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K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A6893-47F3-4755-9E2C-A52DAF32F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914FCB-4002-47C1-B542-B09249EBA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1C5458-A9CA-4778-8DB4-A842D0E5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85FC-DC3C-47DF-BE23-7C06CDDF2036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226870-BF87-4FFA-A87C-4244A9489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BE4CE3-5754-43D5-88C0-7CE34F61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8B1B-B02E-45E8-B797-88CF20627B0D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94106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7260CF-C017-4F79-951F-B0E1DD4B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CBF981-6DFD-4B47-9D86-7AB13E8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EA250B-8FAB-4E5E-B23D-5922E6B8A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85FC-DC3C-47DF-BE23-7C06CDDF2036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76D252-B86B-45DD-A0D8-3F48500C1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034FD6-5ED4-4509-839B-1FA7F277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8B1B-B02E-45E8-B797-88CF20627B0D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44734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99317E5-919A-4159-A016-B79574AF6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C7D1F46-46C0-4BC7-8AF0-73AE3B680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BCCD0C-27D2-4F70-AAAB-B6314B96A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85FC-DC3C-47DF-BE23-7C06CDDF2036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564A16-34F5-43E5-9CC7-144AFC74C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18BA87-EDFC-44BA-B4DF-B39AA3DB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8B1B-B02E-45E8-B797-88CF20627B0D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22565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1C5BE-25A3-4127-9387-4D9FED212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069B17-A99B-4934-B11C-87DF3F896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BF79E3-47CF-4CD0-9AA4-48299204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85FC-DC3C-47DF-BE23-7C06CDDF2036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F036CF-2D8C-4D6C-B289-D133DD12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D4DCC0-01EF-4AE2-BFDB-FCDEFBBF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8B1B-B02E-45E8-B797-88CF20627B0D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8278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162AA0-8667-492C-848A-814AB7535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F35F64-EB05-4A14-B491-E7A54625E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E3B838-AED7-4E7A-B9AB-78EE0B56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85FC-DC3C-47DF-BE23-7C06CDDF2036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C4A2EB-98B2-4912-A5FD-69625BCA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1F65F7-82E8-4732-9149-94A6EEEC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8B1B-B02E-45E8-B797-88CF20627B0D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44470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7DE469-5364-4A50-B347-AF005060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9CB998-5B87-4A2F-A186-9319D8230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3BAA6A-E008-485C-A62C-9B21B5981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293488-038E-4DD8-B958-30BCFB328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85FC-DC3C-47DF-BE23-7C06CDDF2036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828DF6-273F-4902-A411-EF87B5A9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7E5C58-6967-4FDA-A7CF-8833BDC4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8B1B-B02E-45E8-B797-88CF20627B0D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03085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B790B8-725D-41DB-9C6D-4A074A761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9F2987-1819-4548-9C3F-CD2EB0407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F92364-DC86-4536-99C6-2023E6E53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1ADB94E-5410-42F8-99BA-E74A65E2D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23A131E-D083-48DC-993C-99612B6CA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D520F76-BC62-46B6-8E80-7E556F9F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85FC-DC3C-47DF-BE23-7C06CDDF2036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32D49C5-9722-4B7F-9ACC-7E2D4620B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93587BB-0D93-40EF-B406-2B37CE89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8B1B-B02E-45E8-B797-88CF20627B0D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8834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BC711-DDDE-47BF-B68C-179A4BE8D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50A07A0-5BAA-4786-B2EB-4A0A181A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85FC-DC3C-47DF-BE23-7C06CDDF2036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86271D-9A62-4DFE-9DA8-D7A434DA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49C69C0-FF17-49C5-BBAF-81E3CBD4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8B1B-B02E-45E8-B797-88CF20627B0D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12140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E93DB19-D0A7-497E-B222-758532A7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85FC-DC3C-47DF-BE23-7C06CDDF2036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E3A797-A559-4250-B836-584B09BD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7F0A90-A21D-4873-B5A7-5314DE113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8B1B-B02E-45E8-B797-88CF20627B0D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41483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AF504-0700-4AED-BC3E-CD065264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6A4B30-18CC-43E9-9BD1-E8A69A47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BBE66D-55CA-4004-8592-BBD310952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A5438D-EEEA-4209-BC0A-4EE9A086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85FC-DC3C-47DF-BE23-7C06CDDF2036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BE0DD2-9357-4BA6-90FE-406A08AA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08FC42-A2C3-4DA6-9C9B-8FFCC313F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8B1B-B02E-45E8-B797-88CF20627B0D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75191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F5E58-FC7D-4CDC-88E5-2A9182473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6F2EEF3-8895-4E32-A7AF-0AF1DCDB7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G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39BB50-D314-4294-AF0E-2C08ED4BA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747EC4-D0D5-49BF-BDCE-0FB60FBC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85FC-DC3C-47DF-BE23-7C06CDDF2036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5A0EF4-7B60-4F24-ABD8-ECDD50765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71AF7C-3C59-4CE1-A525-23D1D66F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8B1B-B02E-45E8-B797-88CF20627B0D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412578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0A4A3-8A8A-4F59-97E8-DCA8EB006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4EC16B-5142-4873-A31B-0896F0F1A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335BCC-6296-4CD3-8974-D920990D9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785FC-DC3C-47DF-BE23-7C06CDDF2036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F1F9C6-093C-4D7E-9EC9-058E4BC8E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4392D2-4922-4661-A287-BCF82F952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08B1B-B02E-45E8-B797-88CF20627B0D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41020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9A362-7085-44A2-AF7C-6BF9FB15A8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KG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629A9C-DC68-4183-A9B2-26D77EC65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KG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1D41A1-4588-42D0-862E-71AA00238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63"/>
            <a:ext cx="12192000" cy="68462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43984D-6E51-4645-8DDA-FF6BCB3D74BE}"/>
              </a:ext>
            </a:extLst>
          </p:cNvPr>
          <p:cNvSpPr txBox="1"/>
          <p:nvPr/>
        </p:nvSpPr>
        <p:spPr>
          <a:xfrm>
            <a:off x="7897905" y="4719974"/>
            <a:ext cx="30881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ФОРСАЖ</a:t>
            </a:r>
            <a:endParaRPr lang="ru-KG" sz="6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58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BD4395-E5A6-42A4-9AD4-0E89D00AB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5863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8D75B6-7351-41B3-88C4-8F45B769E79F}"/>
              </a:ext>
            </a:extLst>
          </p:cNvPr>
          <p:cNvSpPr txBox="1"/>
          <p:nvPr/>
        </p:nvSpPr>
        <p:spPr>
          <a:xfrm>
            <a:off x="7521388" y="45630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KG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95215B7-CCAA-41C0-AB32-E63EC975EEBE}"/>
              </a:ext>
            </a:extLst>
          </p:cNvPr>
          <p:cNvSpPr/>
          <p:nvPr/>
        </p:nvSpPr>
        <p:spPr>
          <a:xfrm>
            <a:off x="7386917" y="0"/>
            <a:ext cx="473336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r"/>
            <a:endParaRPr lang="ru-KG" b="1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6DDD722-3AD6-4742-97B6-9616344A7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952" y="157088"/>
            <a:ext cx="2913529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G" altLang="ru-K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Вин Дизель</a:t>
            </a:r>
            <a:r>
              <a:rPr kumimoji="0" lang="ru-KG" altLang="ru-K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Доминик </a:t>
            </a:r>
            <a:r>
              <a:rPr kumimoji="0" lang="ru-KG" altLang="ru-KG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Торетто</a:t>
            </a:r>
            <a:endParaRPr kumimoji="0" lang="ru-KG" altLang="ru-K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G" altLang="ru-K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Пол Уокер</a:t>
            </a:r>
            <a:r>
              <a:rPr kumimoji="0" lang="ru-KG" altLang="ru-K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Брайан О'Коннор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G" altLang="ru-K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Мишель Родригес</a:t>
            </a:r>
            <a:r>
              <a:rPr kumimoji="0" lang="ru-KG" altLang="ru-K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Летти Ортис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G" altLang="ru-K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Джордана </a:t>
            </a:r>
            <a:r>
              <a:rPr kumimoji="0" lang="ru-KG" altLang="ru-KG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Брюстер</a:t>
            </a:r>
            <a:r>
              <a:rPr kumimoji="0" lang="ru-KG" altLang="ru-K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kumimoji="0" lang="ru-KG" altLang="ru-KG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Миа</a:t>
            </a:r>
            <a:r>
              <a:rPr kumimoji="0" lang="ru-KG" altLang="ru-K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G" altLang="ru-KG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Торетто</a:t>
            </a:r>
            <a:endParaRPr kumimoji="0" lang="ru-KG" altLang="ru-K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G" altLang="ru-K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Дэйв Батиста</a:t>
            </a:r>
            <a:r>
              <a:rPr kumimoji="0" lang="ru-KG" altLang="ru-K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kumimoji="0" lang="ru-KG" altLang="ru-KG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Декард</a:t>
            </a:r>
            <a:r>
              <a:rPr kumimoji="0" lang="ru-KG" altLang="ru-K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Шоу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G" altLang="ru-KG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Тайрез</a:t>
            </a:r>
            <a:r>
              <a:rPr kumimoji="0" lang="ru-KG" altLang="ru-K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Гибсон</a:t>
            </a:r>
            <a:r>
              <a:rPr kumimoji="0" lang="ru-KG" altLang="ru-K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Роман Пирс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G" altLang="ru-KG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Лудакрис</a:t>
            </a:r>
            <a:r>
              <a:rPr kumimoji="0" lang="ru-KG" altLang="ru-K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kumimoji="0" lang="ru-KG" altLang="ru-KG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Тедж</a:t>
            </a:r>
            <a:r>
              <a:rPr kumimoji="0" lang="ru-KG" altLang="ru-K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G" altLang="ru-KG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Паркс</a:t>
            </a:r>
            <a:endParaRPr kumimoji="0" lang="ru-KG" altLang="ru-K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G" altLang="ru-K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Джон Сина</a:t>
            </a:r>
            <a:r>
              <a:rPr kumimoji="0" lang="ru-KG" altLang="ru-K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Якоб </a:t>
            </a:r>
            <a:r>
              <a:rPr kumimoji="0" lang="ru-KG" altLang="ru-KG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Торетто</a:t>
            </a:r>
            <a:endParaRPr kumimoji="0" lang="ru-KG" altLang="ru-K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G" altLang="ru-K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Хелен </a:t>
            </a:r>
            <a:r>
              <a:rPr kumimoji="0" lang="ru-KG" altLang="ru-KG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Миррен</a:t>
            </a:r>
            <a:r>
              <a:rPr kumimoji="0" lang="ru-KG" altLang="ru-K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Магдалена Шоу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G" altLang="ru-K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Чарли Терон</a:t>
            </a:r>
            <a:r>
              <a:rPr kumimoji="0" lang="ru-KG" altLang="ru-K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kumimoji="0" lang="ru-KG" altLang="ru-KG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Сайфер</a:t>
            </a:r>
            <a:r>
              <a:rPr kumimoji="0" lang="ru-KG" altLang="ru-K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44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5E1796-BF12-4254-BDB9-47BACA8AC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45899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339306-7892-4371-BD2B-A4BAED885F75}"/>
              </a:ext>
            </a:extLst>
          </p:cNvPr>
          <p:cNvSpPr txBox="1"/>
          <p:nvPr/>
        </p:nvSpPr>
        <p:spPr>
          <a:xfrm>
            <a:off x="259976" y="4948517"/>
            <a:ext cx="11729861" cy="17684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Сюжет «Форсажа» вращается вокруг группы уличных гонщиков и криминалов, возглавляемой Домиником </a:t>
            </a:r>
            <a:r>
              <a:rPr lang="ru-RU" dirty="0" err="1"/>
              <a:t>Торетто</a:t>
            </a:r>
            <a:r>
              <a:rPr lang="ru-RU" dirty="0"/>
              <a:t>. В каждой части франшизы команда сталкивается с различными угрозами, от конкурирующих гонщиков до международных преступников. Главные темы — семья, преданность и борьба с врагами. Персонажи проходят через личные испытания, раскрывают тайны и объединяются ради общей цели, используя свои навыки в гонках и экшен-сценах. С каждым новым фильмом франшиза расширяет масштаб, включая международные шпионские миссии и высокотехнологичные угрозы.</a:t>
            </a:r>
            <a:endParaRPr lang="ru-KG" dirty="0"/>
          </a:p>
        </p:txBody>
      </p:sp>
    </p:spTree>
    <p:extLst>
      <p:ext uri="{BB962C8B-B14F-4D97-AF65-F5344CB8AC3E}">
        <p14:creationId xmlns:p14="http://schemas.microsoft.com/office/powerpoint/2010/main" val="74244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987896-678D-4895-9168-BD8750794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1865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975772-CCE2-4640-9159-116D471295C5}"/>
              </a:ext>
            </a:extLst>
          </p:cNvPr>
          <p:cNvSpPr txBox="1"/>
          <p:nvPr/>
        </p:nvSpPr>
        <p:spPr>
          <a:xfrm>
            <a:off x="627530" y="4545105"/>
            <a:ext cx="10803934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Серия фильмов «Форсаж» стала одной из самых успешных франшиз в киноистории. По состоянию на 2023 год, общие кассовые сборы всех фильмов в серии превышают 6 миллиардов долларов. Каждый новый фильм обычно собирает сотни миллионов долларов, и особенно успешным стал «Форсаж 7», который заработал более 1,5 миллиарда долларов по всему миру. Если интересуют более подробные данные по каждому фильму, могу рассказать!</a:t>
            </a:r>
            <a:endParaRPr lang="ru-KG" dirty="0"/>
          </a:p>
        </p:txBody>
      </p:sp>
    </p:spTree>
    <p:extLst>
      <p:ext uri="{BB962C8B-B14F-4D97-AF65-F5344CB8AC3E}">
        <p14:creationId xmlns:p14="http://schemas.microsoft.com/office/powerpoint/2010/main" val="185082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DF90D5C-1E8A-41D1-9625-7D055CF98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223" y="-80869"/>
            <a:ext cx="12192000" cy="68492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1C8B9C-5B87-4732-864A-F19E1C0F51B0}"/>
              </a:ext>
            </a:extLst>
          </p:cNvPr>
          <p:cNvSpPr txBox="1"/>
          <p:nvPr/>
        </p:nvSpPr>
        <p:spPr>
          <a:xfrm>
            <a:off x="2088776" y="4258235"/>
            <a:ext cx="7440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accent2">
                    <a:lumMod val="75000"/>
                  </a:schemeClr>
                </a:solidFill>
              </a:rPr>
              <a:t>Всем спасибо за внимание</a:t>
            </a:r>
            <a:endParaRPr lang="ru-KG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0271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206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baieljumakadyrov@gmail.com</dc:creator>
  <cp:lastModifiedBy>baieljumakadyrov@gmail.com</cp:lastModifiedBy>
  <cp:revision>4</cp:revision>
  <dcterms:created xsi:type="dcterms:W3CDTF">2024-09-25T17:45:25Z</dcterms:created>
  <dcterms:modified xsi:type="dcterms:W3CDTF">2024-09-26T04:00:15Z</dcterms:modified>
</cp:coreProperties>
</file>