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17.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notesSlides/notesSlide19.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Masters/slideMaster1.xml" ContentType="application/vnd.openxmlformats-officedocument.presentationml.slideMaster+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2.xml" ContentType="application/vnd.openxmlformats-officedocument.presentationml.notesSlide+xml"/>
  <Override PartName="/ppt/notesSlides/notesSlide15.xml" ContentType="application/vnd.openxmlformats-officedocument.presentationml.notesSlide+xml"/>
  <Override PartName="/ppt/notesSlides/notesSlide10.xml" ContentType="application/vnd.openxmlformats-officedocument.presentationml.notesSl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4.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5.xml" ContentType="application/vnd.openxmlformats-officedocument.presentationml.notesSlide+xml"/>
  <Override PartName="/ppt/handoutMasters/handoutMaster1.xml" ContentType="application/vnd.openxmlformats-officedocument.presentationml.handoutMaster+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ppt/tags/tag3.xml" ContentType="application/vnd.openxmlformats-officedocument.presentationml.tags+xml"/>
  <Override PartName="/ppt/tags/tag13.xml" ContentType="application/vnd.openxmlformats-officedocument.presentationml.tags+xml"/>
  <Override PartName="/ppt/tags/tag12.xml" ContentType="application/vnd.openxmlformats-officedocument.presentationml.tags+xml"/>
  <Override PartName="/ppt/tags/tag17.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1.xml" ContentType="application/vnd.openxmlformats-officedocument.presentationml.tags+xml"/>
  <Override PartName="/ppt/tags/tag14.xml" ContentType="application/vnd.openxmlformats-officedocument.presentationml.tags+xml"/>
  <Override PartName="/ppt/tags/tag4.xml" ContentType="application/vnd.openxmlformats-officedocument.presentationml.tags+xml"/>
  <Override PartName="/ppt/tags/tag9.xml" ContentType="application/vnd.openxmlformats-officedocument.presentationml.tags+xml"/>
  <Override PartName="/ppt/tags/tag7.xml" ContentType="application/vnd.openxmlformats-officedocument.presentationml.tags+xml"/>
  <Override PartName="/ppt/tags/tag6.xml" ContentType="application/vnd.openxmlformats-officedocument.presentationml.tags+xml"/>
  <Override PartName="/ppt/tags/tag2.xml" ContentType="application/vnd.openxmlformats-officedocument.presentationml.tags+xml"/>
  <Override PartName="/ppt/tags/tag5.xml" ContentType="application/vnd.openxmlformats-officedocument.presentationml.tags+xml"/>
  <Override PartName="/ppt/tags/tag1.xml" ContentType="application/vnd.openxmlformats-officedocument.presentationml.tags+xml"/>
  <Override PartName="/ppt/tags/tag10.xml" ContentType="application/vnd.openxmlformats-officedocument.presentationml.tag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ppt/tags/tag8.xml" ContentType="application/vnd.openxmlformats-officedocument.presentationml.tag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55" r:id="rId1"/>
  </p:sldMasterIdLst>
  <p:notesMasterIdLst>
    <p:notesMasterId r:id="rId21"/>
  </p:notesMasterIdLst>
  <p:handoutMasterIdLst>
    <p:handoutMasterId r:id="rId22"/>
  </p:handoutMasterIdLst>
  <p:sldIdLst>
    <p:sldId id="301" r:id="rId2"/>
    <p:sldId id="279" r:id="rId3"/>
    <p:sldId id="303" r:id="rId4"/>
    <p:sldId id="283" r:id="rId5"/>
    <p:sldId id="319" r:id="rId6"/>
    <p:sldId id="304" r:id="rId7"/>
    <p:sldId id="305" r:id="rId8"/>
    <p:sldId id="311" r:id="rId9"/>
    <p:sldId id="307" r:id="rId10"/>
    <p:sldId id="308" r:id="rId11"/>
    <p:sldId id="309" r:id="rId12"/>
    <p:sldId id="310" r:id="rId13"/>
    <p:sldId id="313" r:id="rId14"/>
    <p:sldId id="314" r:id="rId15"/>
    <p:sldId id="320" r:id="rId16"/>
    <p:sldId id="317" r:id="rId17"/>
    <p:sldId id="316" r:id="rId18"/>
    <p:sldId id="318" r:id="rId19"/>
    <p:sldId id="315" r:id="rId20"/>
  </p:sldIdLst>
  <p:sldSz cx="12190413" cy="6858000"/>
  <p:notesSz cx="6888163" cy="100203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93">
          <p15:clr>
            <a:srgbClr val="A4A3A4"/>
          </p15:clr>
        </p15:guide>
        <p15:guide id="3" pos="619">
          <p15:clr>
            <a:srgbClr val="A4A3A4"/>
          </p15:clr>
        </p15:guide>
        <p15:guide id="15" orient="horz" pos="2478">
          <p15:clr>
            <a:srgbClr val="A4A3A4"/>
          </p15:clr>
        </p15:guide>
        <p15:guide id="16" orient="horz" pos="2704">
          <p15:clr>
            <a:srgbClr val="A4A3A4"/>
          </p15:clr>
        </p15:guide>
        <p15:guide id="17" orient="horz" pos="4086">
          <p15:clr>
            <a:srgbClr val="A4A3A4"/>
          </p15:clr>
        </p15:guide>
        <p15:guide id="18" orient="horz" pos="2592">
          <p15:clr>
            <a:srgbClr val="A4A3A4"/>
          </p15:clr>
        </p15:guide>
        <p15:guide id="19" pos="7422">
          <p15:clr>
            <a:srgbClr val="A4A3A4"/>
          </p15:clr>
        </p15:guide>
        <p15:guide id="20" pos="2149">
          <p15:clr>
            <a:srgbClr val="A4A3A4"/>
          </p15:clr>
        </p15:guide>
        <p15:guide id="21" pos="3908">
          <p15:clr>
            <a:srgbClr val="A4A3A4"/>
          </p15:clr>
        </p15:guide>
        <p15:guide id="22" pos="2376">
          <p15:clr>
            <a:srgbClr val="A4A3A4"/>
          </p15:clr>
        </p15:guide>
        <p15:guide id="23" pos="5666">
          <p15:clr>
            <a:srgbClr val="A4A3A4"/>
          </p15:clr>
        </p15:guide>
        <p15:guide id="24" pos="5894">
          <p15:clr>
            <a:srgbClr val="A4A3A4"/>
          </p15:clr>
        </p15:guide>
        <p15:guide id="25" pos="4134">
          <p15:clr>
            <a:srgbClr val="A4A3A4"/>
          </p15:clr>
        </p15:guide>
        <p15:guide id="26" pos="40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857">
          <p15:clr>
            <a:srgbClr val="A4A3A4"/>
          </p15:clr>
        </p15:guide>
        <p15:guide id="4" pos="19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C713"/>
    <a:srgbClr val="00A5E2"/>
    <a:srgbClr val="E61A5D"/>
    <a:srgbClr val="FF3162"/>
    <a:srgbClr val="624963"/>
    <a:srgbClr val="D30F4B"/>
    <a:srgbClr val="0091DF"/>
    <a:srgbClr val="00617F"/>
    <a:srgbClr val="2B6640"/>
    <a:srgbClr val="66B5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721" autoAdjust="0"/>
  </p:normalViewPr>
  <p:slideViewPr>
    <p:cSldViewPr snapToGrid="0" snapToObjects="1" showGuides="1">
      <p:cViewPr varScale="1">
        <p:scale>
          <a:sx n="108" d="100"/>
          <a:sy n="108" d="100"/>
        </p:scale>
        <p:origin x="654" y="102"/>
      </p:cViewPr>
      <p:guideLst>
        <p:guide orient="horz" pos="1093"/>
        <p:guide pos="619"/>
        <p:guide orient="horz" pos="2478"/>
        <p:guide orient="horz" pos="2704"/>
        <p:guide orient="horz" pos="4086"/>
        <p:guide orient="horz" pos="2592"/>
        <p:guide pos="7422"/>
        <p:guide pos="2149"/>
        <p:guide pos="3908"/>
        <p:guide pos="2376"/>
        <p:guide pos="5666"/>
        <p:guide pos="5894"/>
        <p:guide pos="4134"/>
        <p:guide pos="402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75" d="100"/>
          <a:sy n="75" d="100"/>
        </p:scale>
        <p:origin x="-4050" y="-114"/>
      </p:cViewPr>
      <p:guideLst>
        <p:guide orient="horz" pos="2880"/>
        <p:guide pos="2160"/>
        <p:guide orient="horz" pos="2857"/>
        <p:guide pos="19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35"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Header Placeholder 1"/>
          <p:cNvSpPr>
            <a:spLocks noGrp="1"/>
          </p:cNvSpPr>
          <p:nvPr>
            <p:ph type="hdr" sz="quarter"/>
          </p:nvPr>
        </p:nvSpPr>
        <p:spPr bwMode="gray">
          <a:xfrm>
            <a:off x="182216" y="176715"/>
            <a:ext cx="5983605" cy="178569"/>
          </a:xfrm>
          <a:prstGeom prst="rect">
            <a:avLst/>
          </a:prstGeom>
        </p:spPr>
        <p:txBody>
          <a:bodyPr vert="horz" lIns="0" tIns="0" rIns="0" bIns="0" rtlCol="0"/>
          <a:lstStyle>
            <a:lvl1pPr algn="l">
              <a:defRPr sz="700"/>
            </a:lvl1pPr>
            <a:lvl2pPr marL="4563" indent="0">
              <a:defRPr sz="700"/>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dirty="0"/>
          </a:p>
        </p:txBody>
      </p:sp>
      <p:sp>
        <p:nvSpPr>
          <p:cNvPr id="12" name="Date Placeholder 2"/>
          <p:cNvSpPr>
            <a:spLocks noGrp="1"/>
          </p:cNvSpPr>
          <p:nvPr>
            <p:ph type="dt" sz="quarter" idx="1"/>
          </p:nvPr>
        </p:nvSpPr>
        <p:spPr bwMode="gray">
          <a:xfrm>
            <a:off x="6216864" y="9671310"/>
            <a:ext cx="492259" cy="178569"/>
          </a:xfrm>
          <a:prstGeom prst="rect">
            <a:avLst/>
          </a:prstGeom>
        </p:spPr>
        <p:txBody>
          <a:bodyPr vert="horz" lIns="0" tIns="0" rIns="0" bIns="0" rtlCol="0" anchor="b"/>
          <a:lstStyle>
            <a:lvl1pPr algn="l">
              <a:defRPr sz="700">
                <a:noFill/>
              </a:defRPr>
            </a:lvl1pPr>
            <a:lvl2pPr marL="0" indent="0">
              <a:defRPr sz="700">
                <a:noFill/>
              </a:defRPr>
            </a:lvl2pPr>
            <a:lvl3pPr marL="0" indent="0" algn="l">
              <a:defRPr sz="700">
                <a:noFill/>
              </a:defRPr>
            </a:lvl3pPr>
            <a:lvl4pPr marL="0" indent="0">
              <a:defRPr sz="700">
                <a:noFill/>
              </a:defRPr>
            </a:lvl4pPr>
            <a:lvl5pPr marL="0" indent="0">
              <a:defRPr sz="700">
                <a:noFill/>
              </a:defRPr>
            </a:lvl5pPr>
            <a:lvl6pPr marL="0" indent="0">
              <a:defRPr sz="700">
                <a:noFill/>
              </a:defRPr>
            </a:lvl6pPr>
            <a:lvl7pPr marL="0" indent="0">
              <a:defRPr sz="700">
                <a:noFill/>
              </a:defRPr>
            </a:lvl7pPr>
            <a:lvl8pPr marL="0" indent="0">
              <a:defRPr sz="700">
                <a:noFill/>
              </a:defRPr>
            </a:lvl8pPr>
            <a:lvl9pPr marL="0" indent="0">
              <a:defRPr sz="700">
                <a:noFill/>
              </a:defRPr>
            </a:lvl9pPr>
          </a:lstStyle>
          <a:p>
            <a:fld id="{D4C110CA-FC68-43DA-BD62-0A387A11A067}" type="datetimeFigureOut">
              <a:rPr lang="en-US" smtClean="0"/>
              <a:pPr/>
              <a:t>10/28/2019</a:t>
            </a:fld>
            <a:endParaRPr lang="en-US" dirty="0"/>
          </a:p>
        </p:txBody>
      </p:sp>
      <p:sp>
        <p:nvSpPr>
          <p:cNvPr id="13" name="Footer Placeholder 3"/>
          <p:cNvSpPr>
            <a:spLocks noGrp="1"/>
          </p:cNvSpPr>
          <p:nvPr>
            <p:ph type="ftr" sz="quarter" idx="2"/>
          </p:nvPr>
        </p:nvSpPr>
        <p:spPr bwMode="gray">
          <a:xfrm>
            <a:off x="494926" y="9671310"/>
            <a:ext cx="5567925" cy="178569"/>
          </a:xfrm>
          <a:prstGeom prst="rect">
            <a:avLst/>
          </a:prstGeom>
        </p:spPr>
        <p:txBody>
          <a:bodyPr vert="horz" lIns="0" tIns="0" rIns="0" bIns="0" rtlCol="0" anchor="b"/>
          <a:lstStyle>
            <a:lvl1pPr algn="l">
              <a:defRPr sz="700"/>
            </a:lvl1pPr>
            <a:lvl2pPr marL="4563" indent="0">
              <a:defRPr sz="700">
                <a:solidFill>
                  <a:schemeClr val="tx1"/>
                </a:solidFill>
              </a:defRPr>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dirty="0"/>
          </a:p>
        </p:txBody>
      </p:sp>
      <p:sp>
        <p:nvSpPr>
          <p:cNvPr id="14" name="Slide Number Placeholder 4"/>
          <p:cNvSpPr>
            <a:spLocks noGrp="1"/>
          </p:cNvSpPr>
          <p:nvPr>
            <p:ph type="sldNum" sz="quarter" idx="3"/>
          </p:nvPr>
        </p:nvSpPr>
        <p:spPr bwMode="gray">
          <a:xfrm>
            <a:off x="175703" y="9671310"/>
            <a:ext cx="190528" cy="178569"/>
          </a:xfrm>
          <a:prstGeom prst="rect">
            <a:avLst/>
          </a:prstGeom>
        </p:spPr>
        <p:txBody>
          <a:bodyPr vert="horz" lIns="0" tIns="0" rIns="0" bIns="0" rtlCol="0" anchor="b"/>
          <a:lstStyle>
            <a:lvl1pPr algn="r">
              <a:defRPr sz="700"/>
            </a:lvl1pPr>
            <a:lvl2pPr marL="0" indent="0">
              <a:defRPr sz="700"/>
            </a:lvl2pPr>
            <a:lvl3pPr marL="0" indent="0">
              <a:defRPr sz="700"/>
            </a:lvl3pPr>
            <a:lvl4pPr marL="0" indent="0">
              <a:defRPr sz="700"/>
            </a:lvl4pPr>
            <a:lvl5pPr marL="0" indent="0">
              <a:defRPr sz="700"/>
            </a:lvl5pPr>
            <a:lvl6pPr marL="0" indent="0">
              <a:defRPr sz="700"/>
            </a:lvl6pPr>
            <a:lvl7pPr marL="0" indent="0">
              <a:defRPr sz="700"/>
            </a:lvl7pPr>
            <a:lvl8pPr marL="0" indent="0">
              <a:defRPr sz="700"/>
            </a:lvl8pPr>
            <a:lvl9pPr marL="0" indent="0">
              <a:defRPr sz="700"/>
            </a:lvl9pPr>
          </a:lstStyle>
          <a:p>
            <a:fld id="{32F3CE37-8989-471A-BC57-D3CAAD03839D}" type="slidenum">
              <a:rPr lang="en-US" smtClean="0"/>
              <a:pPr/>
              <a:t>‹#›</a:t>
            </a:fld>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gray">
          <a:xfrm>
            <a:off x="6341769" y="192454"/>
            <a:ext cx="364262" cy="364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5931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emf"/><Relationship Id="rId1" Type="http://schemas.openxmlformats.org/officeDocument/2006/relationships/theme" Target="../theme/theme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bwMode="gray">
          <a:xfrm>
            <a:off x="153988" y="617538"/>
            <a:ext cx="3292475" cy="1852612"/>
          </a:xfrm>
          <a:prstGeom prst="rect">
            <a:avLst/>
          </a:prstGeom>
          <a:noFill/>
          <a:ln w="12700">
            <a:solidFill>
              <a:schemeClr val="bg1">
                <a:lumMod val="75000"/>
              </a:schemeClr>
            </a:solidFill>
          </a:ln>
        </p:spPr>
        <p:txBody>
          <a:bodyPr vert="horz" lIns="87598" tIns="43799" rIns="87598" bIns="43799" rtlCol="0" anchor="ctr"/>
          <a:lstStyle/>
          <a:p>
            <a:endParaRPr lang="en-US"/>
          </a:p>
        </p:txBody>
      </p:sp>
      <p:sp>
        <p:nvSpPr>
          <p:cNvPr id="5" name="Notes Placeholder 4"/>
          <p:cNvSpPr>
            <a:spLocks noGrp="1"/>
          </p:cNvSpPr>
          <p:nvPr>
            <p:ph type="body" sz="quarter" idx="3"/>
          </p:nvPr>
        </p:nvSpPr>
        <p:spPr bwMode="gray">
          <a:xfrm>
            <a:off x="192788" y="2938490"/>
            <a:ext cx="6506513" cy="646503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a:t>
            </a:r>
            <a:r>
              <a:rPr lang="en-US" dirty="0" smtClean="0"/>
              <a:t>level</a:t>
            </a:r>
            <a:endParaRPr lang="en-US" dirty="0"/>
          </a:p>
        </p:txBody>
      </p:sp>
      <p:sp>
        <p:nvSpPr>
          <p:cNvPr id="13" name="Header Placeholder 1"/>
          <p:cNvSpPr>
            <a:spLocks noGrp="1"/>
          </p:cNvSpPr>
          <p:nvPr>
            <p:ph type="hdr" sz="quarter"/>
          </p:nvPr>
        </p:nvSpPr>
        <p:spPr bwMode="gray">
          <a:xfrm>
            <a:off x="199933" y="183269"/>
            <a:ext cx="5900408" cy="185193"/>
          </a:xfrm>
          <a:prstGeom prst="rect">
            <a:avLst/>
          </a:prstGeom>
        </p:spPr>
        <p:txBody>
          <a:bodyPr vert="horz" lIns="0" tIns="0" rIns="0" bIns="0" rtlCol="0"/>
          <a:lstStyle>
            <a:lvl1pPr algn="l">
              <a:defRPr sz="700"/>
            </a:lvl1pPr>
            <a:lvl2pPr marL="4563" indent="0">
              <a:defRPr sz="700"/>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dirty="0"/>
          </a:p>
        </p:txBody>
      </p:sp>
      <p:sp>
        <p:nvSpPr>
          <p:cNvPr id="14" name="Date Placeholder 2"/>
          <p:cNvSpPr>
            <a:spLocks noGrp="1"/>
          </p:cNvSpPr>
          <p:nvPr>
            <p:ph type="dt" sz="quarter" idx="1"/>
          </p:nvPr>
        </p:nvSpPr>
        <p:spPr bwMode="gray">
          <a:xfrm>
            <a:off x="6157508" y="9658526"/>
            <a:ext cx="540250" cy="185193"/>
          </a:xfrm>
          <a:prstGeom prst="rect">
            <a:avLst/>
          </a:prstGeom>
        </p:spPr>
        <p:txBody>
          <a:bodyPr vert="horz" lIns="0" tIns="0" rIns="0" bIns="0" rtlCol="0" anchor="b"/>
          <a:lstStyle>
            <a:lvl1pPr algn="l">
              <a:defRPr sz="700">
                <a:noFill/>
              </a:defRPr>
            </a:lvl1pPr>
            <a:lvl2pPr marL="0" indent="0">
              <a:defRPr sz="700">
                <a:noFill/>
              </a:defRPr>
            </a:lvl2pPr>
            <a:lvl3pPr marL="0" indent="0" algn="l">
              <a:defRPr sz="700">
                <a:noFill/>
              </a:defRPr>
            </a:lvl3pPr>
            <a:lvl4pPr marL="0" indent="0">
              <a:defRPr sz="700">
                <a:noFill/>
              </a:defRPr>
            </a:lvl4pPr>
            <a:lvl5pPr marL="0" indent="0">
              <a:defRPr sz="700">
                <a:noFill/>
              </a:defRPr>
            </a:lvl5pPr>
            <a:lvl6pPr marL="0" indent="0">
              <a:defRPr sz="700">
                <a:noFill/>
              </a:defRPr>
            </a:lvl6pPr>
            <a:lvl7pPr marL="0" indent="0">
              <a:defRPr sz="700">
                <a:noFill/>
              </a:defRPr>
            </a:lvl7pPr>
            <a:lvl8pPr marL="0" indent="0">
              <a:defRPr sz="700">
                <a:noFill/>
              </a:defRPr>
            </a:lvl8pPr>
            <a:lvl9pPr marL="0" indent="0">
              <a:defRPr sz="700">
                <a:noFill/>
              </a:defRPr>
            </a:lvl9pPr>
          </a:lstStyle>
          <a:p>
            <a:fld id="{D4C110CA-FC68-43DA-BD62-0A387A11A067}" type="datetimeFigureOut">
              <a:rPr lang="en-US" smtClean="0"/>
              <a:pPr/>
              <a:t>10/28/2019</a:t>
            </a:fld>
            <a:endParaRPr lang="en-US" dirty="0"/>
          </a:p>
        </p:txBody>
      </p:sp>
      <p:sp>
        <p:nvSpPr>
          <p:cNvPr id="15" name="Footer Placeholder 3"/>
          <p:cNvSpPr>
            <a:spLocks noGrp="1"/>
          </p:cNvSpPr>
          <p:nvPr>
            <p:ph type="ftr" sz="quarter" idx="4"/>
          </p:nvPr>
        </p:nvSpPr>
        <p:spPr bwMode="gray">
          <a:xfrm>
            <a:off x="547782" y="9658526"/>
            <a:ext cx="5465661" cy="185193"/>
          </a:xfrm>
          <a:prstGeom prst="rect">
            <a:avLst/>
          </a:prstGeom>
        </p:spPr>
        <p:txBody>
          <a:bodyPr vert="horz" lIns="0" tIns="0" rIns="0" bIns="0" rtlCol="0" anchor="b"/>
          <a:lstStyle>
            <a:lvl1pPr algn="l">
              <a:defRPr sz="700"/>
            </a:lvl1pPr>
            <a:lvl2pPr marL="4563" indent="0">
              <a:defRPr sz="700">
                <a:solidFill>
                  <a:schemeClr val="tx1"/>
                </a:solidFill>
              </a:defRPr>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dirty="0"/>
          </a:p>
        </p:txBody>
      </p:sp>
      <p:sp>
        <p:nvSpPr>
          <p:cNvPr id="16" name="Slide Number Placeholder 4"/>
          <p:cNvSpPr>
            <a:spLocks noGrp="1"/>
          </p:cNvSpPr>
          <p:nvPr>
            <p:ph type="sldNum" sz="quarter" idx="5"/>
          </p:nvPr>
        </p:nvSpPr>
        <p:spPr bwMode="gray">
          <a:xfrm>
            <a:off x="192834" y="9658526"/>
            <a:ext cx="208896" cy="185193"/>
          </a:xfrm>
          <a:prstGeom prst="rect">
            <a:avLst/>
          </a:prstGeom>
        </p:spPr>
        <p:txBody>
          <a:bodyPr vert="horz" lIns="0" tIns="0" rIns="0" bIns="0" rtlCol="0" anchor="b"/>
          <a:lstStyle>
            <a:lvl1pPr algn="r">
              <a:defRPr sz="700"/>
            </a:lvl1pPr>
            <a:lvl2pPr marL="0" indent="0">
              <a:defRPr sz="700"/>
            </a:lvl2pPr>
            <a:lvl3pPr marL="0" indent="0">
              <a:defRPr sz="700"/>
            </a:lvl3pPr>
            <a:lvl4pPr marL="0" indent="0">
              <a:defRPr sz="700"/>
            </a:lvl4pPr>
            <a:lvl5pPr marL="0" indent="0">
              <a:defRPr sz="700"/>
            </a:lvl5pPr>
            <a:lvl6pPr marL="0" indent="0">
              <a:defRPr sz="700"/>
            </a:lvl6pPr>
            <a:lvl7pPr marL="0" indent="0">
              <a:defRPr sz="700"/>
            </a:lvl7pPr>
            <a:lvl8pPr marL="0" indent="0">
              <a:defRPr sz="700"/>
            </a:lvl8pPr>
            <a:lvl9pPr marL="0" indent="0">
              <a:defRPr sz="700"/>
            </a:lvl9pPr>
          </a:lstStyle>
          <a:p>
            <a:fld id="{32F3CE37-8989-471A-BC57-D3CAAD03839D}" type="slidenum">
              <a:rPr lang="en-US" smtClean="0"/>
              <a:pPr/>
              <a:t>‹#›</a:t>
            </a:fld>
            <a:endParaRPr lang="en-US"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gray">
          <a:xfrm>
            <a:off x="6298071" y="205655"/>
            <a:ext cx="399600" cy="39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774928"/>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1800"/>
      </a:spcBef>
      <a:defRPr sz="1200" kern="1200">
        <a:solidFill>
          <a:schemeClr val="tx1"/>
        </a:solidFill>
        <a:latin typeface="+mn-lt"/>
        <a:ea typeface="+mn-ea"/>
        <a:cs typeface="+mn-cs"/>
      </a:defRPr>
    </a:lvl1pPr>
    <a:lvl2pPr marL="144000" indent="-144000" algn="l" defTabSz="914400" rtl="0" eaLnBrk="1" latinLnBrk="0" hangingPunct="1">
      <a:spcBef>
        <a:spcPts val="300"/>
      </a:spcBef>
      <a:buFontTx/>
      <a:buBlip>
        <a:blip r:embed="rId3"/>
      </a:buBlip>
      <a:defRPr sz="1200" kern="1200">
        <a:solidFill>
          <a:schemeClr val="tx1"/>
        </a:solidFill>
        <a:latin typeface="+mn-lt"/>
        <a:ea typeface="+mn-ea"/>
        <a:cs typeface="+mn-cs"/>
      </a:defRPr>
    </a:lvl2pPr>
    <a:lvl3pPr marL="288000" indent="-144000" algn="l" defTabSz="914400" rtl="0" eaLnBrk="1" latinLnBrk="0" hangingPunct="1">
      <a:spcBef>
        <a:spcPts val="300"/>
      </a:spcBef>
      <a:buFontTx/>
      <a:buBlip>
        <a:blip r:embed="rId4"/>
      </a:buBlip>
      <a:defRPr sz="1200" kern="1200">
        <a:solidFill>
          <a:schemeClr val="tx1"/>
        </a:solidFill>
        <a:latin typeface="+mn-lt"/>
        <a:ea typeface="+mn-ea"/>
        <a:cs typeface="+mn-cs"/>
      </a:defRPr>
    </a:lvl3pPr>
    <a:lvl4pPr marL="432000" indent="-144000" algn="l" defTabSz="914400" rtl="0" eaLnBrk="1" latinLnBrk="0" hangingPunct="1">
      <a:spcBef>
        <a:spcPts val="300"/>
      </a:spcBef>
      <a:buFontTx/>
      <a:buBlip>
        <a:blip r:embed="rId5"/>
      </a:buBlip>
      <a:defRPr sz="1200" kern="1200">
        <a:solidFill>
          <a:schemeClr val="tx1"/>
        </a:solidFill>
        <a:latin typeface="+mn-lt"/>
        <a:ea typeface="+mn-ea"/>
        <a:cs typeface="+mn-cs"/>
      </a:defRPr>
    </a:lvl4pPr>
    <a:lvl5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5pPr>
    <a:lvl6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6pPr>
    <a:lvl7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7pPr>
    <a:lvl8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8pPr>
    <a:lvl9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daaa/pid/end-to-end-tests/blob/develop/docs/TestCases.xlsx"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BD2C90-BBA0-46EC-8B01-B5FB30F66FDA}" type="slidenum">
              <a:rPr lang="en-US" smtClean="0"/>
              <a:pPr/>
              <a:t>1</a:t>
            </a:fld>
            <a:endParaRPr lang="en-US" dirty="0"/>
          </a:p>
        </p:txBody>
      </p:sp>
      <p:sp>
        <p:nvSpPr>
          <p:cNvPr id="3" name="Folienbildplatzhalter 2"/>
          <p:cNvSpPr>
            <a:spLocks noGrp="1" noRot="1" noChangeAspect="1"/>
          </p:cNvSpPr>
          <p:nvPr>
            <p:ph type="sldImg"/>
          </p:nvPr>
        </p:nvSpPr>
        <p:spPr/>
      </p:sp>
      <p:sp>
        <p:nvSpPr>
          <p:cNvPr id="5" name="Notizenplatzhalt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34552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BD2C90-BBA0-46EC-8B01-B5FB30F66FDA}" type="slidenum">
              <a:rPr lang="en-US" smtClean="0"/>
              <a:pPr/>
              <a:t>10</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r>
              <a:rPr lang="en-US" dirty="0" smtClean="0"/>
              <a:t>The main test scripts are based on the </a:t>
            </a:r>
            <a:r>
              <a:rPr lang="en-US" dirty="0" smtClean="0">
                <a:hlinkClick r:id="rId3" action="ppaction://hlinkfile"/>
              </a:rPr>
              <a:t>test case definition file</a:t>
            </a:r>
            <a:r>
              <a:rPr lang="en-US" dirty="0" smtClean="0"/>
              <a:t> which is located inside the </a:t>
            </a:r>
            <a:r>
              <a:rPr lang="en-US" i="1" dirty="0" smtClean="0"/>
              <a:t>docs</a:t>
            </a:r>
            <a:r>
              <a:rPr lang="en-US" dirty="0" smtClean="0"/>
              <a:t> folder. This document defines test cases on the 'Overview' tab and goes into details on one tab for each test case. There also the single scenarios are listed which are used in the main scripts. The main scripts will be available in the </a:t>
            </a:r>
            <a:r>
              <a:rPr lang="en-US" i="1" dirty="0" smtClean="0"/>
              <a:t>scripts</a:t>
            </a:r>
            <a:r>
              <a:rPr lang="en-US" dirty="0" smtClean="0"/>
              <a:t> folder - one for each test case.</a:t>
            </a:r>
            <a:endParaRPr lang="en-US" dirty="0"/>
          </a:p>
        </p:txBody>
      </p:sp>
    </p:spTree>
    <p:extLst>
      <p:ext uri="{BB962C8B-B14F-4D97-AF65-F5344CB8AC3E}">
        <p14:creationId xmlns:p14="http://schemas.microsoft.com/office/powerpoint/2010/main" val="3981579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BD2C90-BBA0-46EC-8B01-B5FB30F66FDA}" type="slidenum">
              <a:rPr lang="en-US" smtClean="0"/>
              <a:pPr/>
              <a:t>11</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77774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BD2C90-BBA0-46EC-8B01-B5FB30F66FDA}" type="slidenum">
              <a:rPr lang="en-US" smtClean="0"/>
              <a:pPr/>
              <a:t>12</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r>
              <a:rPr lang="en-US" sz="1200" kern="1200" dirty="0" smtClean="0">
                <a:solidFill>
                  <a:schemeClr val="tx1"/>
                </a:solidFill>
                <a:latin typeface="+mn-lt"/>
                <a:ea typeface="+mn-ea"/>
                <a:cs typeface="+mn-cs"/>
              </a:rPr>
              <a:t>[Unit]</a:t>
            </a:r>
          </a:p>
          <a:p>
            <a:r>
              <a:rPr lang="en-US" sz="1200" kern="1200" dirty="0" smtClean="0">
                <a:solidFill>
                  <a:schemeClr val="tx1"/>
                </a:solidFill>
                <a:latin typeface="+mn-lt"/>
                <a:ea typeface="+mn-ea"/>
                <a:cs typeface="+mn-cs"/>
              </a:rPr>
              <a:t>Description=A job to run automated e2e scripts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[Service]</a:t>
            </a:r>
          </a:p>
          <a:p>
            <a:r>
              <a:rPr lang="en-US" sz="1200" kern="1200" dirty="0" smtClean="0">
                <a:solidFill>
                  <a:schemeClr val="tx1"/>
                </a:solidFill>
                <a:latin typeface="+mn-lt"/>
                <a:ea typeface="+mn-ea"/>
                <a:cs typeface="+mn-cs"/>
              </a:rPr>
              <a:t>Type=simple</a:t>
            </a:r>
          </a:p>
          <a:p>
            <a:r>
              <a:rPr lang="en-US" sz="1200" kern="1200" dirty="0" err="1" smtClean="0">
                <a:solidFill>
                  <a:schemeClr val="tx1"/>
                </a:solidFill>
                <a:latin typeface="+mn-lt"/>
                <a:ea typeface="+mn-ea"/>
                <a:cs typeface="+mn-cs"/>
              </a:rPr>
              <a:t>WorkingDirectory</a:t>
            </a:r>
            <a:r>
              <a:rPr lang="en-US" sz="1200" kern="1200" dirty="0" smtClean="0">
                <a:solidFill>
                  <a:schemeClr val="tx1"/>
                </a:solidFill>
                <a:latin typeface="+mn-lt"/>
                <a:ea typeface="+mn-ea"/>
                <a:cs typeface="+mn-cs"/>
              </a:rPr>
              <a:t>=/app/e2e</a:t>
            </a:r>
          </a:p>
          <a:p>
            <a:r>
              <a:rPr lang="en-US" sz="1200" kern="1200" dirty="0" smtClean="0">
                <a:solidFill>
                  <a:schemeClr val="tx1"/>
                </a:solidFill>
                <a:latin typeface="+mn-lt"/>
                <a:ea typeface="+mn-ea"/>
                <a:cs typeface="+mn-cs"/>
              </a:rPr>
              <a:t>ExecStart=/app/e2e/run-e2e.sh</a:t>
            </a:r>
          </a:p>
          <a:p>
            <a:r>
              <a:rPr lang="en-US" sz="1200" kern="1200" dirty="0" err="1" smtClean="0">
                <a:solidFill>
                  <a:schemeClr val="tx1"/>
                </a:solidFill>
                <a:latin typeface="+mn-lt"/>
                <a:ea typeface="+mn-ea"/>
                <a:cs typeface="+mn-cs"/>
              </a:rPr>
              <a:t>StandardOutput</a:t>
            </a:r>
            <a:r>
              <a:rPr lang="en-US" sz="1200" kern="1200" dirty="0" smtClean="0">
                <a:solidFill>
                  <a:schemeClr val="tx1"/>
                </a:solidFill>
                <a:latin typeface="+mn-lt"/>
                <a:ea typeface="+mn-ea"/>
                <a:cs typeface="+mn-cs"/>
              </a:rPr>
              <a:t>=syslog</a:t>
            </a:r>
          </a:p>
          <a:p>
            <a:r>
              <a:rPr lang="en-US" sz="1200" kern="1200" dirty="0" err="1" smtClean="0">
                <a:solidFill>
                  <a:schemeClr val="tx1"/>
                </a:solidFill>
                <a:latin typeface="+mn-lt"/>
                <a:ea typeface="+mn-ea"/>
                <a:cs typeface="+mn-cs"/>
              </a:rPr>
              <a:t>StandardError</a:t>
            </a:r>
            <a:r>
              <a:rPr lang="en-US" sz="1200" kern="1200" dirty="0" smtClean="0">
                <a:solidFill>
                  <a:schemeClr val="tx1"/>
                </a:solidFill>
                <a:latin typeface="+mn-lt"/>
                <a:ea typeface="+mn-ea"/>
                <a:cs typeface="+mn-cs"/>
              </a:rPr>
              <a:t>=syslog</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[Install]</a:t>
            </a:r>
          </a:p>
          <a:p>
            <a:r>
              <a:rPr lang="en-US" sz="1200" kern="1200" dirty="0" err="1" smtClean="0">
                <a:solidFill>
                  <a:schemeClr val="tx1"/>
                </a:solidFill>
                <a:latin typeface="+mn-lt"/>
                <a:ea typeface="+mn-ea"/>
                <a:cs typeface="+mn-cs"/>
              </a:rPr>
              <a:t>WantedBy</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default.target</a:t>
            </a:r>
            <a:endParaRPr lang="en-US" sz="1200" kern="1200" dirty="0" smtClean="0">
              <a:solidFill>
                <a:schemeClr val="tx1"/>
              </a:solidFill>
              <a:latin typeface="+mn-lt"/>
              <a:ea typeface="+mn-ea"/>
              <a:cs typeface="+mn-cs"/>
            </a:endParaRPr>
          </a:p>
          <a:p>
            <a:endParaRPr lang="en-US" dirty="0"/>
          </a:p>
        </p:txBody>
      </p:sp>
    </p:spTree>
    <p:extLst>
      <p:ext uri="{BB962C8B-B14F-4D97-AF65-F5344CB8AC3E}">
        <p14:creationId xmlns:p14="http://schemas.microsoft.com/office/powerpoint/2010/main" val="780441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BD2C90-BBA0-46EC-8B01-B5FB30F66FDA}" type="slidenum">
              <a:rPr lang="en-US" smtClean="0"/>
              <a:pPr/>
              <a:t>13</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0914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BD2C90-BBA0-46EC-8B01-B5FB30F66FDA}" type="slidenum">
              <a:rPr lang="en-US" smtClean="0"/>
              <a:pPr/>
              <a:t>14</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77136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BD2C90-BBA0-46EC-8B01-B5FB30F66FDA}" type="slidenum">
              <a:rPr lang="en-US" smtClean="0"/>
              <a:pPr/>
              <a:t>15</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2431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BD2C90-BBA0-46EC-8B01-B5FB30F66FDA}" type="slidenum">
              <a:rPr lang="en-US" smtClean="0"/>
              <a:pPr/>
              <a:t>16</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1579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BD2C90-BBA0-46EC-8B01-B5FB30F66FDA}" type="slidenum">
              <a:rPr lang="en-US" smtClean="0"/>
              <a:pPr/>
              <a:t>17</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94241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BD2C90-BBA0-46EC-8B01-B5FB30F66FDA}" type="slidenum">
              <a:rPr lang="en-US" smtClean="0"/>
              <a:pPr/>
              <a:t>18</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223336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fld id="{32F3CE37-8989-471A-BC57-D3CAAD03839D}" type="slidenum">
              <a:rPr lang="en-US" smtClean="0"/>
              <a:pPr/>
              <a:t>19</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1910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fld id="{32F3CE37-8989-471A-BC57-D3CAAD03839D}" type="slidenum">
              <a:rPr lang="en-US" smtClean="0"/>
              <a:pPr/>
              <a:t>2</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5276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BD2C90-BBA0-46EC-8B01-B5FB30F66FDA}" type="slidenum">
              <a:rPr lang="en-US" smtClean="0"/>
              <a:pPr/>
              <a:t>3</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24758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BD2C90-BBA0-46EC-8B01-B5FB30F66FDA}" type="slidenum">
              <a:rPr lang="en-US" smtClean="0"/>
              <a:pPr/>
              <a:t>4</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r>
              <a:rPr lang="en-US" sz="1200" b="1" kern="1200" dirty="0" smtClean="0">
                <a:solidFill>
                  <a:schemeClr val="tx1"/>
                </a:solidFill>
                <a:effectLst/>
                <a:latin typeface="+mn-lt"/>
                <a:ea typeface="+mn-ea"/>
                <a:cs typeface="+mn-cs"/>
              </a:rPr>
              <a:t>Pre-requisites</a:t>
            </a:r>
          </a:p>
          <a:p>
            <a:r>
              <a:rPr lang="en-US" sz="1200" kern="1200" dirty="0" smtClean="0">
                <a:solidFill>
                  <a:schemeClr val="tx1"/>
                </a:solidFill>
                <a:effectLst/>
                <a:latin typeface="+mn-lt"/>
                <a:ea typeface="+mn-ea"/>
                <a:cs typeface="+mn-cs"/>
              </a:rPr>
              <a:t>To test PID, DMP should be available: No. Because PID publishes data to </a:t>
            </a:r>
            <a:r>
              <a:rPr lang="en-US" sz="1200" kern="1200" dirty="0" err="1" smtClean="0">
                <a:solidFill>
                  <a:schemeClr val="tx1"/>
                </a:solidFill>
                <a:effectLst/>
                <a:latin typeface="+mn-lt"/>
                <a:ea typeface="+mn-ea"/>
                <a:cs typeface="+mn-cs"/>
              </a:rPr>
              <a:t>MessageQueue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RabbitMQ</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To test DMP, PID should be available: No. Same DMP subscribes to </a:t>
            </a:r>
            <a:r>
              <a:rPr lang="en-US" sz="1200" kern="1200" dirty="0" err="1" smtClean="0">
                <a:solidFill>
                  <a:schemeClr val="tx1"/>
                </a:solidFill>
                <a:effectLst/>
                <a:latin typeface="+mn-lt"/>
                <a:ea typeface="+mn-ea"/>
                <a:cs typeface="+mn-cs"/>
              </a:rPr>
              <a:t>MessageQueue</a:t>
            </a:r>
            <a:r>
              <a:rPr lang="en-US" sz="1200" kern="1200" dirty="0" smtClean="0">
                <a:solidFill>
                  <a:schemeClr val="tx1"/>
                </a:solidFill>
                <a:effectLst/>
                <a:latin typeface="+mn-lt"/>
                <a:ea typeface="+mn-ea"/>
                <a:cs typeface="+mn-cs"/>
              </a:rPr>
              <a:t>.</a:t>
            </a:r>
          </a:p>
          <a:p>
            <a:endParaRPr lang="en-US" dirty="0"/>
          </a:p>
        </p:txBody>
      </p:sp>
    </p:spTree>
    <p:extLst>
      <p:ext uri="{BB962C8B-B14F-4D97-AF65-F5344CB8AC3E}">
        <p14:creationId xmlns:p14="http://schemas.microsoft.com/office/powerpoint/2010/main" val="3341699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BD2C90-BBA0-46EC-8B01-B5FB30F66FDA}" type="slidenum">
              <a:rPr lang="en-US" smtClean="0"/>
              <a:pPr/>
              <a:t>5</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r>
              <a:rPr lang="en-US" sz="1200" b="1" kern="1200" dirty="0" smtClean="0">
                <a:solidFill>
                  <a:schemeClr val="tx1"/>
                </a:solidFill>
                <a:effectLst/>
                <a:latin typeface="+mn-lt"/>
                <a:ea typeface="+mn-ea"/>
                <a:cs typeface="+mn-cs"/>
              </a:rPr>
              <a:t>Pre-requisites</a:t>
            </a:r>
          </a:p>
          <a:p>
            <a:r>
              <a:rPr lang="en-US" sz="1200" kern="1200" dirty="0" smtClean="0">
                <a:solidFill>
                  <a:schemeClr val="tx1"/>
                </a:solidFill>
                <a:effectLst/>
                <a:latin typeface="+mn-lt"/>
                <a:ea typeface="+mn-ea"/>
                <a:cs typeface="+mn-cs"/>
              </a:rPr>
              <a:t>To test PID, DMP should be available: No. Because PID publishes data to </a:t>
            </a:r>
            <a:r>
              <a:rPr lang="en-US" sz="1200" kern="1200" dirty="0" err="1" smtClean="0">
                <a:solidFill>
                  <a:schemeClr val="tx1"/>
                </a:solidFill>
                <a:effectLst/>
                <a:latin typeface="+mn-lt"/>
                <a:ea typeface="+mn-ea"/>
                <a:cs typeface="+mn-cs"/>
              </a:rPr>
              <a:t>MessageQueue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RabbitMQ</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To test DMP, PID should be available: No. Same DMP subscribes to </a:t>
            </a:r>
            <a:r>
              <a:rPr lang="en-US" sz="1200" kern="1200" dirty="0" err="1" smtClean="0">
                <a:solidFill>
                  <a:schemeClr val="tx1"/>
                </a:solidFill>
                <a:effectLst/>
                <a:latin typeface="+mn-lt"/>
                <a:ea typeface="+mn-ea"/>
                <a:cs typeface="+mn-cs"/>
              </a:rPr>
              <a:t>MessageQueue</a:t>
            </a:r>
            <a:r>
              <a:rPr lang="en-US" sz="1200" kern="1200" dirty="0" smtClean="0">
                <a:solidFill>
                  <a:schemeClr val="tx1"/>
                </a:solidFill>
                <a:effectLst/>
                <a:latin typeface="+mn-lt"/>
                <a:ea typeface="+mn-ea"/>
                <a:cs typeface="+mn-cs"/>
              </a:rPr>
              <a:t>.</a:t>
            </a:r>
          </a:p>
          <a:p>
            <a:endParaRPr lang="en-US" dirty="0"/>
          </a:p>
        </p:txBody>
      </p:sp>
    </p:spTree>
    <p:extLst>
      <p:ext uri="{BB962C8B-B14F-4D97-AF65-F5344CB8AC3E}">
        <p14:creationId xmlns:p14="http://schemas.microsoft.com/office/powerpoint/2010/main" val="1545497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BD2C90-BBA0-46EC-8B01-B5FB30F66FDA}" type="slidenum">
              <a:rPr lang="en-US" smtClean="0"/>
              <a:pPr/>
              <a:t>6</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r>
              <a:rPr lang="en-US" dirty="0" smtClean="0"/>
              <a:t>special BDD-style syntax. The test is written as a linear scenario of user's action on a site.</a:t>
            </a:r>
            <a:endParaRPr lang="en-US" dirty="0"/>
          </a:p>
        </p:txBody>
      </p:sp>
    </p:spTree>
    <p:extLst>
      <p:ext uri="{BB962C8B-B14F-4D97-AF65-F5344CB8AC3E}">
        <p14:creationId xmlns:p14="http://schemas.microsoft.com/office/powerpoint/2010/main" val="880973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BD2C90-BBA0-46EC-8B01-B5FB30F66FDA}" type="slidenum">
              <a:rPr lang="en-US" smtClean="0"/>
              <a:pPr/>
              <a:t>7</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pPr marL="0" marR="0" lvl="0" indent="0" algn="l" defTabSz="914400" rtl="0" eaLnBrk="1" fontAlgn="auto" latinLnBrk="0" hangingPunct="1">
              <a:lnSpc>
                <a:spcPct val="100000"/>
              </a:lnSpc>
              <a:spcBef>
                <a:spcPts val="1800"/>
              </a:spcBef>
              <a:spcAft>
                <a:spcPts val="0"/>
              </a:spcAft>
              <a:buClrTx/>
              <a:buSzTx/>
              <a:buFontTx/>
              <a:buNone/>
              <a:tabLst/>
              <a:defRPr/>
            </a:pPr>
            <a:r>
              <a:rPr lang="en-US" b="1" dirty="0" smtClean="0"/>
              <a:t>Test Engine Agnostic:</a:t>
            </a:r>
            <a:r>
              <a:rPr lang="en-US" dirty="0" smtClean="0"/>
              <a:t> Although we would be using </a:t>
            </a:r>
            <a:r>
              <a:rPr lang="en-US" dirty="0" err="1" smtClean="0"/>
              <a:t>CodeceptJS</a:t>
            </a:r>
            <a:r>
              <a:rPr lang="en-US" dirty="0" smtClean="0"/>
              <a:t> but still it would run on Puppeteer. In future if Puppeteer does not fulfils our needs then it easy to migrate to some other test engine like Protractor.</a:t>
            </a:r>
          </a:p>
          <a:p>
            <a:pPr marL="0" marR="0" lvl="0" indent="0" algn="l" defTabSz="914400" rtl="0" eaLnBrk="1" fontAlgn="auto" latinLnBrk="0" hangingPunct="1">
              <a:lnSpc>
                <a:spcPct val="100000"/>
              </a:lnSpc>
              <a:spcBef>
                <a:spcPts val="1800"/>
              </a:spcBef>
              <a:spcAft>
                <a:spcPts val="0"/>
              </a:spcAft>
              <a:buClrTx/>
              <a:buSzTx/>
              <a:buFontTx/>
              <a:buNone/>
              <a:tabLst/>
              <a:defRPr/>
            </a:pPr>
            <a:r>
              <a:rPr lang="en-US" sz="1200" kern="1200" dirty="0" smtClean="0">
                <a:solidFill>
                  <a:schemeClr val="tx1"/>
                </a:solidFill>
                <a:effectLst/>
                <a:latin typeface="+mn-lt"/>
                <a:ea typeface="+mn-ea"/>
                <a:cs typeface="+mn-cs"/>
              </a:rPr>
              <a:t>-</a:t>
            </a:r>
            <a:r>
              <a:rPr lang="en-US" sz="1200" b="1" kern="1200" dirty="0" smtClean="0">
                <a:solidFill>
                  <a:schemeClr val="tx1"/>
                </a:solidFill>
                <a:effectLst/>
                <a:latin typeface="+mn-lt"/>
                <a:ea typeface="+mn-ea"/>
                <a:cs typeface="+mn-cs"/>
              </a:rPr>
              <a:t>Headless Chrome (CI execution):</a:t>
            </a:r>
            <a:r>
              <a:rPr lang="en-US" sz="1200" kern="1200" dirty="0" smtClean="0">
                <a:solidFill>
                  <a:schemeClr val="tx1"/>
                </a:solidFill>
                <a:effectLst/>
                <a:latin typeface="+mn-lt"/>
                <a:ea typeface="+mn-ea"/>
                <a:cs typeface="+mn-cs"/>
              </a:rPr>
              <a:t> Puppeteer is developed by Google to provide headless Chromium testing. In contrast Protractor, which does not support headless.</a:t>
            </a:r>
          </a:p>
          <a:p>
            <a:endParaRPr lang="en-US" dirty="0"/>
          </a:p>
        </p:txBody>
      </p:sp>
    </p:spTree>
    <p:extLst>
      <p:ext uri="{BB962C8B-B14F-4D97-AF65-F5344CB8AC3E}">
        <p14:creationId xmlns:p14="http://schemas.microsoft.com/office/powerpoint/2010/main" val="4071142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BD2C90-BBA0-46EC-8B01-B5FB30F66FDA}" type="slidenum">
              <a:rPr lang="en-US" smtClean="0"/>
              <a:pPr/>
              <a:t>8</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4494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BD2C90-BBA0-46EC-8B01-B5FB30F66FDA}" type="slidenum">
              <a:rPr lang="en-US" smtClean="0"/>
              <a:pPr/>
              <a:t>9</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204116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emf"/><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45A2FEF8-95DF-4328-850D-3F7840A62554}"/>
              </a:ext>
            </a:extLst>
          </p:cNvPr>
          <p:cNvSpPr/>
          <p:nvPr userDrawn="1"/>
        </p:nvSpPr>
        <p:spPr bwMode="gray">
          <a:xfrm>
            <a:off x="4075459" y="0"/>
            <a:ext cx="8114954" cy="6858000"/>
          </a:xfrm>
          <a:custGeom>
            <a:avLst/>
            <a:gdLst>
              <a:gd name="connsiteX0" fmla="*/ 1341581 w 8114954"/>
              <a:gd name="connsiteY0" fmla="*/ 0 h 6858000"/>
              <a:gd name="connsiteX1" fmla="*/ 8112574 w 8114954"/>
              <a:gd name="connsiteY1" fmla="*/ 0 h 6858000"/>
              <a:gd name="connsiteX2" fmla="*/ 8114954 w 8114954"/>
              <a:gd name="connsiteY2" fmla="*/ 6003673 h 6858000"/>
              <a:gd name="connsiteX3" fmla="*/ 3275458 w 8114954"/>
              <a:gd name="connsiteY3" fmla="*/ 6858000 h 6858000"/>
              <a:gd name="connsiteX4" fmla="*/ 0 w 811495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4954" h="6858000">
                <a:moveTo>
                  <a:pt x="1341581" y="0"/>
                </a:moveTo>
                <a:lnTo>
                  <a:pt x="8112574" y="0"/>
                </a:lnTo>
                <a:cubicBezTo>
                  <a:pt x="8112574" y="1913118"/>
                  <a:pt x="8114954" y="4090555"/>
                  <a:pt x="8114954" y="6003673"/>
                </a:cubicBezTo>
                <a:lnTo>
                  <a:pt x="3275458"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bwMode="black">
          <a:xfrm>
            <a:off x="709365" y="1732422"/>
            <a:ext cx="3620552" cy="592952"/>
          </a:xfrm>
        </p:spPr>
        <p:txBody>
          <a:bodyPr anchor="b"/>
          <a:lstStyle>
            <a:lvl1pPr marL="0" indent="0" algn="l">
              <a:buNone/>
              <a:defRPr sz="2000">
                <a:solidFill>
                  <a:schemeClr val="bg1"/>
                </a:solidFill>
              </a:defRPr>
            </a:lvl1pPr>
            <a:lvl2pPr marL="0" indent="0" algn="l">
              <a:buNone/>
              <a:defRPr sz="2000">
                <a:solidFill>
                  <a:schemeClr val="bg1"/>
                </a:solidFill>
              </a:defRPr>
            </a:lvl2pPr>
            <a:lvl3pPr marL="0" indent="0" algn="l">
              <a:buNone/>
              <a:defRPr sz="2000">
                <a:solidFill>
                  <a:schemeClr val="bg1"/>
                </a:solidFill>
              </a:defRPr>
            </a:lvl3pPr>
            <a:lvl4pPr marL="0" indent="0" algn="l">
              <a:buNone/>
              <a:defRPr sz="2000">
                <a:solidFill>
                  <a:schemeClr val="bg1"/>
                </a:solidFill>
              </a:defRPr>
            </a:lvl4pPr>
            <a:lvl5pPr marL="0" indent="0" algn="l">
              <a:buNone/>
              <a:defRPr sz="2000">
                <a:solidFill>
                  <a:schemeClr val="bg1"/>
                </a:solidFill>
              </a:defRPr>
            </a:lvl5pPr>
            <a:lvl6pPr marL="0" indent="0" algn="l">
              <a:buNone/>
              <a:defRPr sz="2000">
                <a:solidFill>
                  <a:schemeClr val="bg1"/>
                </a:solidFill>
              </a:defRPr>
            </a:lvl6pPr>
            <a:lvl7pPr marL="0" indent="0" algn="l">
              <a:buNone/>
              <a:defRPr sz="2000">
                <a:solidFill>
                  <a:schemeClr val="bg1"/>
                </a:solidFill>
              </a:defRPr>
            </a:lvl7pPr>
            <a:lvl8pPr marL="0" indent="0" algn="l">
              <a:buNone/>
              <a:defRPr sz="2000">
                <a:solidFill>
                  <a:schemeClr val="bg1"/>
                </a:solidFill>
              </a:defRPr>
            </a:lvl8pPr>
            <a:lvl9pPr marL="0" indent="0" algn="l">
              <a:buNone/>
              <a:defRPr sz="2000">
                <a:solidFill>
                  <a:schemeClr val="bg1"/>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p:txBody>
          <a:bodyPr/>
          <a:lstStyle/>
          <a:p>
            <a:fld id="{9453184E-21E7-418F-A1EC-A49E8D1E2D3B}" type="datetime1">
              <a:rPr lang="en-US" smtClean="0"/>
              <a:t>10/28/2019</a:t>
            </a:fld>
            <a:endParaRPr lang="en-US" dirty="0"/>
          </a:p>
        </p:txBody>
      </p:sp>
      <p:sp>
        <p:nvSpPr>
          <p:cNvPr id="5" name="Footer Placeholder 4"/>
          <p:cNvSpPr>
            <a:spLocks noGrp="1"/>
          </p:cNvSpPr>
          <p:nvPr>
            <p:ph type="ftr" sz="quarter"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smtClean="0"/>
              <a:t>/// Bayer 16:9 Template /// September 2018</a:t>
            </a:r>
            <a:endParaRPr lang="en-US" dirty="0"/>
          </a:p>
        </p:txBody>
      </p:sp>
      <p:sp>
        <p:nvSpPr>
          <p:cNvPr id="6" name="Slide Number Placeholder 5"/>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EEAD9179-7A6B-4268-BEB2-F3B8EB06115B}" type="slidenum">
              <a:rPr lang="en-US" smtClean="0"/>
              <a:pPr/>
              <a:t>‹#›</a:t>
            </a:fld>
            <a:endParaRPr lang="en-US" dirty="0"/>
          </a:p>
        </p:txBody>
      </p:sp>
      <p:sp>
        <p:nvSpPr>
          <p:cNvPr id="2" name="Title 1"/>
          <p:cNvSpPr>
            <a:spLocks noGrp="1"/>
          </p:cNvSpPr>
          <p:nvPr>
            <p:ph type="ctrTitle"/>
          </p:nvPr>
        </p:nvSpPr>
        <p:spPr bwMode="black">
          <a:xfrm>
            <a:off x="709560" y="2424948"/>
            <a:ext cx="3620357" cy="1440000"/>
          </a:xfrm>
        </p:spPr>
        <p:txBody>
          <a:bodyPr anchor="t"/>
          <a:lstStyle>
            <a:lvl1pPr>
              <a:defRPr sz="3200" i="1">
                <a:solidFill>
                  <a:schemeClr val="accent4"/>
                </a:solidFill>
              </a:defRPr>
            </a:lvl1pPr>
          </a:lstStyle>
          <a:p>
            <a:r>
              <a:rPr lang="en-US" smtClean="0"/>
              <a:t>Click to edit Master title style</a:t>
            </a:r>
            <a:endParaRPr lang="en-US" dirty="0"/>
          </a:p>
        </p:txBody>
      </p:sp>
      <p:sp>
        <p:nvSpPr>
          <p:cNvPr id="18" name="TextBox 17">
            <a:extLst>
              <a:ext uri="{FF2B5EF4-FFF2-40B4-BE49-F238E27FC236}">
                <a16:creationId xmlns:a16="http://schemas.microsoft.com/office/drawing/2014/main" id="{5EE7DB5C-15A7-4763-A498-7608598D843B}"/>
              </a:ext>
            </a:extLst>
          </p:cNvPr>
          <p:cNvSpPr txBox="1"/>
          <p:nvPr/>
        </p:nvSpPr>
        <p:spPr bwMode="black">
          <a:xfrm>
            <a:off x="1378683" y="4041068"/>
            <a:ext cx="480832" cy="179724"/>
          </a:xfrm>
          <a:prstGeom prst="rect">
            <a:avLst/>
          </a:prstGeom>
          <a:noFill/>
        </p:spPr>
        <p:txBody>
          <a:bodyPr wrap="none" lIns="0" tIns="0" rIns="0" bIns="0" rtlCol="0" anchor="ctr">
            <a:noAutofit/>
          </a:bodyPr>
          <a:lstStyle/>
          <a:p>
            <a:pPr marL="0" marR="0" lvl="0" indent="0" algn="ctr" defTabSz="915680" eaLnBrk="1" fontAlgn="auto" latinLnBrk="0" hangingPunct="1">
              <a:lnSpc>
                <a:spcPct val="100000"/>
              </a:lnSpc>
              <a:spcBef>
                <a:spcPts val="0"/>
              </a:spcBef>
              <a:spcAft>
                <a:spcPts val="0"/>
              </a:spcAft>
              <a:buClrTx/>
              <a:buSzTx/>
              <a:buFontTx/>
              <a:buNone/>
              <a:tabLst/>
              <a:defRPr/>
            </a:pPr>
            <a:r>
              <a:rPr kumimoji="0" lang="en-US" sz="1051" b="0" i="0" u="none" strike="noStrike" kern="0" cap="none" spc="0" normalizeH="0" baseline="0" noProof="0" dirty="0">
                <a:ln>
                  <a:noFill/>
                </a:ln>
                <a:solidFill>
                  <a:schemeClr val="tx2"/>
                </a:solidFill>
                <a:effectLst/>
                <a:uLnTx/>
                <a:uFillTx/>
              </a:rPr>
              <a:t>///////////</a:t>
            </a:r>
          </a:p>
        </p:txBody>
      </p:sp>
      <p:sp>
        <p:nvSpPr>
          <p:cNvPr id="21" name="Text Placeholder 20"/>
          <p:cNvSpPr>
            <a:spLocks noGrp="1"/>
          </p:cNvSpPr>
          <p:nvPr>
            <p:ph type="body" sz="quarter" idx="13"/>
          </p:nvPr>
        </p:nvSpPr>
        <p:spPr bwMode="black">
          <a:xfrm>
            <a:off x="1414398" y="4262151"/>
            <a:ext cx="2915519" cy="1080000"/>
          </a:xfrm>
        </p:spPr>
        <p:txBody>
          <a:bodyPr/>
          <a:lstStyle>
            <a:lvl1pPr>
              <a:spcBef>
                <a:spcPts val="0"/>
              </a:spcBef>
              <a:spcAft>
                <a:spcPts val="0"/>
              </a:spcAft>
              <a:defRPr b="1">
                <a:solidFill>
                  <a:schemeClr val="bg1"/>
                </a:solidFill>
              </a:defRPr>
            </a:lvl1pPr>
            <a:lvl2pPr marL="0" indent="0">
              <a:spcBef>
                <a:spcPts val="1800"/>
              </a:spcBef>
              <a:spcAft>
                <a:spcPts val="0"/>
              </a:spcAft>
              <a:buFont typeface="Arial" panose="020B0604020202020204" pitchFamily="34" charset="0"/>
              <a:buNone/>
              <a:defRPr sz="1050">
                <a:solidFill>
                  <a:schemeClr val="bg1"/>
                </a:solidFill>
              </a:defRPr>
            </a:lvl2pPr>
            <a:lvl3pPr marL="0" indent="0">
              <a:spcBef>
                <a:spcPts val="0"/>
              </a:spcBef>
              <a:spcAft>
                <a:spcPts val="0"/>
              </a:spcAft>
              <a:buFont typeface="Arial" panose="020B0604020202020204" pitchFamily="34" charset="0"/>
              <a:buNone/>
              <a:defRPr sz="1050">
                <a:solidFill>
                  <a:schemeClr val="bg1"/>
                </a:solidFill>
              </a:defRPr>
            </a:lvl3pPr>
            <a:lvl4pPr marL="0" indent="0">
              <a:spcBef>
                <a:spcPts val="0"/>
              </a:spcBef>
              <a:spcAft>
                <a:spcPts val="0"/>
              </a:spcAft>
              <a:buFont typeface="Arial" panose="020B0604020202020204" pitchFamily="34" charset="0"/>
              <a:buNone/>
              <a:defRPr sz="1050">
                <a:solidFill>
                  <a:schemeClr val="bg1"/>
                </a:solidFill>
              </a:defRPr>
            </a:lvl4pPr>
            <a:lvl5pPr marL="0" indent="0">
              <a:spcBef>
                <a:spcPts val="0"/>
              </a:spcBef>
              <a:spcAft>
                <a:spcPts val="0"/>
              </a:spcAft>
              <a:buFont typeface="Arial" panose="020B0604020202020204" pitchFamily="34" charset="0"/>
              <a:buNone/>
              <a:defRPr sz="1050">
                <a:solidFill>
                  <a:schemeClr val="bg1"/>
                </a:solidFill>
              </a:defRPr>
            </a:lvl5pPr>
            <a:lvl6pPr marL="0" indent="0">
              <a:spcBef>
                <a:spcPts val="0"/>
              </a:spcBef>
              <a:spcAft>
                <a:spcPts val="0"/>
              </a:spcAft>
              <a:buFont typeface="Arial" panose="020B0604020202020204" pitchFamily="34" charset="0"/>
              <a:buNone/>
              <a:defRPr sz="1050">
                <a:solidFill>
                  <a:schemeClr val="bg1"/>
                </a:solidFill>
              </a:defRPr>
            </a:lvl6pPr>
            <a:lvl7pPr marL="0" indent="0">
              <a:spcBef>
                <a:spcPts val="0"/>
              </a:spcBef>
              <a:spcAft>
                <a:spcPts val="0"/>
              </a:spcAft>
              <a:buFont typeface="Arial" panose="020B0604020202020204" pitchFamily="34" charset="0"/>
              <a:buNone/>
              <a:defRPr sz="1050">
                <a:solidFill>
                  <a:schemeClr val="bg1"/>
                </a:solidFill>
              </a:defRPr>
            </a:lvl7pPr>
            <a:lvl8pPr marL="0" indent="0">
              <a:spcBef>
                <a:spcPts val="0"/>
              </a:spcBef>
              <a:spcAft>
                <a:spcPts val="0"/>
              </a:spcAft>
              <a:buFont typeface="Arial" panose="020B0604020202020204" pitchFamily="34" charset="0"/>
              <a:buNone/>
              <a:defRPr sz="1050">
                <a:solidFill>
                  <a:schemeClr val="bg1"/>
                </a:solidFill>
              </a:defRPr>
            </a:lvl8pPr>
            <a:lvl9pPr marL="0" indent="0">
              <a:spcBef>
                <a:spcPts val="0"/>
              </a:spcBef>
              <a:spcAft>
                <a:spcPts val="0"/>
              </a:spcAft>
              <a:buFont typeface="Arial" panose="020B0604020202020204" pitchFamily="34" charset="0"/>
              <a:buNone/>
              <a:defRPr sz="1050">
                <a:solidFill>
                  <a:schemeClr val="bg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black">
          <a:xfrm>
            <a:off x="701676" y="704850"/>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17" name="Picture Placeholder 16">
            <a:extLst>
              <a:ext uri="{FF2B5EF4-FFF2-40B4-BE49-F238E27FC236}">
                <a16:creationId xmlns:a16="http://schemas.microsoft.com/office/drawing/2014/main" id="{13F626E8-4D4D-4477-BEF3-9372D1A5AD54}"/>
              </a:ext>
            </a:extLst>
          </p:cNvPr>
          <p:cNvSpPr>
            <a:spLocks noGrp="1"/>
          </p:cNvSpPr>
          <p:nvPr>
            <p:ph type="pic" sz="quarter" idx="14"/>
          </p:nvPr>
        </p:nvSpPr>
        <p:spPr bwMode="gray">
          <a:xfrm>
            <a:off x="4112872" y="0"/>
            <a:ext cx="8079923" cy="6858000"/>
          </a:xfrm>
          <a:custGeom>
            <a:avLst/>
            <a:gdLst>
              <a:gd name="connsiteX0" fmla="*/ 1331361 w 8079923"/>
              <a:gd name="connsiteY0" fmla="*/ 0 h 6858000"/>
              <a:gd name="connsiteX1" fmla="*/ 8077543 w 8079923"/>
              <a:gd name="connsiteY1" fmla="*/ 0 h 6858000"/>
              <a:gd name="connsiteX2" fmla="*/ 8079923 w 8079923"/>
              <a:gd name="connsiteY2" fmla="*/ 6003673 h 6858000"/>
              <a:gd name="connsiteX3" fmla="*/ 3240429 w 8079923"/>
              <a:gd name="connsiteY3" fmla="*/ 6858000 h 6858000"/>
              <a:gd name="connsiteX4" fmla="*/ 0 w 8079923"/>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9923" h="6858000">
                <a:moveTo>
                  <a:pt x="1331361" y="0"/>
                </a:moveTo>
                <a:lnTo>
                  <a:pt x="8077543" y="0"/>
                </a:lnTo>
                <a:cubicBezTo>
                  <a:pt x="8077543" y="1913118"/>
                  <a:pt x="8079923" y="4090555"/>
                  <a:pt x="8079923" y="6003673"/>
                </a:cubicBezTo>
                <a:lnTo>
                  <a:pt x="3240429" y="6858000"/>
                </a:lnTo>
                <a:lnTo>
                  <a:pt x="0" y="6858000"/>
                </a:lnTo>
                <a:close/>
              </a:path>
            </a:pathLst>
          </a:custGeom>
        </p:spPr>
        <p:txBody>
          <a:bodyPr wrap="square" tIns="540000" anchor="ctr">
            <a:noAutofit/>
          </a:bodyPr>
          <a:lstStyle>
            <a:lvl1pPr algn="ctr">
              <a:defRPr>
                <a:solidFill>
                  <a:schemeClr val="tx1"/>
                </a:solidFill>
              </a:defRPr>
            </a:lvl1pPr>
          </a:lstStyle>
          <a:p>
            <a:r>
              <a:rPr lang="en-US" smtClean="0"/>
              <a:t>Click icon to add picture</a:t>
            </a:r>
            <a:endParaRPr lang="de-DE" dirty="0"/>
          </a:p>
        </p:txBody>
      </p:sp>
      <p:sp>
        <p:nvSpPr>
          <p:cNvPr id="12" name="Logoschutz" hidden="1">
            <a:extLst>
              <a:ext uri="{FF2B5EF4-FFF2-40B4-BE49-F238E27FC236}">
                <a16:creationId xmlns:a16="http://schemas.microsoft.com/office/drawing/2014/main" id="{C9A9C5E1-5EC5-4E10-A801-6F56DB71E6CD}"/>
              </a:ext>
            </a:extLst>
          </p:cNvPr>
          <p:cNvSpPr/>
          <p:nvPr userDrawn="1">
            <p:custDataLst>
              <p:tags r:id="rId1"/>
            </p:custDataLst>
          </p:nvPr>
        </p:nvSpPr>
        <p:spPr bwMode="gray">
          <a:xfrm>
            <a:off x="521832" y="524850"/>
            <a:ext cx="1080000" cy="1080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Logo</a:t>
            </a:r>
          </a:p>
          <a:p>
            <a:pPr algn="ctr"/>
            <a:r>
              <a:rPr lang="de-DE" dirty="0">
                <a:solidFill>
                  <a:schemeClr val="tx1"/>
                </a:solidFill>
              </a:rPr>
              <a:t>Schutz</a:t>
            </a:r>
          </a:p>
        </p:txBody>
      </p:sp>
    </p:spTree>
    <p:extLst>
      <p:ext uri="{BB962C8B-B14F-4D97-AF65-F5344CB8AC3E}">
        <p14:creationId xmlns:p14="http://schemas.microsoft.com/office/powerpoint/2010/main" val="23360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2) &amp; Images (2)">
    <p:spTree>
      <p:nvGrpSpPr>
        <p:cNvPr id="1" name=""/>
        <p:cNvGrpSpPr/>
        <p:nvPr/>
      </p:nvGrpSpPr>
      <p:grpSpPr>
        <a:xfrm>
          <a:off x="0" y="0"/>
          <a:ext cx="0" cy="0"/>
          <a:chOff x="0" y="0"/>
          <a:chExt cx="0" cy="0"/>
        </a:xfrm>
      </p:grpSpPr>
      <p:sp>
        <p:nvSpPr>
          <p:cNvPr id="8" name="Subtitle 2"/>
          <p:cNvSpPr>
            <a:spLocks noGrp="1"/>
          </p:cNvSpPr>
          <p:nvPr>
            <p:ph type="subTitle" idx="13"/>
          </p:nvPr>
        </p:nvSpPr>
        <p:spPr bwMode="gray">
          <a:xfrm>
            <a:off x="981820" y="1138299"/>
            <a:ext cx="10798461" cy="252000"/>
          </a:xfrm>
        </p:spPr>
        <p:txBody>
          <a:bodyPr anchor="t"/>
          <a:lstStyle>
            <a:lvl1pPr marL="0" indent="0" algn="l">
              <a:buNone/>
              <a:defRPr sz="1800">
                <a:solidFill>
                  <a:schemeClr val="accent1"/>
                </a:solidFill>
              </a:defRPr>
            </a:lvl1pPr>
            <a:lvl2pPr marL="0" indent="0" algn="l">
              <a:buNone/>
              <a:defRPr sz="1800">
                <a:solidFill>
                  <a:schemeClr val="accent1"/>
                </a:solidFill>
              </a:defRPr>
            </a:lvl2pPr>
            <a:lvl3pPr marL="0" indent="0" algn="l">
              <a:buNone/>
              <a:defRPr sz="1800">
                <a:solidFill>
                  <a:schemeClr val="accent1"/>
                </a:solidFill>
              </a:defRPr>
            </a:lvl3pPr>
            <a:lvl4pPr marL="0" indent="0" algn="l">
              <a:buNone/>
              <a:defRPr sz="1800">
                <a:solidFill>
                  <a:schemeClr val="accent1"/>
                </a:solidFill>
              </a:defRPr>
            </a:lvl4pPr>
            <a:lvl5pPr marL="0" indent="0" algn="l">
              <a:buNone/>
              <a:defRPr sz="1800">
                <a:solidFill>
                  <a:schemeClr val="accent1"/>
                </a:solidFill>
              </a:defRPr>
            </a:lvl5pPr>
            <a:lvl6pPr marL="0" indent="0" algn="l">
              <a:buNone/>
              <a:defRPr sz="1800">
                <a:solidFill>
                  <a:schemeClr val="accent1"/>
                </a:solidFill>
              </a:defRPr>
            </a:lvl6pPr>
            <a:lvl7pPr marL="0" indent="0" algn="l">
              <a:buNone/>
              <a:defRPr sz="1800">
                <a:solidFill>
                  <a:schemeClr val="accent1"/>
                </a:solidFill>
              </a:defRPr>
            </a:lvl7pPr>
            <a:lvl8pPr marL="0" indent="0" algn="l">
              <a:buNone/>
              <a:defRPr sz="1800">
                <a:solidFill>
                  <a:schemeClr val="accent1"/>
                </a:solidFill>
              </a:defRPr>
            </a:lvl8pPr>
            <a:lvl9pPr marL="0" indent="0" algn="l">
              <a:buNone/>
              <a:defRPr sz="1800">
                <a:solidFill>
                  <a:schemeClr val="accent1"/>
                </a:solidFill>
              </a:defRPr>
            </a:lvl9pPr>
          </a:lstStyle>
          <a:p>
            <a:pPr lvl="0"/>
            <a:r>
              <a:rPr lang="en-US" smtClean="0"/>
              <a:t>Click to edit Master subtitle style</a:t>
            </a:r>
            <a:endParaRPr lang="en-US" dirty="0"/>
          </a:p>
        </p:txBody>
      </p:sp>
      <p:sp>
        <p:nvSpPr>
          <p:cNvPr id="2" name="Title 1"/>
          <p:cNvSpPr>
            <a:spLocks noGrp="1"/>
          </p:cNvSpPr>
          <p:nvPr>
            <p:ph type="title"/>
          </p:nvPr>
        </p:nvSpPr>
        <p:spPr bwMode="gray"/>
        <p:txBody>
          <a:body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fld id="{A13F43FA-A88D-45CF-A998-B7633C7E9A49}" type="datetime1">
              <a:rPr lang="en-US" smtClean="0"/>
              <a:t>10/28/2019</a:t>
            </a:fld>
            <a:endParaRPr lang="en-US" dirty="0"/>
          </a:p>
        </p:txBody>
      </p:sp>
      <p:sp>
        <p:nvSpPr>
          <p:cNvPr id="5" name="Footer Placeholder 4"/>
          <p:cNvSpPr>
            <a:spLocks noGrp="1"/>
          </p:cNvSpPr>
          <p:nvPr>
            <p:ph type="ftr" sz="quarter" idx="11"/>
          </p:nvPr>
        </p:nvSpPr>
        <p:spPr bwMode="gray"/>
        <p:txBody>
          <a:bodyPr/>
          <a:lstStyle/>
          <a:p>
            <a:r>
              <a:rPr lang="en-US" smtClean="0"/>
              <a:t>/// Bayer 16:9 Template /// September 2018</a:t>
            </a:r>
            <a:endParaRPr lang="en-US" dirty="0"/>
          </a:p>
        </p:txBody>
      </p:sp>
      <p:sp>
        <p:nvSpPr>
          <p:cNvPr id="6" name="Slide Number Placeholder 5"/>
          <p:cNvSpPr>
            <a:spLocks noGrp="1"/>
          </p:cNvSpPr>
          <p:nvPr>
            <p:ph type="sldNum" sz="quarter" idx="12"/>
          </p:nvPr>
        </p:nvSpPr>
        <p:spPr bwMode="gray"/>
        <p:txBody>
          <a:bodyPr/>
          <a:lstStyle/>
          <a:p>
            <a:fld id="{EEAD9179-7A6B-4268-BEB2-F3B8EB06115B}" type="slidenum">
              <a:rPr lang="en-US" smtClean="0"/>
              <a:t>‹#›</a:t>
            </a:fld>
            <a:endParaRPr lang="en-US" dirty="0"/>
          </a:p>
        </p:txBody>
      </p:sp>
      <p:sp>
        <p:nvSpPr>
          <p:cNvPr id="11" name="Text Placeholder 10 (left)"/>
          <p:cNvSpPr>
            <a:spLocks noGrp="1"/>
          </p:cNvSpPr>
          <p:nvPr>
            <p:ph type="body" sz="quarter" idx="14"/>
          </p:nvPr>
        </p:nvSpPr>
        <p:spPr bwMode="gray">
          <a:xfrm>
            <a:off x="981820" y="3892749"/>
            <a:ext cx="5220000" cy="25920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0 (right)"/>
          <p:cNvSpPr>
            <a:spLocks noGrp="1"/>
          </p:cNvSpPr>
          <p:nvPr>
            <p:ph type="body" sz="quarter" idx="15"/>
          </p:nvPr>
        </p:nvSpPr>
        <p:spPr bwMode="gray">
          <a:xfrm>
            <a:off x="6559719" y="3892749"/>
            <a:ext cx="5220000" cy="2592001"/>
          </a:xfrm>
        </p:spPr>
        <p:txBody>
          <a:bodyPr/>
          <a:lstStyle>
            <a:lvl1pPr>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Picture Placeholder 14 (left)"/>
          <p:cNvSpPr>
            <a:spLocks noGrp="1"/>
          </p:cNvSpPr>
          <p:nvPr>
            <p:ph type="pic" sz="quarter" idx="16"/>
          </p:nvPr>
        </p:nvSpPr>
        <p:spPr bwMode="gray">
          <a:xfrm>
            <a:off x="981820" y="1732750"/>
            <a:ext cx="5220000" cy="1800000"/>
          </a:xfrm>
        </p:spPr>
        <p:txBody>
          <a:bodyPr tIns="540000" anchor="ctr"/>
          <a:lstStyle>
            <a:lvl1pPr algn="ctr">
              <a:defRPr/>
            </a:lvl1pPr>
          </a:lstStyle>
          <a:p>
            <a:r>
              <a:rPr lang="en-US" smtClean="0"/>
              <a:t>Click icon to add picture</a:t>
            </a:r>
            <a:endParaRPr lang="en-US" dirty="0"/>
          </a:p>
        </p:txBody>
      </p:sp>
      <p:sp>
        <p:nvSpPr>
          <p:cNvPr id="16" name="Picture Placeholder 14 (right)"/>
          <p:cNvSpPr>
            <a:spLocks noGrp="1"/>
          </p:cNvSpPr>
          <p:nvPr>
            <p:ph type="pic" sz="quarter" idx="17"/>
          </p:nvPr>
        </p:nvSpPr>
        <p:spPr bwMode="gray">
          <a:xfrm>
            <a:off x="6559719" y="1732750"/>
            <a:ext cx="5220000" cy="1800000"/>
          </a:xfrm>
        </p:spPr>
        <p:txBody>
          <a:bodyPr tIns="540000" anchor="ctr"/>
          <a:lstStyle>
            <a:lvl1pPr algn="ctr">
              <a:defRPr/>
            </a:lvl1pPr>
          </a:lstStyle>
          <a:p>
            <a:r>
              <a:rPr lang="en-US" smtClean="0"/>
              <a:t>Click icon to add picture</a:t>
            </a:r>
            <a:endParaRPr lang="en-US"/>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gray">
          <a:xfrm>
            <a:off x="196104" y="617155"/>
            <a:ext cx="399600" cy="399600"/>
          </a:xfrm>
          <a:prstGeom prst="rect">
            <a:avLst/>
          </a:prstGeom>
          <a:noFill/>
          <a:extLst>
            <a:ext uri="{909E8E84-426E-40DD-AFC4-6F175D3DCCD1}">
              <a14:hiddenFill xmlns:a14="http://schemas.microsoft.com/office/drawing/2010/main">
                <a:solidFill>
                  <a:srgbClr val="FFFFFF"/>
                </a:solidFill>
              </a14:hiddenFill>
            </a:ext>
          </a:extLst>
        </p:spPr>
      </p:pic>
      <p:sp>
        <p:nvSpPr>
          <p:cNvPr id="14" name="Logoschutz" hidden="1"/>
          <p:cNvSpPr/>
          <p:nvPr userDrawn="1">
            <p:custDataLst>
              <p:tags r:id="rId1"/>
            </p:custDataLst>
          </p:nvPr>
        </p:nvSpPr>
        <p:spPr bwMode="gray">
          <a:xfrm>
            <a:off x="86006" y="509323"/>
            <a:ext cx="612000" cy="612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dirty="0">
                <a:solidFill>
                  <a:schemeClr val="tx1"/>
                </a:solidFill>
              </a:rPr>
              <a:t>Logo</a:t>
            </a:r>
          </a:p>
          <a:p>
            <a:pPr algn="ctr"/>
            <a:r>
              <a:rPr lang="de-DE" sz="900" dirty="0">
                <a:solidFill>
                  <a:schemeClr val="tx1"/>
                </a:solidFill>
              </a:rPr>
              <a:t>Schutz</a:t>
            </a:r>
          </a:p>
        </p:txBody>
      </p:sp>
    </p:spTree>
    <p:extLst>
      <p:ext uri="{BB962C8B-B14F-4D97-AF65-F5344CB8AC3E}">
        <p14:creationId xmlns:p14="http://schemas.microsoft.com/office/powerpoint/2010/main" val="3839903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908">
          <p15:clr>
            <a:srgbClr val="FBAE40"/>
          </p15:clr>
        </p15:guide>
        <p15:guide id="2" pos="4134">
          <p15:clr>
            <a:srgbClr val="FBAE40"/>
          </p15:clr>
        </p15:guide>
        <p15:guide id="3" orient="horz" pos="2228">
          <p15:clr>
            <a:srgbClr val="FBAE40"/>
          </p15:clr>
        </p15:guide>
        <p15:guide id="4" orient="horz" pos="2455">
          <p15:clr>
            <a:srgbClr val="FBAE40"/>
          </p15:clr>
        </p15:guide>
        <p15:guide id="5" pos="619">
          <p15:clr>
            <a:srgbClr val="FBAE40"/>
          </p15:clr>
        </p15:guide>
        <p15:guide id="6" pos="7423">
          <p15:clr>
            <a:srgbClr val="FBAE40"/>
          </p15:clr>
        </p15:guide>
        <p15:guide id="7" orient="horz" pos="1094">
          <p15:clr>
            <a:srgbClr val="FBAE40"/>
          </p15:clr>
        </p15:guide>
        <p15:guide id="8" orient="horz" pos="408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color)">
    <p:spTree>
      <p:nvGrpSpPr>
        <p:cNvPr id="1" name=""/>
        <p:cNvGrpSpPr/>
        <p:nvPr/>
      </p:nvGrpSpPr>
      <p:grpSpPr>
        <a:xfrm>
          <a:off x="0" y="0"/>
          <a:ext cx="0" cy="0"/>
          <a:chOff x="0" y="0"/>
          <a:chExt cx="0" cy="0"/>
        </a:xfrm>
      </p:grpSpPr>
      <p:sp>
        <p:nvSpPr>
          <p:cNvPr id="8" name="Subtitle 2"/>
          <p:cNvSpPr>
            <a:spLocks noGrp="1"/>
          </p:cNvSpPr>
          <p:nvPr>
            <p:ph type="subTitle" idx="13"/>
          </p:nvPr>
        </p:nvSpPr>
        <p:spPr bwMode="gray">
          <a:xfrm>
            <a:off x="981820" y="1138299"/>
            <a:ext cx="10798461" cy="252000"/>
          </a:xfrm>
        </p:spPr>
        <p:txBody>
          <a:bodyPr anchor="t"/>
          <a:lstStyle>
            <a:lvl1pPr marL="0" indent="0" algn="l">
              <a:buNone/>
              <a:defRPr sz="1800">
                <a:solidFill>
                  <a:schemeClr val="accent1"/>
                </a:solidFill>
              </a:defRPr>
            </a:lvl1pPr>
            <a:lvl2pPr marL="0" indent="0" algn="l">
              <a:buNone/>
              <a:defRPr sz="1800">
                <a:solidFill>
                  <a:schemeClr val="accent1"/>
                </a:solidFill>
              </a:defRPr>
            </a:lvl2pPr>
            <a:lvl3pPr marL="0" indent="0" algn="l">
              <a:buNone/>
              <a:defRPr sz="1800">
                <a:solidFill>
                  <a:schemeClr val="accent1"/>
                </a:solidFill>
              </a:defRPr>
            </a:lvl3pPr>
            <a:lvl4pPr marL="0" indent="0" algn="l">
              <a:buNone/>
              <a:defRPr sz="1800">
                <a:solidFill>
                  <a:schemeClr val="accent1"/>
                </a:solidFill>
              </a:defRPr>
            </a:lvl4pPr>
            <a:lvl5pPr marL="0" indent="0" algn="l">
              <a:buNone/>
              <a:defRPr sz="1800">
                <a:solidFill>
                  <a:schemeClr val="accent1"/>
                </a:solidFill>
              </a:defRPr>
            </a:lvl5pPr>
            <a:lvl6pPr marL="0" indent="0" algn="l">
              <a:buNone/>
              <a:defRPr sz="1800">
                <a:solidFill>
                  <a:schemeClr val="accent1"/>
                </a:solidFill>
              </a:defRPr>
            </a:lvl6pPr>
            <a:lvl7pPr marL="0" indent="0" algn="l">
              <a:buNone/>
              <a:defRPr sz="1800">
                <a:solidFill>
                  <a:schemeClr val="accent1"/>
                </a:solidFill>
              </a:defRPr>
            </a:lvl7pPr>
            <a:lvl8pPr marL="0" indent="0" algn="l">
              <a:buNone/>
              <a:defRPr sz="1800">
                <a:solidFill>
                  <a:schemeClr val="accent1"/>
                </a:solidFill>
              </a:defRPr>
            </a:lvl8pPr>
            <a:lvl9pPr marL="0" indent="0" algn="l">
              <a:buNone/>
              <a:defRPr sz="1800">
                <a:solidFill>
                  <a:schemeClr val="accent1"/>
                </a:solidFill>
              </a:defRPr>
            </a:lvl9pPr>
          </a:lstStyle>
          <a:p>
            <a:pPr lvl="0"/>
            <a:r>
              <a:rPr lang="en-US" smtClean="0"/>
              <a:t>Click to edit Master subtitle style</a:t>
            </a:r>
            <a:endParaRPr lang="en-US" dirty="0"/>
          </a:p>
        </p:txBody>
      </p:sp>
      <p:sp>
        <p:nvSpPr>
          <p:cNvPr id="2" name="Title 1"/>
          <p:cNvSpPr>
            <a:spLocks noGrp="1"/>
          </p:cNvSpPr>
          <p:nvPr>
            <p:ph type="title"/>
          </p:nvPr>
        </p:nvSpPr>
        <p:spPr bwMode="gray">
          <a:xfrm>
            <a:off x="981821" y="181938"/>
            <a:ext cx="10798460" cy="864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fld id="{B6DB8775-8226-4E8C-BBBC-5A871E3E17A7}" type="datetime1">
              <a:rPr lang="en-US" smtClean="0"/>
              <a:t>10/28/2019</a:t>
            </a:fld>
            <a:endParaRPr lang="en-US" dirty="0"/>
          </a:p>
        </p:txBody>
      </p:sp>
      <p:sp>
        <p:nvSpPr>
          <p:cNvPr id="5" name="Footer Placeholder 4"/>
          <p:cNvSpPr>
            <a:spLocks noGrp="1"/>
          </p:cNvSpPr>
          <p:nvPr>
            <p:ph type="ftr" sz="quarter" idx="11"/>
          </p:nvPr>
        </p:nvSpPr>
        <p:spPr bwMode="gray"/>
        <p:txBody>
          <a:bodyPr/>
          <a:lstStyle/>
          <a:p>
            <a:r>
              <a:rPr lang="en-US" smtClean="0"/>
              <a:t>/// Bayer 16:9 Template /// September 2018</a:t>
            </a:r>
            <a:endParaRPr lang="en-US" dirty="0"/>
          </a:p>
        </p:txBody>
      </p:sp>
      <p:sp>
        <p:nvSpPr>
          <p:cNvPr id="6" name="Slide Number Placeholder 5"/>
          <p:cNvSpPr>
            <a:spLocks noGrp="1"/>
          </p:cNvSpPr>
          <p:nvPr>
            <p:ph type="sldNum" sz="quarter" idx="12"/>
          </p:nvPr>
        </p:nvSpPr>
        <p:spPr bwMode="gray"/>
        <p:txBody>
          <a:bodyPr/>
          <a:lstStyle/>
          <a:p>
            <a:fld id="{EEAD9179-7A6B-4268-BEB2-F3B8EB06115B}" type="slidenum">
              <a:rPr lang="en-US" smtClean="0"/>
              <a:t>‹#›</a:t>
            </a:fld>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gray">
          <a:xfrm>
            <a:off x="196104" y="617155"/>
            <a:ext cx="399600" cy="399600"/>
          </a:xfrm>
          <a:prstGeom prst="rect">
            <a:avLst/>
          </a:prstGeom>
          <a:noFill/>
          <a:extLst>
            <a:ext uri="{909E8E84-426E-40DD-AFC4-6F175D3DCCD1}">
              <a14:hiddenFill xmlns:a14="http://schemas.microsoft.com/office/drawing/2010/main">
                <a:solidFill>
                  <a:srgbClr val="FFFFFF"/>
                </a:solidFill>
              </a14:hiddenFill>
            </a:ext>
          </a:extLst>
        </p:spPr>
      </p:pic>
      <p:sp>
        <p:nvSpPr>
          <p:cNvPr id="9" name="Logoschutz" hidden="1"/>
          <p:cNvSpPr/>
          <p:nvPr userDrawn="1">
            <p:custDataLst>
              <p:tags r:id="rId1"/>
            </p:custDataLst>
          </p:nvPr>
        </p:nvSpPr>
        <p:spPr bwMode="gray">
          <a:xfrm>
            <a:off x="86006" y="509323"/>
            <a:ext cx="612000" cy="612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dirty="0">
                <a:solidFill>
                  <a:schemeClr val="tx1"/>
                </a:solidFill>
              </a:rPr>
              <a:t>Logo</a:t>
            </a:r>
          </a:p>
          <a:p>
            <a:pPr algn="ctr"/>
            <a:r>
              <a:rPr lang="de-DE" sz="900" dirty="0">
                <a:solidFill>
                  <a:schemeClr val="tx1"/>
                </a:solidFill>
              </a:rPr>
              <a:t>Schutz</a:t>
            </a:r>
          </a:p>
        </p:txBody>
      </p:sp>
    </p:spTree>
    <p:extLst>
      <p:ext uri="{BB962C8B-B14F-4D97-AF65-F5344CB8AC3E}">
        <p14:creationId xmlns:p14="http://schemas.microsoft.com/office/powerpoint/2010/main" val="4289235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619">
          <p15:clr>
            <a:srgbClr val="FBAE40"/>
          </p15:clr>
        </p15:guide>
        <p15:guide id="2" pos="7423">
          <p15:clr>
            <a:srgbClr val="FBAE40"/>
          </p15:clr>
        </p15:guide>
        <p15:guide id="3" orient="horz" pos="4086">
          <p15:clr>
            <a:srgbClr val="FBAE40"/>
          </p15:clr>
        </p15:guide>
        <p15:guide id="4" orient="horz" pos="1094">
          <p15:clr>
            <a:srgbClr val="FBAE40"/>
          </p15:clr>
        </p15:guide>
        <p15:guide id="5" pos="2150">
          <p15:clr>
            <a:srgbClr val="FBAE40"/>
          </p15:clr>
        </p15:guide>
        <p15:guide id="6" pos="2376">
          <p15:clr>
            <a:srgbClr val="FBAE40"/>
          </p15:clr>
        </p15:guide>
        <p15:guide id="7" pos="3908">
          <p15:clr>
            <a:srgbClr val="FBAE40"/>
          </p15:clr>
        </p15:guide>
        <p15:guide id="8" pos="4021">
          <p15:clr>
            <a:srgbClr val="FBAE40"/>
          </p15:clr>
        </p15:guide>
        <p15:guide id="9" pos="4134">
          <p15:clr>
            <a:srgbClr val="FBAE40"/>
          </p15:clr>
        </p15:guide>
        <p15:guide id="10" pos="5667">
          <p15:clr>
            <a:srgbClr val="FBAE40"/>
          </p15:clr>
        </p15:guide>
        <p15:guide id="11" pos="5894">
          <p15:clr>
            <a:srgbClr val="FBAE40"/>
          </p15:clr>
        </p15:guide>
        <p15:guide id="12" orient="horz" pos="2478">
          <p15:clr>
            <a:srgbClr val="FBAE40"/>
          </p15:clr>
        </p15:guide>
        <p15:guide id="13" orient="horz" pos="2704">
          <p15:clr>
            <a:srgbClr val="FBAE40"/>
          </p15:clr>
        </p15:guide>
        <p15:guide id="14" orient="horz" pos="259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9" name="Subtitle 2"/>
          <p:cNvSpPr>
            <a:spLocks noGrp="1"/>
          </p:cNvSpPr>
          <p:nvPr>
            <p:ph type="subTitle" idx="1"/>
          </p:nvPr>
        </p:nvSpPr>
        <p:spPr bwMode="gray">
          <a:xfrm>
            <a:off x="980282" y="1052513"/>
            <a:ext cx="10800000" cy="5432237"/>
          </a:xfrm>
        </p:spPr>
        <p:txBody>
          <a:bodyPr bIns="0" anchor="ctr"/>
          <a:lstStyle>
            <a:lvl1pPr marL="0" indent="0" algn="l">
              <a:buNone/>
              <a:defRPr sz="6600">
                <a:solidFill>
                  <a:schemeClr val="tx2"/>
                </a:solidFill>
              </a:defRPr>
            </a:lvl1pPr>
            <a:lvl2pPr marL="0" indent="0" algn="l">
              <a:buNone/>
              <a:defRPr sz="6600">
                <a:solidFill>
                  <a:schemeClr val="tx2"/>
                </a:solidFill>
              </a:defRPr>
            </a:lvl2pPr>
            <a:lvl3pPr marL="0" indent="0" algn="l">
              <a:buNone/>
              <a:defRPr sz="6600">
                <a:solidFill>
                  <a:schemeClr val="tx2"/>
                </a:solidFill>
              </a:defRPr>
            </a:lvl3pPr>
            <a:lvl4pPr marL="0" indent="0" algn="l">
              <a:buNone/>
              <a:defRPr sz="6600">
                <a:solidFill>
                  <a:schemeClr val="tx2"/>
                </a:solidFill>
              </a:defRPr>
            </a:lvl4pPr>
            <a:lvl5pPr marL="0" indent="0" algn="l">
              <a:buNone/>
              <a:defRPr sz="6600">
                <a:solidFill>
                  <a:schemeClr val="tx2"/>
                </a:solidFill>
              </a:defRPr>
            </a:lvl5pPr>
            <a:lvl6pPr marL="0" indent="0" algn="l">
              <a:buNone/>
              <a:defRPr sz="6600">
                <a:solidFill>
                  <a:schemeClr val="tx2"/>
                </a:solidFill>
              </a:defRPr>
            </a:lvl6pPr>
            <a:lvl7pPr marL="0" indent="0" algn="l">
              <a:buNone/>
              <a:defRPr sz="6600">
                <a:solidFill>
                  <a:schemeClr val="tx2"/>
                </a:solidFill>
              </a:defRPr>
            </a:lvl7pPr>
            <a:lvl8pPr marL="0" indent="0" algn="l">
              <a:buNone/>
              <a:defRPr sz="6600">
                <a:solidFill>
                  <a:schemeClr val="tx2"/>
                </a:solidFill>
              </a:defRPr>
            </a:lvl8pPr>
            <a:lvl9pPr marL="0" indent="0" algn="l">
              <a:buNone/>
              <a:defRPr sz="6600">
                <a:solidFill>
                  <a:schemeClr val="tx2"/>
                </a:solidFill>
              </a:defRPr>
            </a:lvl9pPr>
          </a:lstStyle>
          <a:p>
            <a:pPr lvl="0"/>
            <a:r>
              <a:rPr lang="en-US" smtClean="0"/>
              <a:t>Click to edit Master subtitle style</a:t>
            </a:r>
            <a:endParaRPr lang="en-US" dirty="0"/>
          </a:p>
        </p:txBody>
      </p:sp>
      <p:sp>
        <p:nvSpPr>
          <p:cNvPr id="3" name="Date Placeholder 2"/>
          <p:cNvSpPr>
            <a:spLocks noGrp="1"/>
          </p:cNvSpPr>
          <p:nvPr>
            <p:ph type="dt" sz="half" idx="10"/>
          </p:nvPr>
        </p:nvSpPr>
        <p:spPr bwMode="gray"/>
        <p:txBody>
          <a:bodyPr/>
          <a:lstStyle/>
          <a:p>
            <a:fld id="{8096B027-38B9-43F7-A592-83EA0A775820}" type="datetime1">
              <a:rPr lang="en-US" smtClean="0"/>
              <a:t>10/28/2019</a:t>
            </a:fld>
            <a:endParaRPr lang="en-US" dirty="0"/>
          </a:p>
        </p:txBody>
      </p:sp>
      <p:sp>
        <p:nvSpPr>
          <p:cNvPr id="4" name="Footer Placeholder 3"/>
          <p:cNvSpPr>
            <a:spLocks noGrp="1"/>
          </p:cNvSpPr>
          <p:nvPr>
            <p:ph type="ftr" sz="quarter" idx="11"/>
          </p:nvPr>
        </p:nvSpPr>
        <p:spPr bwMode="gray"/>
        <p:txBody>
          <a:bodyPr/>
          <a:lstStyle/>
          <a:p>
            <a:r>
              <a:rPr lang="en-US" smtClean="0"/>
              <a:t>/// Bayer 16:9 Template /// September 2018</a:t>
            </a:r>
            <a:endParaRPr lang="en-US" dirty="0"/>
          </a:p>
        </p:txBody>
      </p:sp>
      <p:sp>
        <p:nvSpPr>
          <p:cNvPr id="5" name="Slide Number Placeholder 4"/>
          <p:cNvSpPr>
            <a:spLocks noGrp="1"/>
          </p:cNvSpPr>
          <p:nvPr>
            <p:ph type="sldNum" sz="quarter" idx="12"/>
          </p:nvPr>
        </p:nvSpPr>
        <p:spPr bwMode="gray"/>
        <p:txBody>
          <a:bodyPr/>
          <a:lstStyle/>
          <a:p>
            <a:fld id="{EEAD9179-7A6B-4268-BEB2-F3B8EB06115B}" type="slidenum">
              <a:rPr lang="en-US" smtClean="0"/>
              <a:pPr/>
              <a:t>‹#›</a:t>
            </a:fld>
            <a:endParaRPr lang="en-US" dirty="0"/>
          </a:p>
        </p:txBody>
      </p:sp>
      <p:sp>
        <p:nvSpPr>
          <p:cNvPr id="2" name="Title 1"/>
          <p:cNvSpPr>
            <a:spLocks noGrp="1"/>
          </p:cNvSpPr>
          <p:nvPr>
            <p:ph type="title"/>
          </p:nvPr>
        </p:nvSpPr>
        <p:spPr bwMode="gray"/>
        <p:txBody>
          <a:bodyPr/>
          <a:lstStyle/>
          <a:p>
            <a:r>
              <a:rPr lang="en-US" smtClean="0"/>
              <a:t>Click to edit Master title style</a:t>
            </a:r>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gray">
          <a:xfrm>
            <a:off x="196104" y="617155"/>
            <a:ext cx="399600" cy="399600"/>
          </a:xfrm>
          <a:prstGeom prst="rect">
            <a:avLst/>
          </a:prstGeom>
          <a:noFill/>
          <a:extLst>
            <a:ext uri="{909E8E84-426E-40DD-AFC4-6F175D3DCCD1}">
              <a14:hiddenFill xmlns:a14="http://schemas.microsoft.com/office/drawing/2010/main">
                <a:solidFill>
                  <a:srgbClr val="FFFFFF"/>
                </a:solidFill>
              </a14:hiddenFill>
            </a:ext>
          </a:extLst>
        </p:spPr>
      </p:pic>
      <p:sp>
        <p:nvSpPr>
          <p:cNvPr id="8" name="Logoschutz" hidden="1"/>
          <p:cNvSpPr/>
          <p:nvPr userDrawn="1">
            <p:custDataLst>
              <p:tags r:id="rId1"/>
            </p:custDataLst>
          </p:nvPr>
        </p:nvSpPr>
        <p:spPr bwMode="gray">
          <a:xfrm>
            <a:off x="86006" y="509323"/>
            <a:ext cx="612000" cy="612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dirty="0">
                <a:solidFill>
                  <a:schemeClr val="tx1"/>
                </a:solidFill>
              </a:rPr>
              <a:t>Logo</a:t>
            </a:r>
          </a:p>
          <a:p>
            <a:pPr algn="ctr"/>
            <a:r>
              <a:rPr lang="de-DE" sz="900" dirty="0">
                <a:solidFill>
                  <a:schemeClr val="tx1"/>
                </a:solidFill>
              </a:rPr>
              <a:t>Schutz</a:t>
            </a:r>
          </a:p>
        </p:txBody>
      </p:sp>
    </p:spTree>
    <p:extLst>
      <p:ext uri="{BB962C8B-B14F-4D97-AF65-F5344CB8AC3E}">
        <p14:creationId xmlns:p14="http://schemas.microsoft.com/office/powerpoint/2010/main" val="419706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619">
          <p15:clr>
            <a:srgbClr val="FBAE40"/>
          </p15:clr>
        </p15:guide>
        <p15:guide id="2" pos="7423">
          <p15:clr>
            <a:srgbClr val="FBAE40"/>
          </p15:clr>
        </p15:guide>
        <p15:guide id="3" orient="horz" pos="663">
          <p15:clr>
            <a:srgbClr val="FBAE40"/>
          </p15:clr>
        </p15:guide>
        <p15:guide id="4" orient="horz" pos="408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mag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fld id="{74F30451-A35E-4E06-ABE9-57892F294C45}" type="datetime1">
              <a:rPr lang="en-US" smtClean="0"/>
              <a:t>10/28/2019</a:t>
            </a:fld>
            <a:endParaRPr lang="en-US" dirty="0"/>
          </a:p>
        </p:txBody>
      </p:sp>
      <p:sp>
        <p:nvSpPr>
          <p:cNvPr id="4" name="Footer Placeholder 3"/>
          <p:cNvSpPr>
            <a:spLocks noGrp="1"/>
          </p:cNvSpPr>
          <p:nvPr>
            <p:ph type="ftr" sz="quarter"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smtClean="0"/>
              <a:t>/// Bayer 16:9 Template /// September 2018</a:t>
            </a:r>
            <a:endParaRPr lang="en-US" dirty="0"/>
          </a:p>
        </p:txBody>
      </p:sp>
      <p:sp>
        <p:nvSpPr>
          <p:cNvPr id="5" name="Slide Number Placeholder 4"/>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EEAD9179-7A6B-4268-BEB2-F3B8EB06115B}" type="slidenum">
              <a:rPr lang="en-US" smtClean="0"/>
              <a:pPr/>
              <a:t>‹#›</a:t>
            </a:fld>
            <a:endParaRPr lang="en-US" dirty="0"/>
          </a:p>
        </p:txBody>
      </p:sp>
      <p:sp>
        <p:nvSpPr>
          <p:cNvPr id="6" name="Picture Placeholder 14"/>
          <p:cNvSpPr>
            <a:spLocks noGrp="1"/>
          </p:cNvSpPr>
          <p:nvPr>
            <p:ph type="pic" sz="quarter" idx="16"/>
          </p:nvPr>
        </p:nvSpPr>
        <p:spPr bwMode="gray">
          <a:xfrm>
            <a:off x="0" y="0"/>
            <a:ext cx="12190413" cy="6858000"/>
          </a:xfrm>
        </p:spPr>
        <p:txBody>
          <a:bodyPr tIns="540000" anchor="ctr"/>
          <a:lstStyle>
            <a:lvl1pPr algn="ctr">
              <a:defRPr/>
            </a:lvl1pPr>
          </a:lstStyle>
          <a:p>
            <a:r>
              <a:rPr lang="en-US" smtClean="0"/>
              <a:t>Click icon to add picture</a:t>
            </a:r>
            <a:endParaRPr lang="en-US"/>
          </a:p>
        </p:txBody>
      </p:sp>
    </p:spTree>
    <p:extLst>
      <p:ext uri="{BB962C8B-B14F-4D97-AF65-F5344CB8AC3E}">
        <p14:creationId xmlns:p14="http://schemas.microsoft.com/office/powerpoint/2010/main" val="55934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Final Slide">
    <p:spTree>
      <p:nvGrpSpPr>
        <p:cNvPr id="1" name=""/>
        <p:cNvGrpSpPr/>
        <p:nvPr/>
      </p:nvGrpSpPr>
      <p:grpSpPr>
        <a:xfrm>
          <a:off x="0" y="0"/>
          <a:ext cx="0" cy="0"/>
          <a:chOff x="0" y="0"/>
          <a:chExt cx="0" cy="0"/>
        </a:xfrm>
      </p:grpSpPr>
      <p:sp>
        <p:nvSpPr>
          <p:cNvPr id="16" name="Freeform 15"/>
          <p:cNvSpPr/>
          <p:nvPr/>
        </p:nvSpPr>
        <p:spPr bwMode="gray">
          <a:xfrm flipV="1">
            <a:off x="0" y="0"/>
            <a:ext cx="8198127" cy="6877050"/>
          </a:xfrm>
          <a:custGeom>
            <a:avLst/>
            <a:gdLst>
              <a:gd name="connsiteX0" fmla="*/ 0 w 8198127"/>
              <a:gd name="connsiteY0" fmla="*/ 6877050 h 6877050"/>
              <a:gd name="connsiteX1" fmla="*/ 6090082 w 8198127"/>
              <a:gd name="connsiteY1" fmla="*/ 6877050 h 6877050"/>
              <a:gd name="connsiteX2" fmla="*/ 8198127 w 8198127"/>
              <a:gd name="connsiteY2" fmla="*/ 6877050 h 6877050"/>
              <a:gd name="connsiteX3" fmla="*/ 6090082 w 8198127"/>
              <a:gd name="connsiteY3" fmla="*/ 0 h 6877050"/>
              <a:gd name="connsiteX4" fmla="*/ 0 w 8198127"/>
              <a:gd name="connsiteY4" fmla="*/ 0 h 6877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8127" h="6877050">
                <a:moveTo>
                  <a:pt x="0" y="6877050"/>
                </a:moveTo>
                <a:lnTo>
                  <a:pt x="6090082" y="6877050"/>
                </a:lnTo>
                <a:lnTo>
                  <a:pt x="8198127" y="6877050"/>
                </a:lnTo>
                <a:lnTo>
                  <a:pt x="6090082" y="0"/>
                </a:lnTo>
                <a:lnTo>
                  <a:pt x="0" y="0"/>
                </a:lnTo>
                <a:close/>
              </a:path>
            </a:pathLst>
          </a:custGeom>
          <a:gradFill flip="none" rotWithShape="1">
            <a:gsLst>
              <a:gs pos="32760">
                <a:srgbClr val="00617F"/>
              </a:gs>
              <a:gs pos="0">
                <a:srgbClr val="00617F"/>
              </a:gs>
              <a:gs pos="72000">
                <a:srgbClr val="10384F"/>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p:cNvSpPr>
            <a:spLocks noGrp="1"/>
          </p:cNvSpPr>
          <p:nvPr>
            <p:ph type="subTitle" idx="1"/>
          </p:nvPr>
        </p:nvSpPr>
        <p:spPr bwMode="white">
          <a:xfrm>
            <a:off x="708819" y="1732422"/>
            <a:ext cx="5381498" cy="592952"/>
          </a:xfrm>
        </p:spPr>
        <p:txBody>
          <a:bodyPr anchor="b"/>
          <a:lstStyle>
            <a:lvl1pPr marL="0" indent="0" algn="l">
              <a:buNone/>
              <a:defRPr sz="2000">
                <a:solidFill>
                  <a:schemeClr val="bg1"/>
                </a:solidFill>
              </a:defRPr>
            </a:lvl1pPr>
            <a:lvl2pPr marL="0" indent="0" algn="l">
              <a:buNone/>
              <a:defRPr sz="2000">
                <a:solidFill>
                  <a:schemeClr val="bg1"/>
                </a:solidFill>
              </a:defRPr>
            </a:lvl2pPr>
            <a:lvl3pPr marL="0" indent="0" algn="l">
              <a:buNone/>
              <a:defRPr sz="2000">
                <a:solidFill>
                  <a:schemeClr val="bg1"/>
                </a:solidFill>
              </a:defRPr>
            </a:lvl3pPr>
            <a:lvl4pPr marL="0" indent="0" algn="l">
              <a:buNone/>
              <a:defRPr sz="2000">
                <a:solidFill>
                  <a:schemeClr val="bg1"/>
                </a:solidFill>
              </a:defRPr>
            </a:lvl4pPr>
            <a:lvl5pPr marL="0" indent="0" algn="l">
              <a:buNone/>
              <a:defRPr sz="2000">
                <a:solidFill>
                  <a:schemeClr val="bg1"/>
                </a:solidFill>
              </a:defRPr>
            </a:lvl5pPr>
            <a:lvl6pPr marL="0" indent="0" algn="l">
              <a:buNone/>
              <a:defRPr sz="2000">
                <a:solidFill>
                  <a:schemeClr val="bg1"/>
                </a:solidFill>
              </a:defRPr>
            </a:lvl6pPr>
            <a:lvl7pPr marL="0" indent="0" algn="l">
              <a:buNone/>
              <a:defRPr sz="2000">
                <a:solidFill>
                  <a:schemeClr val="bg1"/>
                </a:solidFill>
              </a:defRPr>
            </a:lvl7pPr>
            <a:lvl8pPr marL="0" indent="0" algn="l">
              <a:buNone/>
              <a:defRPr sz="2000">
                <a:solidFill>
                  <a:schemeClr val="bg1"/>
                </a:solidFill>
              </a:defRPr>
            </a:lvl8pPr>
            <a:lvl9pPr marL="0" indent="0" algn="l">
              <a:buNone/>
              <a:defRPr sz="2000">
                <a:solidFill>
                  <a:schemeClr val="bg1"/>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p:txBody>
          <a:bodyPr/>
          <a:lstStyle/>
          <a:p>
            <a:fld id="{A3BDA798-F8E0-4709-A972-C462B33FAF2F}" type="datetime1">
              <a:rPr lang="en-US" smtClean="0"/>
              <a:t>10/28/2019</a:t>
            </a:fld>
            <a:endParaRPr lang="en-US" dirty="0"/>
          </a:p>
        </p:txBody>
      </p:sp>
      <p:sp>
        <p:nvSpPr>
          <p:cNvPr id="5" name="Footer Placeholder 4"/>
          <p:cNvSpPr>
            <a:spLocks noGrp="1"/>
          </p:cNvSpPr>
          <p:nvPr>
            <p:ph type="ftr" sz="quarter"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smtClean="0"/>
              <a:t>/// Bayer 16:9 Template /// September 2018</a:t>
            </a:r>
            <a:endParaRPr lang="en-US" dirty="0"/>
          </a:p>
        </p:txBody>
      </p:sp>
      <p:sp>
        <p:nvSpPr>
          <p:cNvPr id="6" name="Slide Number Placeholder 5"/>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EEAD9179-7A6B-4268-BEB2-F3B8EB06115B}" type="slidenum">
              <a:rPr lang="en-US" smtClean="0"/>
              <a:pPr/>
              <a:t>‹#›</a:t>
            </a:fld>
            <a:endParaRPr lang="en-US" dirty="0"/>
          </a:p>
        </p:txBody>
      </p:sp>
      <p:sp>
        <p:nvSpPr>
          <p:cNvPr id="2" name="Title 1"/>
          <p:cNvSpPr>
            <a:spLocks noGrp="1"/>
          </p:cNvSpPr>
          <p:nvPr>
            <p:ph type="ctrTitle"/>
          </p:nvPr>
        </p:nvSpPr>
        <p:spPr bwMode="white">
          <a:xfrm>
            <a:off x="708819" y="2424948"/>
            <a:ext cx="5381498" cy="1620000"/>
          </a:xfrm>
        </p:spPr>
        <p:txBody>
          <a:bodyPr anchor="t"/>
          <a:lstStyle>
            <a:lvl1pPr>
              <a:defRPr sz="5400" i="1">
                <a:solidFill>
                  <a:schemeClr val="accent4"/>
                </a:solidFill>
              </a:defRPr>
            </a:lvl1pPr>
          </a:lstStyle>
          <a:p>
            <a:r>
              <a:rPr lang="en-US" smtClean="0"/>
              <a:t>Click to edit Master title style</a:t>
            </a:r>
            <a:endParaRPr lang="en-US" dirty="0"/>
          </a:p>
        </p:txBody>
      </p:sp>
      <p:sp>
        <p:nvSpPr>
          <p:cNvPr id="18" name="TextBox 17">
            <a:extLst>
              <a:ext uri="{FF2B5EF4-FFF2-40B4-BE49-F238E27FC236}">
                <a16:creationId xmlns:a16="http://schemas.microsoft.com/office/drawing/2014/main" id="{5EE7DB5C-15A7-4763-A498-7608598D843B}"/>
              </a:ext>
            </a:extLst>
          </p:cNvPr>
          <p:cNvSpPr txBox="1"/>
          <p:nvPr/>
        </p:nvSpPr>
        <p:spPr bwMode="white">
          <a:xfrm>
            <a:off x="1378683" y="4041068"/>
            <a:ext cx="480832" cy="179724"/>
          </a:xfrm>
          <a:prstGeom prst="rect">
            <a:avLst/>
          </a:prstGeom>
          <a:noFill/>
        </p:spPr>
        <p:txBody>
          <a:bodyPr wrap="none" lIns="0" tIns="0" rIns="0" bIns="0" rtlCol="0" anchor="ctr">
            <a:noAutofit/>
          </a:bodyPr>
          <a:lstStyle/>
          <a:p>
            <a:pPr marL="0" marR="0" lvl="0" indent="0" algn="ctr" defTabSz="915680" eaLnBrk="1" fontAlgn="auto" latinLnBrk="0" hangingPunct="1">
              <a:lnSpc>
                <a:spcPct val="100000"/>
              </a:lnSpc>
              <a:spcBef>
                <a:spcPts val="0"/>
              </a:spcBef>
              <a:spcAft>
                <a:spcPts val="0"/>
              </a:spcAft>
              <a:buClrTx/>
              <a:buSzTx/>
              <a:buFontTx/>
              <a:buNone/>
              <a:tabLst/>
              <a:defRPr/>
            </a:pPr>
            <a:r>
              <a:rPr kumimoji="0" lang="en-US" sz="1051" b="0" i="0" u="none" strike="noStrike" kern="0" cap="none" spc="0" normalizeH="0" baseline="0" noProof="0" dirty="0">
                <a:ln>
                  <a:noFill/>
                </a:ln>
                <a:solidFill>
                  <a:schemeClr val="tx2"/>
                </a:solidFill>
                <a:effectLst/>
                <a:uLnTx/>
                <a:uFillTx/>
              </a:rPr>
              <a:t>///////////</a:t>
            </a:r>
          </a:p>
        </p:txBody>
      </p:sp>
      <p:sp>
        <p:nvSpPr>
          <p:cNvPr id="21" name="Text Placeholder 20"/>
          <p:cNvSpPr>
            <a:spLocks noGrp="1"/>
          </p:cNvSpPr>
          <p:nvPr>
            <p:ph type="body" sz="quarter" idx="13"/>
          </p:nvPr>
        </p:nvSpPr>
        <p:spPr bwMode="white">
          <a:xfrm>
            <a:off x="1414398" y="4262151"/>
            <a:ext cx="3600000" cy="1080000"/>
          </a:xfrm>
        </p:spPr>
        <p:txBody>
          <a:bodyPr/>
          <a:lstStyle>
            <a:lvl1pPr>
              <a:spcBef>
                <a:spcPts val="0"/>
              </a:spcBef>
              <a:spcAft>
                <a:spcPts val="0"/>
              </a:spcAft>
              <a:defRPr b="1">
                <a:solidFill>
                  <a:schemeClr val="bg1"/>
                </a:solidFill>
              </a:defRPr>
            </a:lvl1pPr>
            <a:lvl2pPr marL="0" indent="0">
              <a:spcBef>
                <a:spcPts val="1800"/>
              </a:spcBef>
              <a:spcAft>
                <a:spcPts val="0"/>
              </a:spcAft>
              <a:buFont typeface="Arial" panose="020B0604020202020204" pitchFamily="34" charset="0"/>
              <a:buNone/>
              <a:defRPr sz="1050">
                <a:solidFill>
                  <a:schemeClr val="bg1"/>
                </a:solidFill>
              </a:defRPr>
            </a:lvl2pPr>
            <a:lvl3pPr marL="0" indent="0">
              <a:spcBef>
                <a:spcPts val="0"/>
              </a:spcBef>
              <a:spcAft>
                <a:spcPts val="0"/>
              </a:spcAft>
              <a:buFont typeface="Arial" panose="020B0604020202020204" pitchFamily="34" charset="0"/>
              <a:buNone/>
              <a:defRPr sz="1050">
                <a:solidFill>
                  <a:schemeClr val="bg1"/>
                </a:solidFill>
              </a:defRPr>
            </a:lvl3pPr>
            <a:lvl4pPr marL="0" indent="0">
              <a:spcBef>
                <a:spcPts val="0"/>
              </a:spcBef>
              <a:spcAft>
                <a:spcPts val="0"/>
              </a:spcAft>
              <a:buFont typeface="Arial" panose="020B0604020202020204" pitchFamily="34" charset="0"/>
              <a:buNone/>
              <a:defRPr sz="1050">
                <a:solidFill>
                  <a:schemeClr val="bg1"/>
                </a:solidFill>
              </a:defRPr>
            </a:lvl4pPr>
            <a:lvl5pPr marL="0" indent="0">
              <a:spcBef>
                <a:spcPts val="0"/>
              </a:spcBef>
              <a:spcAft>
                <a:spcPts val="0"/>
              </a:spcAft>
              <a:buFont typeface="Arial" panose="020B0604020202020204" pitchFamily="34" charset="0"/>
              <a:buNone/>
              <a:defRPr sz="1050">
                <a:solidFill>
                  <a:schemeClr val="bg1"/>
                </a:solidFill>
              </a:defRPr>
            </a:lvl5pPr>
            <a:lvl6pPr marL="0" indent="0">
              <a:spcBef>
                <a:spcPts val="0"/>
              </a:spcBef>
              <a:spcAft>
                <a:spcPts val="0"/>
              </a:spcAft>
              <a:buFont typeface="Arial" panose="020B0604020202020204" pitchFamily="34" charset="0"/>
              <a:buNone/>
              <a:defRPr sz="1050">
                <a:solidFill>
                  <a:schemeClr val="bg1"/>
                </a:solidFill>
              </a:defRPr>
            </a:lvl6pPr>
            <a:lvl7pPr marL="0" indent="0">
              <a:spcBef>
                <a:spcPts val="0"/>
              </a:spcBef>
              <a:spcAft>
                <a:spcPts val="0"/>
              </a:spcAft>
              <a:buFont typeface="Arial" panose="020B0604020202020204" pitchFamily="34" charset="0"/>
              <a:buNone/>
              <a:defRPr sz="1050">
                <a:solidFill>
                  <a:schemeClr val="bg1"/>
                </a:solidFill>
              </a:defRPr>
            </a:lvl7pPr>
            <a:lvl8pPr marL="0" indent="0">
              <a:spcBef>
                <a:spcPts val="0"/>
              </a:spcBef>
              <a:spcAft>
                <a:spcPts val="0"/>
              </a:spcAft>
              <a:buFont typeface="Arial" panose="020B0604020202020204" pitchFamily="34" charset="0"/>
              <a:buNone/>
              <a:defRPr sz="1050">
                <a:solidFill>
                  <a:schemeClr val="bg1"/>
                </a:solidFill>
              </a:defRPr>
            </a:lvl8pPr>
            <a:lvl9pPr marL="0" indent="0">
              <a:spcBef>
                <a:spcPts val="0"/>
              </a:spcBef>
              <a:spcAft>
                <a:spcPts val="0"/>
              </a:spcAft>
              <a:buFont typeface="Arial" panose="020B0604020202020204" pitchFamily="34" charset="0"/>
              <a:buNone/>
              <a:defRPr sz="1050">
                <a:solidFill>
                  <a:schemeClr val="bg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Picture Placeholder 16"/>
          <p:cNvSpPr>
            <a:spLocks noGrp="1"/>
          </p:cNvSpPr>
          <p:nvPr>
            <p:ph type="pic" sz="quarter" idx="14"/>
          </p:nvPr>
        </p:nvSpPr>
        <p:spPr bwMode="gray">
          <a:xfrm>
            <a:off x="6095922" y="0"/>
            <a:ext cx="6094492" cy="6858000"/>
          </a:xfrm>
          <a:custGeom>
            <a:avLst/>
            <a:gdLst>
              <a:gd name="connsiteX0" fmla="*/ 2102205 w 6094492"/>
              <a:gd name="connsiteY0" fmla="*/ 0 h 6858000"/>
              <a:gd name="connsiteX1" fmla="*/ 6094492 w 6094492"/>
              <a:gd name="connsiteY1" fmla="*/ 0 h 6858000"/>
              <a:gd name="connsiteX2" fmla="*/ 6094492 w 6094492"/>
              <a:gd name="connsiteY2" fmla="*/ 6858000 h 6858000"/>
              <a:gd name="connsiteX3" fmla="*/ 0 w 60944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4492" h="6858000">
                <a:moveTo>
                  <a:pt x="2102205" y="0"/>
                </a:moveTo>
                <a:lnTo>
                  <a:pt x="6094492" y="0"/>
                </a:lnTo>
                <a:lnTo>
                  <a:pt x="6094492" y="6858000"/>
                </a:lnTo>
                <a:lnTo>
                  <a:pt x="0" y="6858000"/>
                </a:lnTo>
                <a:close/>
              </a:path>
            </a:pathLst>
          </a:custGeom>
        </p:spPr>
        <p:txBody>
          <a:bodyPr wrap="square" tIns="540000" anchor="ctr">
            <a:noAutofit/>
          </a:bodyPr>
          <a:lstStyle>
            <a:lvl1pPr algn="ctr">
              <a:defRPr/>
            </a:lvl1pPr>
          </a:lstStyle>
          <a:p>
            <a:r>
              <a:rPr lang="en-US" smtClean="0"/>
              <a:t>Click icon to add picture</a:t>
            </a:r>
            <a:endParaRPr lang="de-DE" dirty="0"/>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gray">
          <a:xfrm>
            <a:off x="701676" y="704850"/>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23" name="Freeform 6"/>
          <p:cNvSpPr>
            <a:spLocks/>
          </p:cNvSpPr>
          <p:nvPr/>
        </p:nvSpPr>
        <p:spPr bwMode="gray">
          <a:xfrm>
            <a:off x="5111334" y="0"/>
            <a:ext cx="2938864" cy="6877050"/>
          </a:xfrm>
          <a:custGeom>
            <a:avLst/>
            <a:gdLst>
              <a:gd name="T0" fmla="*/ 10 w 2188"/>
              <a:gd name="T1" fmla="*/ 5120 h 5120"/>
              <a:gd name="T2" fmla="*/ 2188 w 2188"/>
              <a:gd name="T3" fmla="*/ 0 h 5120"/>
              <a:gd name="T4" fmla="*/ 2179 w 2188"/>
              <a:gd name="T5" fmla="*/ 0 h 5120"/>
              <a:gd name="T6" fmla="*/ 0 w 2188"/>
              <a:gd name="T7" fmla="*/ 5120 h 5120"/>
              <a:gd name="T8" fmla="*/ 10 w 2188"/>
              <a:gd name="T9" fmla="*/ 5120 h 5120"/>
            </a:gdLst>
            <a:ahLst/>
            <a:cxnLst>
              <a:cxn ang="0">
                <a:pos x="T0" y="T1"/>
              </a:cxn>
              <a:cxn ang="0">
                <a:pos x="T2" y="T3"/>
              </a:cxn>
              <a:cxn ang="0">
                <a:pos x="T4" y="T5"/>
              </a:cxn>
              <a:cxn ang="0">
                <a:pos x="T6" y="T7"/>
              </a:cxn>
              <a:cxn ang="0">
                <a:pos x="T8" y="T9"/>
              </a:cxn>
            </a:cxnLst>
            <a:rect l="0" t="0" r="r" b="b"/>
            <a:pathLst>
              <a:path w="2188" h="5120">
                <a:moveTo>
                  <a:pt x="10" y="5120"/>
                </a:moveTo>
                <a:lnTo>
                  <a:pt x="2188" y="0"/>
                </a:lnTo>
                <a:lnTo>
                  <a:pt x="2179" y="0"/>
                </a:lnTo>
                <a:lnTo>
                  <a:pt x="0" y="5120"/>
                </a:lnTo>
                <a:lnTo>
                  <a:pt x="10" y="5120"/>
                </a:ln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3" name="Logoschutz" hidden="1"/>
          <p:cNvSpPr/>
          <p:nvPr userDrawn="1">
            <p:custDataLst>
              <p:tags r:id="rId1"/>
            </p:custDataLst>
          </p:nvPr>
        </p:nvSpPr>
        <p:spPr bwMode="gray">
          <a:xfrm>
            <a:off x="521832" y="524850"/>
            <a:ext cx="1080000" cy="1080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Logo</a:t>
            </a:r>
          </a:p>
          <a:p>
            <a:pPr algn="ctr"/>
            <a:r>
              <a:rPr lang="de-DE" dirty="0">
                <a:solidFill>
                  <a:schemeClr val="tx1"/>
                </a:solidFill>
              </a:rPr>
              <a:t>Schutz</a:t>
            </a:r>
          </a:p>
        </p:txBody>
      </p:sp>
    </p:spTree>
    <p:extLst>
      <p:ext uri="{BB962C8B-B14F-4D97-AF65-F5344CB8AC3E}">
        <p14:creationId xmlns:p14="http://schemas.microsoft.com/office/powerpoint/2010/main" val="1043114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Final Slide 2">
    <p:spTree>
      <p:nvGrpSpPr>
        <p:cNvPr id="1" name=""/>
        <p:cNvGrpSpPr/>
        <p:nvPr/>
      </p:nvGrpSpPr>
      <p:grpSpPr>
        <a:xfrm>
          <a:off x="0" y="0"/>
          <a:ext cx="0" cy="0"/>
          <a:chOff x="0" y="0"/>
          <a:chExt cx="0" cy="0"/>
        </a:xfrm>
      </p:grpSpPr>
      <p:sp>
        <p:nvSpPr>
          <p:cNvPr id="16" name="Freeform 15"/>
          <p:cNvSpPr/>
          <p:nvPr/>
        </p:nvSpPr>
        <p:spPr bwMode="gray">
          <a:xfrm flipV="1">
            <a:off x="0" y="0"/>
            <a:ext cx="8198127" cy="6877050"/>
          </a:xfrm>
          <a:custGeom>
            <a:avLst/>
            <a:gdLst>
              <a:gd name="connsiteX0" fmla="*/ 0 w 8198127"/>
              <a:gd name="connsiteY0" fmla="*/ 6877050 h 6877050"/>
              <a:gd name="connsiteX1" fmla="*/ 6090082 w 8198127"/>
              <a:gd name="connsiteY1" fmla="*/ 6877050 h 6877050"/>
              <a:gd name="connsiteX2" fmla="*/ 8198127 w 8198127"/>
              <a:gd name="connsiteY2" fmla="*/ 6877050 h 6877050"/>
              <a:gd name="connsiteX3" fmla="*/ 6090082 w 8198127"/>
              <a:gd name="connsiteY3" fmla="*/ 0 h 6877050"/>
              <a:gd name="connsiteX4" fmla="*/ 0 w 8198127"/>
              <a:gd name="connsiteY4" fmla="*/ 0 h 6877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8127" h="6877050">
                <a:moveTo>
                  <a:pt x="0" y="6877050"/>
                </a:moveTo>
                <a:lnTo>
                  <a:pt x="6090082" y="6877050"/>
                </a:lnTo>
                <a:lnTo>
                  <a:pt x="8198127" y="6877050"/>
                </a:lnTo>
                <a:lnTo>
                  <a:pt x="6090082" y="0"/>
                </a:lnTo>
                <a:lnTo>
                  <a:pt x="0" y="0"/>
                </a:lnTo>
                <a:close/>
              </a:path>
            </a:pathLst>
          </a:custGeom>
          <a:gradFill>
            <a:gsLst>
              <a:gs pos="28000">
                <a:srgbClr val="2B6636"/>
              </a:gs>
              <a:gs pos="0">
                <a:srgbClr val="2B6636"/>
              </a:gs>
              <a:gs pos="72000">
                <a:srgbClr val="004422"/>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p:cNvSpPr>
            <a:spLocks noGrp="1"/>
          </p:cNvSpPr>
          <p:nvPr>
            <p:ph type="subTitle" idx="1"/>
          </p:nvPr>
        </p:nvSpPr>
        <p:spPr bwMode="white">
          <a:xfrm>
            <a:off x="708821" y="1732757"/>
            <a:ext cx="5381496" cy="592617"/>
          </a:xfrm>
        </p:spPr>
        <p:txBody>
          <a:bodyPr anchor="b"/>
          <a:lstStyle>
            <a:lvl1pPr marL="0" indent="0" algn="l">
              <a:buNone/>
              <a:defRPr sz="2000">
                <a:solidFill>
                  <a:schemeClr val="bg1"/>
                </a:solidFill>
              </a:defRPr>
            </a:lvl1pPr>
            <a:lvl2pPr marL="0" indent="0" algn="l">
              <a:buNone/>
              <a:defRPr sz="2000">
                <a:solidFill>
                  <a:schemeClr val="bg1"/>
                </a:solidFill>
              </a:defRPr>
            </a:lvl2pPr>
            <a:lvl3pPr marL="0" indent="0" algn="l">
              <a:buNone/>
              <a:defRPr sz="2000">
                <a:solidFill>
                  <a:schemeClr val="bg1"/>
                </a:solidFill>
              </a:defRPr>
            </a:lvl3pPr>
            <a:lvl4pPr marL="0" indent="0" algn="l">
              <a:buNone/>
              <a:defRPr sz="2000">
                <a:solidFill>
                  <a:schemeClr val="bg1"/>
                </a:solidFill>
              </a:defRPr>
            </a:lvl4pPr>
            <a:lvl5pPr marL="0" indent="0" algn="l">
              <a:buNone/>
              <a:defRPr sz="2000">
                <a:solidFill>
                  <a:schemeClr val="bg1"/>
                </a:solidFill>
              </a:defRPr>
            </a:lvl5pPr>
            <a:lvl6pPr marL="0" indent="0" algn="l">
              <a:buNone/>
              <a:defRPr sz="2000">
                <a:solidFill>
                  <a:schemeClr val="bg1"/>
                </a:solidFill>
              </a:defRPr>
            </a:lvl6pPr>
            <a:lvl7pPr marL="0" indent="0" algn="l">
              <a:buNone/>
              <a:defRPr sz="2000">
                <a:solidFill>
                  <a:schemeClr val="bg1"/>
                </a:solidFill>
              </a:defRPr>
            </a:lvl7pPr>
            <a:lvl8pPr marL="0" indent="0" algn="l">
              <a:buNone/>
              <a:defRPr sz="2000">
                <a:solidFill>
                  <a:schemeClr val="bg1"/>
                </a:solidFill>
              </a:defRPr>
            </a:lvl8pPr>
            <a:lvl9pPr marL="0" indent="0" algn="l">
              <a:buNone/>
              <a:defRPr sz="2000">
                <a:solidFill>
                  <a:schemeClr val="bg1"/>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p:txBody>
          <a:bodyPr/>
          <a:lstStyle/>
          <a:p>
            <a:fld id="{E8FB917D-8BDA-4646-85F0-B3EB7EC9AA4C}" type="datetime1">
              <a:rPr lang="en-US" smtClean="0"/>
              <a:t>10/28/2019</a:t>
            </a:fld>
            <a:endParaRPr lang="en-US" dirty="0"/>
          </a:p>
        </p:txBody>
      </p:sp>
      <p:sp>
        <p:nvSpPr>
          <p:cNvPr id="5" name="Footer Placeholder 4"/>
          <p:cNvSpPr>
            <a:spLocks noGrp="1"/>
          </p:cNvSpPr>
          <p:nvPr>
            <p:ph type="ftr" sz="quarter"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smtClean="0"/>
              <a:t>/// Bayer 16:9 Template /// September 2018</a:t>
            </a:r>
            <a:endParaRPr lang="en-US" dirty="0"/>
          </a:p>
        </p:txBody>
      </p:sp>
      <p:sp>
        <p:nvSpPr>
          <p:cNvPr id="6" name="Slide Number Placeholder 5"/>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EEAD9179-7A6B-4268-BEB2-F3B8EB06115B}" type="slidenum">
              <a:rPr lang="en-US" smtClean="0"/>
              <a:pPr/>
              <a:t>‹#›</a:t>
            </a:fld>
            <a:endParaRPr lang="en-US" dirty="0"/>
          </a:p>
        </p:txBody>
      </p:sp>
      <p:sp>
        <p:nvSpPr>
          <p:cNvPr id="2" name="Title 1"/>
          <p:cNvSpPr>
            <a:spLocks noGrp="1"/>
          </p:cNvSpPr>
          <p:nvPr>
            <p:ph type="ctrTitle"/>
          </p:nvPr>
        </p:nvSpPr>
        <p:spPr bwMode="white">
          <a:xfrm>
            <a:off x="708820" y="2424948"/>
            <a:ext cx="5381498" cy="1620000"/>
          </a:xfrm>
        </p:spPr>
        <p:txBody>
          <a:bodyPr anchor="t"/>
          <a:lstStyle>
            <a:lvl1pPr>
              <a:defRPr sz="5400" i="1">
                <a:solidFill>
                  <a:schemeClr val="tx2"/>
                </a:solidFill>
              </a:defRPr>
            </a:lvl1pPr>
          </a:lstStyle>
          <a:p>
            <a:r>
              <a:rPr lang="en-US" smtClean="0"/>
              <a:t>Click to edit Master title style</a:t>
            </a:r>
            <a:endParaRPr lang="en-US" dirty="0"/>
          </a:p>
        </p:txBody>
      </p:sp>
      <p:sp>
        <p:nvSpPr>
          <p:cNvPr id="18" name="TextBox 17">
            <a:extLst>
              <a:ext uri="{FF2B5EF4-FFF2-40B4-BE49-F238E27FC236}">
                <a16:creationId xmlns:a16="http://schemas.microsoft.com/office/drawing/2014/main" id="{5EE7DB5C-15A7-4763-A498-7608598D843B}"/>
              </a:ext>
            </a:extLst>
          </p:cNvPr>
          <p:cNvSpPr txBox="1"/>
          <p:nvPr/>
        </p:nvSpPr>
        <p:spPr bwMode="white">
          <a:xfrm>
            <a:off x="1378683" y="4041068"/>
            <a:ext cx="480832" cy="179724"/>
          </a:xfrm>
          <a:prstGeom prst="rect">
            <a:avLst/>
          </a:prstGeom>
          <a:noFill/>
        </p:spPr>
        <p:txBody>
          <a:bodyPr wrap="none" lIns="0" tIns="0" rIns="0" bIns="0" rtlCol="0" anchor="ctr">
            <a:noAutofit/>
          </a:bodyPr>
          <a:lstStyle/>
          <a:p>
            <a:pPr marL="0" marR="0" lvl="0" indent="0" algn="ctr" defTabSz="915680" eaLnBrk="1" fontAlgn="auto" latinLnBrk="0" hangingPunct="1">
              <a:lnSpc>
                <a:spcPct val="100000"/>
              </a:lnSpc>
              <a:spcBef>
                <a:spcPts val="0"/>
              </a:spcBef>
              <a:spcAft>
                <a:spcPts val="0"/>
              </a:spcAft>
              <a:buClrTx/>
              <a:buSzTx/>
              <a:buFontTx/>
              <a:buNone/>
              <a:tabLst/>
              <a:defRPr/>
            </a:pPr>
            <a:r>
              <a:rPr kumimoji="0" lang="en-US" sz="1051" b="0" i="0" u="none" strike="noStrike" kern="0" cap="none" spc="0" normalizeH="0" baseline="0" noProof="0" dirty="0">
                <a:ln>
                  <a:noFill/>
                </a:ln>
                <a:solidFill>
                  <a:schemeClr val="accent2"/>
                </a:solidFill>
                <a:effectLst/>
                <a:uLnTx/>
                <a:uFillTx/>
              </a:rPr>
              <a:t>///////////</a:t>
            </a:r>
          </a:p>
        </p:txBody>
      </p:sp>
      <p:sp>
        <p:nvSpPr>
          <p:cNvPr id="21" name="Text Placeholder 20"/>
          <p:cNvSpPr>
            <a:spLocks noGrp="1"/>
          </p:cNvSpPr>
          <p:nvPr>
            <p:ph type="body" sz="quarter" idx="13"/>
          </p:nvPr>
        </p:nvSpPr>
        <p:spPr bwMode="white">
          <a:xfrm>
            <a:off x="1414398" y="4262151"/>
            <a:ext cx="3600000" cy="1080000"/>
          </a:xfrm>
        </p:spPr>
        <p:txBody>
          <a:bodyPr/>
          <a:lstStyle>
            <a:lvl1pPr>
              <a:spcBef>
                <a:spcPts val="0"/>
              </a:spcBef>
              <a:spcAft>
                <a:spcPts val="0"/>
              </a:spcAft>
              <a:defRPr b="1">
                <a:solidFill>
                  <a:schemeClr val="bg1"/>
                </a:solidFill>
              </a:defRPr>
            </a:lvl1pPr>
            <a:lvl2pPr marL="0" indent="0">
              <a:spcBef>
                <a:spcPts val="1800"/>
              </a:spcBef>
              <a:spcAft>
                <a:spcPts val="0"/>
              </a:spcAft>
              <a:buFont typeface="Arial" panose="020B0604020202020204" pitchFamily="34" charset="0"/>
              <a:buNone/>
              <a:defRPr sz="1050">
                <a:solidFill>
                  <a:schemeClr val="bg1"/>
                </a:solidFill>
              </a:defRPr>
            </a:lvl2pPr>
            <a:lvl3pPr marL="0" indent="0">
              <a:spcBef>
                <a:spcPts val="0"/>
              </a:spcBef>
              <a:spcAft>
                <a:spcPts val="0"/>
              </a:spcAft>
              <a:buFont typeface="Arial" panose="020B0604020202020204" pitchFamily="34" charset="0"/>
              <a:buNone/>
              <a:defRPr sz="1050">
                <a:solidFill>
                  <a:schemeClr val="bg1"/>
                </a:solidFill>
              </a:defRPr>
            </a:lvl3pPr>
            <a:lvl4pPr marL="0" indent="0">
              <a:spcBef>
                <a:spcPts val="0"/>
              </a:spcBef>
              <a:spcAft>
                <a:spcPts val="0"/>
              </a:spcAft>
              <a:buFont typeface="Arial" panose="020B0604020202020204" pitchFamily="34" charset="0"/>
              <a:buNone/>
              <a:defRPr sz="1050">
                <a:solidFill>
                  <a:schemeClr val="bg1"/>
                </a:solidFill>
              </a:defRPr>
            </a:lvl4pPr>
            <a:lvl5pPr marL="0" indent="0">
              <a:spcBef>
                <a:spcPts val="0"/>
              </a:spcBef>
              <a:spcAft>
                <a:spcPts val="0"/>
              </a:spcAft>
              <a:buFont typeface="Arial" panose="020B0604020202020204" pitchFamily="34" charset="0"/>
              <a:buNone/>
              <a:defRPr sz="1050">
                <a:solidFill>
                  <a:schemeClr val="bg1"/>
                </a:solidFill>
              </a:defRPr>
            </a:lvl5pPr>
            <a:lvl6pPr marL="0" indent="0">
              <a:spcBef>
                <a:spcPts val="0"/>
              </a:spcBef>
              <a:spcAft>
                <a:spcPts val="0"/>
              </a:spcAft>
              <a:buFont typeface="Arial" panose="020B0604020202020204" pitchFamily="34" charset="0"/>
              <a:buNone/>
              <a:defRPr sz="1050">
                <a:solidFill>
                  <a:schemeClr val="bg1"/>
                </a:solidFill>
              </a:defRPr>
            </a:lvl6pPr>
            <a:lvl7pPr marL="0" indent="0">
              <a:spcBef>
                <a:spcPts val="0"/>
              </a:spcBef>
              <a:spcAft>
                <a:spcPts val="0"/>
              </a:spcAft>
              <a:buFont typeface="Arial" panose="020B0604020202020204" pitchFamily="34" charset="0"/>
              <a:buNone/>
              <a:defRPr sz="1050">
                <a:solidFill>
                  <a:schemeClr val="bg1"/>
                </a:solidFill>
              </a:defRPr>
            </a:lvl7pPr>
            <a:lvl8pPr marL="0" indent="0">
              <a:spcBef>
                <a:spcPts val="0"/>
              </a:spcBef>
              <a:spcAft>
                <a:spcPts val="0"/>
              </a:spcAft>
              <a:buFont typeface="Arial" panose="020B0604020202020204" pitchFamily="34" charset="0"/>
              <a:buNone/>
              <a:defRPr sz="1050">
                <a:solidFill>
                  <a:schemeClr val="bg1"/>
                </a:solidFill>
              </a:defRPr>
            </a:lvl8pPr>
            <a:lvl9pPr marL="0" indent="0">
              <a:spcBef>
                <a:spcPts val="0"/>
              </a:spcBef>
              <a:spcAft>
                <a:spcPts val="0"/>
              </a:spcAft>
              <a:buFont typeface="Arial" panose="020B0604020202020204" pitchFamily="34" charset="0"/>
              <a:buNone/>
              <a:defRPr sz="1050">
                <a:solidFill>
                  <a:schemeClr val="bg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Picture Placeholder 16"/>
          <p:cNvSpPr>
            <a:spLocks noGrp="1"/>
          </p:cNvSpPr>
          <p:nvPr>
            <p:ph type="pic" sz="quarter" idx="14"/>
          </p:nvPr>
        </p:nvSpPr>
        <p:spPr bwMode="gray">
          <a:xfrm>
            <a:off x="6095922" y="0"/>
            <a:ext cx="6094492" cy="6858000"/>
          </a:xfrm>
          <a:custGeom>
            <a:avLst/>
            <a:gdLst>
              <a:gd name="connsiteX0" fmla="*/ 2102205 w 6094492"/>
              <a:gd name="connsiteY0" fmla="*/ 0 h 6858000"/>
              <a:gd name="connsiteX1" fmla="*/ 6094492 w 6094492"/>
              <a:gd name="connsiteY1" fmla="*/ 0 h 6858000"/>
              <a:gd name="connsiteX2" fmla="*/ 6094492 w 6094492"/>
              <a:gd name="connsiteY2" fmla="*/ 6858000 h 6858000"/>
              <a:gd name="connsiteX3" fmla="*/ 0 w 60944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4492" h="6858000">
                <a:moveTo>
                  <a:pt x="2102205" y="0"/>
                </a:moveTo>
                <a:lnTo>
                  <a:pt x="6094492" y="0"/>
                </a:lnTo>
                <a:lnTo>
                  <a:pt x="6094492" y="6858000"/>
                </a:lnTo>
                <a:lnTo>
                  <a:pt x="0" y="6858000"/>
                </a:lnTo>
                <a:close/>
              </a:path>
            </a:pathLst>
          </a:custGeom>
        </p:spPr>
        <p:txBody>
          <a:bodyPr wrap="square" tIns="540000" anchor="ctr">
            <a:noAutofit/>
          </a:bodyPr>
          <a:lstStyle>
            <a:lvl1pPr algn="ctr">
              <a:defRPr/>
            </a:lvl1pPr>
          </a:lstStyle>
          <a:p>
            <a:r>
              <a:rPr lang="en-US" smtClean="0"/>
              <a:t>Click icon to add picture</a:t>
            </a:r>
            <a:endParaRPr lang="de-DE" dirty="0"/>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gray">
          <a:xfrm>
            <a:off x="701676" y="704850"/>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23" name="Freeform 6"/>
          <p:cNvSpPr>
            <a:spLocks/>
          </p:cNvSpPr>
          <p:nvPr/>
        </p:nvSpPr>
        <p:spPr bwMode="gray">
          <a:xfrm>
            <a:off x="5111334" y="0"/>
            <a:ext cx="2938864" cy="6877050"/>
          </a:xfrm>
          <a:custGeom>
            <a:avLst/>
            <a:gdLst>
              <a:gd name="T0" fmla="*/ 10 w 2188"/>
              <a:gd name="T1" fmla="*/ 5120 h 5120"/>
              <a:gd name="T2" fmla="*/ 2188 w 2188"/>
              <a:gd name="T3" fmla="*/ 0 h 5120"/>
              <a:gd name="T4" fmla="*/ 2179 w 2188"/>
              <a:gd name="T5" fmla="*/ 0 h 5120"/>
              <a:gd name="T6" fmla="*/ 0 w 2188"/>
              <a:gd name="T7" fmla="*/ 5120 h 5120"/>
              <a:gd name="T8" fmla="*/ 10 w 2188"/>
              <a:gd name="T9" fmla="*/ 5120 h 5120"/>
            </a:gdLst>
            <a:ahLst/>
            <a:cxnLst>
              <a:cxn ang="0">
                <a:pos x="T0" y="T1"/>
              </a:cxn>
              <a:cxn ang="0">
                <a:pos x="T2" y="T3"/>
              </a:cxn>
              <a:cxn ang="0">
                <a:pos x="T4" y="T5"/>
              </a:cxn>
              <a:cxn ang="0">
                <a:pos x="T6" y="T7"/>
              </a:cxn>
              <a:cxn ang="0">
                <a:pos x="T8" y="T9"/>
              </a:cxn>
            </a:cxnLst>
            <a:rect l="0" t="0" r="r" b="b"/>
            <a:pathLst>
              <a:path w="2188" h="5120">
                <a:moveTo>
                  <a:pt x="10" y="5120"/>
                </a:moveTo>
                <a:lnTo>
                  <a:pt x="2188" y="0"/>
                </a:lnTo>
                <a:lnTo>
                  <a:pt x="2179" y="0"/>
                </a:lnTo>
                <a:lnTo>
                  <a:pt x="0" y="5120"/>
                </a:lnTo>
                <a:lnTo>
                  <a:pt x="10" y="5120"/>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3" name="Logoschutz" hidden="1"/>
          <p:cNvSpPr/>
          <p:nvPr userDrawn="1">
            <p:custDataLst>
              <p:tags r:id="rId1"/>
            </p:custDataLst>
          </p:nvPr>
        </p:nvSpPr>
        <p:spPr bwMode="gray">
          <a:xfrm>
            <a:off x="521832" y="524850"/>
            <a:ext cx="1080000" cy="1080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Logo</a:t>
            </a:r>
          </a:p>
          <a:p>
            <a:pPr algn="ctr"/>
            <a:r>
              <a:rPr lang="de-DE" dirty="0">
                <a:solidFill>
                  <a:schemeClr val="tx1"/>
                </a:solidFill>
              </a:rPr>
              <a:t>Schutz</a:t>
            </a:r>
          </a:p>
        </p:txBody>
      </p:sp>
    </p:spTree>
    <p:extLst>
      <p:ext uri="{BB962C8B-B14F-4D97-AF65-F5344CB8AC3E}">
        <p14:creationId xmlns:p14="http://schemas.microsoft.com/office/powerpoint/2010/main" val="2562772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inal Slide 3">
    <p:spTree>
      <p:nvGrpSpPr>
        <p:cNvPr id="1" name=""/>
        <p:cNvGrpSpPr/>
        <p:nvPr/>
      </p:nvGrpSpPr>
      <p:grpSpPr>
        <a:xfrm>
          <a:off x="0" y="0"/>
          <a:ext cx="0" cy="0"/>
          <a:chOff x="0" y="0"/>
          <a:chExt cx="0" cy="0"/>
        </a:xfrm>
      </p:grpSpPr>
      <p:sp>
        <p:nvSpPr>
          <p:cNvPr id="16" name="Freeform 15"/>
          <p:cNvSpPr/>
          <p:nvPr/>
        </p:nvSpPr>
        <p:spPr bwMode="gray">
          <a:xfrm flipV="1">
            <a:off x="0" y="0"/>
            <a:ext cx="8198127" cy="6877050"/>
          </a:xfrm>
          <a:custGeom>
            <a:avLst/>
            <a:gdLst>
              <a:gd name="connsiteX0" fmla="*/ 0 w 8198127"/>
              <a:gd name="connsiteY0" fmla="*/ 6877050 h 6877050"/>
              <a:gd name="connsiteX1" fmla="*/ 6090082 w 8198127"/>
              <a:gd name="connsiteY1" fmla="*/ 6877050 h 6877050"/>
              <a:gd name="connsiteX2" fmla="*/ 8198127 w 8198127"/>
              <a:gd name="connsiteY2" fmla="*/ 6877050 h 6877050"/>
              <a:gd name="connsiteX3" fmla="*/ 6090082 w 8198127"/>
              <a:gd name="connsiteY3" fmla="*/ 0 h 6877050"/>
              <a:gd name="connsiteX4" fmla="*/ 0 w 8198127"/>
              <a:gd name="connsiteY4" fmla="*/ 0 h 6877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8127" h="6877050">
                <a:moveTo>
                  <a:pt x="0" y="6877050"/>
                </a:moveTo>
                <a:lnTo>
                  <a:pt x="6090082" y="6877050"/>
                </a:lnTo>
                <a:lnTo>
                  <a:pt x="8198127" y="6877050"/>
                </a:lnTo>
                <a:lnTo>
                  <a:pt x="6090082" y="0"/>
                </a:lnTo>
                <a:lnTo>
                  <a:pt x="0" y="0"/>
                </a:lnTo>
                <a:close/>
              </a:path>
            </a:pathLst>
          </a:custGeom>
          <a:gradFill>
            <a:gsLst>
              <a:gs pos="28000">
                <a:srgbClr val="624963"/>
              </a:gs>
              <a:gs pos="0">
                <a:srgbClr val="624963"/>
              </a:gs>
              <a:gs pos="72000">
                <a:srgbClr val="443247"/>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p:cNvSpPr>
            <a:spLocks noGrp="1"/>
          </p:cNvSpPr>
          <p:nvPr>
            <p:ph type="subTitle" idx="1"/>
          </p:nvPr>
        </p:nvSpPr>
        <p:spPr bwMode="white">
          <a:xfrm>
            <a:off x="708820" y="1732757"/>
            <a:ext cx="5381496" cy="592617"/>
          </a:xfrm>
        </p:spPr>
        <p:txBody>
          <a:bodyPr anchor="b"/>
          <a:lstStyle>
            <a:lvl1pPr marL="0" indent="0" algn="l">
              <a:buNone/>
              <a:defRPr sz="2000">
                <a:solidFill>
                  <a:schemeClr val="bg1"/>
                </a:solidFill>
              </a:defRPr>
            </a:lvl1pPr>
            <a:lvl2pPr marL="0" indent="0" algn="l">
              <a:buNone/>
              <a:defRPr sz="2000">
                <a:solidFill>
                  <a:schemeClr val="bg1"/>
                </a:solidFill>
              </a:defRPr>
            </a:lvl2pPr>
            <a:lvl3pPr marL="0" indent="0" algn="l">
              <a:buNone/>
              <a:defRPr sz="2000">
                <a:solidFill>
                  <a:schemeClr val="bg1"/>
                </a:solidFill>
              </a:defRPr>
            </a:lvl3pPr>
            <a:lvl4pPr marL="0" indent="0" algn="l">
              <a:buNone/>
              <a:defRPr sz="2000">
                <a:solidFill>
                  <a:schemeClr val="bg1"/>
                </a:solidFill>
              </a:defRPr>
            </a:lvl4pPr>
            <a:lvl5pPr marL="0" indent="0" algn="l">
              <a:buNone/>
              <a:defRPr sz="2000">
                <a:solidFill>
                  <a:schemeClr val="bg1"/>
                </a:solidFill>
              </a:defRPr>
            </a:lvl5pPr>
            <a:lvl6pPr marL="0" indent="0" algn="l">
              <a:buNone/>
              <a:defRPr sz="2000">
                <a:solidFill>
                  <a:schemeClr val="bg1"/>
                </a:solidFill>
              </a:defRPr>
            </a:lvl6pPr>
            <a:lvl7pPr marL="0" indent="0" algn="l">
              <a:buNone/>
              <a:defRPr sz="2000">
                <a:solidFill>
                  <a:schemeClr val="bg1"/>
                </a:solidFill>
              </a:defRPr>
            </a:lvl7pPr>
            <a:lvl8pPr marL="0" indent="0" algn="l">
              <a:buNone/>
              <a:defRPr sz="2000">
                <a:solidFill>
                  <a:schemeClr val="bg1"/>
                </a:solidFill>
              </a:defRPr>
            </a:lvl8pPr>
            <a:lvl9pPr marL="0" indent="0" algn="l">
              <a:buNone/>
              <a:defRPr sz="2000">
                <a:solidFill>
                  <a:schemeClr val="bg1"/>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p:txBody>
          <a:bodyPr/>
          <a:lstStyle/>
          <a:p>
            <a:fld id="{93C03279-9369-4B60-857C-CA23090BD5EE}" type="datetime1">
              <a:rPr lang="en-US" smtClean="0"/>
              <a:t>10/28/2019</a:t>
            </a:fld>
            <a:endParaRPr lang="en-US" dirty="0"/>
          </a:p>
        </p:txBody>
      </p:sp>
      <p:sp>
        <p:nvSpPr>
          <p:cNvPr id="5" name="Footer Placeholder 4"/>
          <p:cNvSpPr>
            <a:spLocks noGrp="1"/>
          </p:cNvSpPr>
          <p:nvPr>
            <p:ph type="ftr" sz="quarter"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smtClean="0"/>
              <a:t>/// Bayer 16:9 Template /// September 2018</a:t>
            </a:r>
            <a:endParaRPr lang="en-US" dirty="0"/>
          </a:p>
        </p:txBody>
      </p:sp>
      <p:sp>
        <p:nvSpPr>
          <p:cNvPr id="6" name="Slide Number Placeholder 5"/>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EEAD9179-7A6B-4268-BEB2-F3B8EB06115B}" type="slidenum">
              <a:rPr lang="en-US" smtClean="0"/>
              <a:pPr/>
              <a:t>‹#›</a:t>
            </a:fld>
            <a:endParaRPr lang="en-US" dirty="0"/>
          </a:p>
        </p:txBody>
      </p:sp>
      <p:sp>
        <p:nvSpPr>
          <p:cNvPr id="2" name="Title 1"/>
          <p:cNvSpPr>
            <a:spLocks noGrp="1"/>
          </p:cNvSpPr>
          <p:nvPr>
            <p:ph type="ctrTitle"/>
          </p:nvPr>
        </p:nvSpPr>
        <p:spPr bwMode="white">
          <a:xfrm>
            <a:off x="708820" y="2424948"/>
            <a:ext cx="5381498" cy="1620000"/>
          </a:xfrm>
        </p:spPr>
        <p:txBody>
          <a:bodyPr anchor="t"/>
          <a:lstStyle>
            <a:lvl1pPr>
              <a:defRPr sz="5400" i="1">
                <a:solidFill>
                  <a:schemeClr val="accent2"/>
                </a:solidFill>
              </a:defRPr>
            </a:lvl1pPr>
          </a:lstStyle>
          <a:p>
            <a:r>
              <a:rPr lang="en-US" smtClean="0"/>
              <a:t>Click to edit Master title style</a:t>
            </a:r>
            <a:endParaRPr lang="en-US" dirty="0"/>
          </a:p>
        </p:txBody>
      </p:sp>
      <p:sp>
        <p:nvSpPr>
          <p:cNvPr id="18" name="TextBox 17">
            <a:extLst>
              <a:ext uri="{FF2B5EF4-FFF2-40B4-BE49-F238E27FC236}">
                <a16:creationId xmlns:a16="http://schemas.microsoft.com/office/drawing/2014/main" id="{5EE7DB5C-15A7-4763-A498-7608598D843B}"/>
              </a:ext>
            </a:extLst>
          </p:cNvPr>
          <p:cNvSpPr txBox="1"/>
          <p:nvPr/>
        </p:nvSpPr>
        <p:spPr bwMode="white">
          <a:xfrm>
            <a:off x="1378683" y="4041068"/>
            <a:ext cx="480832" cy="179724"/>
          </a:xfrm>
          <a:prstGeom prst="rect">
            <a:avLst/>
          </a:prstGeom>
          <a:noFill/>
        </p:spPr>
        <p:txBody>
          <a:bodyPr wrap="none" lIns="0" tIns="0" rIns="0" bIns="0" rtlCol="0" anchor="ctr">
            <a:noAutofit/>
          </a:bodyPr>
          <a:lstStyle/>
          <a:p>
            <a:pPr marL="0" marR="0" lvl="0" indent="0" algn="ctr" defTabSz="915680" eaLnBrk="1" fontAlgn="auto" latinLnBrk="0" hangingPunct="1">
              <a:lnSpc>
                <a:spcPct val="100000"/>
              </a:lnSpc>
              <a:spcBef>
                <a:spcPts val="0"/>
              </a:spcBef>
              <a:spcAft>
                <a:spcPts val="0"/>
              </a:spcAft>
              <a:buClrTx/>
              <a:buSzTx/>
              <a:buFontTx/>
              <a:buNone/>
              <a:tabLst/>
              <a:defRPr/>
            </a:pPr>
            <a:r>
              <a:rPr kumimoji="0" lang="en-US" sz="1051" b="0" i="0" u="none" strike="noStrike" kern="0" cap="none" spc="0" normalizeH="0" baseline="0" noProof="0" dirty="0">
                <a:ln>
                  <a:noFill/>
                </a:ln>
                <a:solidFill>
                  <a:schemeClr val="accent4"/>
                </a:solidFill>
                <a:effectLst/>
                <a:uLnTx/>
                <a:uFillTx/>
              </a:rPr>
              <a:t>///////////</a:t>
            </a:r>
          </a:p>
        </p:txBody>
      </p:sp>
      <p:sp>
        <p:nvSpPr>
          <p:cNvPr id="21" name="Text Placeholder 20"/>
          <p:cNvSpPr>
            <a:spLocks noGrp="1"/>
          </p:cNvSpPr>
          <p:nvPr>
            <p:ph type="body" sz="quarter" idx="13"/>
          </p:nvPr>
        </p:nvSpPr>
        <p:spPr bwMode="white">
          <a:xfrm>
            <a:off x="1414398" y="4262151"/>
            <a:ext cx="3600000" cy="1080000"/>
          </a:xfrm>
        </p:spPr>
        <p:txBody>
          <a:bodyPr/>
          <a:lstStyle>
            <a:lvl1pPr>
              <a:spcBef>
                <a:spcPts val="0"/>
              </a:spcBef>
              <a:spcAft>
                <a:spcPts val="0"/>
              </a:spcAft>
              <a:defRPr b="1">
                <a:solidFill>
                  <a:schemeClr val="bg1"/>
                </a:solidFill>
              </a:defRPr>
            </a:lvl1pPr>
            <a:lvl2pPr marL="0" indent="0">
              <a:spcBef>
                <a:spcPts val="1800"/>
              </a:spcBef>
              <a:spcAft>
                <a:spcPts val="0"/>
              </a:spcAft>
              <a:buFont typeface="Arial" panose="020B0604020202020204" pitchFamily="34" charset="0"/>
              <a:buNone/>
              <a:defRPr sz="1050">
                <a:solidFill>
                  <a:schemeClr val="bg1"/>
                </a:solidFill>
              </a:defRPr>
            </a:lvl2pPr>
            <a:lvl3pPr marL="0" indent="0">
              <a:spcBef>
                <a:spcPts val="0"/>
              </a:spcBef>
              <a:spcAft>
                <a:spcPts val="0"/>
              </a:spcAft>
              <a:buFont typeface="Arial" panose="020B0604020202020204" pitchFamily="34" charset="0"/>
              <a:buNone/>
              <a:defRPr sz="1050">
                <a:solidFill>
                  <a:schemeClr val="bg1"/>
                </a:solidFill>
              </a:defRPr>
            </a:lvl3pPr>
            <a:lvl4pPr marL="0" indent="0">
              <a:spcBef>
                <a:spcPts val="0"/>
              </a:spcBef>
              <a:spcAft>
                <a:spcPts val="0"/>
              </a:spcAft>
              <a:buFont typeface="Arial" panose="020B0604020202020204" pitchFamily="34" charset="0"/>
              <a:buNone/>
              <a:defRPr sz="1050">
                <a:solidFill>
                  <a:schemeClr val="bg1"/>
                </a:solidFill>
              </a:defRPr>
            </a:lvl4pPr>
            <a:lvl5pPr marL="0" indent="0">
              <a:spcBef>
                <a:spcPts val="0"/>
              </a:spcBef>
              <a:spcAft>
                <a:spcPts val="0"/>
              </a:spcAft>
              <a:buFont typeface="Arial" panose="020B0604020202020204" pitchFamily="34" charset="0"/>
              <a:buNone/>
              <a:defRPr sz="1050">
                <a:solidFill>
                  <a:schemeClr val="bg1"/>
                </a:solidFill>
              </a:defRPr>
            </a:lvl5pPr>
            <a:lvl6pPr marL="0" indent="0">
              <a:spcBef>
                <a:spcPts val="0"/>
              </a:spcBef>
              <a:spcAft>
                <a:spcPts val="0"/>
              </a:spcAft>
              <a:buFont typeface="Arial" panose="020B0604020202020204" pitchFamily="34" charset="0"/>
              <a:buNone/>
              <a:defRPr sz="1050">
                <a:solidFill>
                  <a:schemeClr val="bg1"/>
                </a:solidFill>
              </a:defRPr>
            </a:lvl6pPr>
            <a:lvl7pPr marL="0" indent="0">
              <a:spcBef>
                <a:spcPts val="0"/>
              </a:spcBef>
              <a:spcAft>
                <a:spcPts val="0"/>
              </a:spcAft>
              <a:buFont typeface="Arial" panose="020B0604020202020204" pitchFamily="34" charset="0"/>
              <a:buNone/>
              <a:defRPr sz="1050">
                <a:solidFill>
                  <a:schemeClr val="bg1"/>
                </a:solidFill>
              </a:defRPr>
            </a:lvl7pPr>
            <a:lvl8pPr marL="0" indent="0">
              <a:spcBef>
                <a:spcPts val="0"/>
              </a:spcBef>
              <a:spcAft>
                <a:spcPts val="0"/>
              </a:spcAft>
              <a:buFont typeface="Arial" panose="020B0604020202020204" pitchFamily="34" charset="0"/>
              <a:buNone/>
              <a:defRPr sz="1050">
                <a:solidFill>
                  <a:schemeClr val="bg1"/>
                </a:solidFill>
              </a:defRPr>
            </a:lvl8pPr>
            <a:lvl9pPr marL="0" indent="0">
              <a:spcBef>
                <a:spcPts val="0"/>
              </a:spcBef>
              <a:spcAft>
                <a:spcPts val="0"/>
              </a:spcAft>
              <a:buFont typeface="Arial" panose="020B0604020202020204" pitchFamily="34" charset="0"/>
              <a:buNone/>
              <a:defRPr sz="1050">
                <a:solidFill>
                  <a:schemeClr val="bg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Picture Placeholder 16"/>
          <p:cNvSpPr>
            <a:spLocks noGrp="1"/>
          </p:cNvSpPr>
          <p:nvPr>
            <p:ph type="pic" sz="quarter" idx="14"/>
          </p:nvPr>
        </p:nvSpPr>
        <p:spPr bwMode="gray">
          <a:xfrm>
            <a:off x="6095922" y="0"/>
            <a:ext cx="6094492" cy="6858000"/>
          </a:xfrm>
          <a:custGeom>
            <a:avLst/>
            <a:gdLst>
              <a:gd name="connsiteX0" fmla="*/ 2102205 w 6094492"/>
              <a:gd name="connsiteY0" fmla="*/ 0 h 6858000"/>
              <a:gd name="connsiteX1" fmla="*/ 6094492 w 6094492"/>
              <a:gd name="connsiteY1" fmla="*/ 0 h 6858000"/>
              <a:gd name="connsiteX2" fmla="*/ 6094492 w 6094492"/>
              <a:gd name="connsiteY2" fmla="*/ 6858000 h 6858000"/>
              <a:gd name="connsiteX3" fmla="*/ 0 w 60944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4492" h="6858000">
                <a:moveTo>
                  <a:pt x="2102205" y="0"/>
                </a:moveTo>
                <a:lnTo>
                  <a:pt x="6094492" y="0"/>
                </a:lnTo>
                <a:lnTo>
                  <a:pt x="6094492" y="6858000"/>
                </a:lnTo>
                <a:lnTo>
                  <a:pt x="0" y="6858000"/>
                </a:lnTo>
                <a:close/>
              </a:path>
            </a:pathLst>
          </a:custGeom>
        </p:spPr>
        <p:txBody>
          <a:bodyPr wrap="square" tIns="540000" anchor="ctr">
            <a:noAutofit/>
          </a:bodyPr>
          <a:lstStyle>
            <a:lvl1pPr algn="ctr">
              <a:defRPr/>
            </a:lvl1pPr>
          </a:lstStyle>
          <a:p>
            <a:r>
              <a:rPr lang="en-US" smtClean="0"/>
              <a:t>Click icon to add picture</a:t>
            </a:r>
            <a:endParaRPr lang="de-DE" dirty="0"/>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gray">
          <a:xfrm>
            <a:off x="701676" y="704850"/>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23" name="Freeform 6"/>
          <p:cNvSpPr>
            <a:spLocks/>
          </p:cNvSpPr>
          <p:nvPr/>
        </p:nvSpPr>
        <p:spPr bwMode="gray">
          <a:xfrm>
            <a:off x="5111334" y="0"/>
            <a:ext cx="2938864" cy="6877050"/>
          </a:xfrm>
          <a:custGeom>
            <a:avLst/>
            <a:gdLst>
              <a:gd name="T0" fmla="*/ 10 w 2188"/>
              <a:gd name="T1" fmla="*/ 5120 h 5120"/>
              <a:gd name="T2" fmla="*/ 2188 w 2188"/>
              <a:gd name="T3" fmla="*/ 0 h 5120"/>
              <a:gd name="T4" fmla="*/ 2179 w 2188"/>
              <a:gd name="T5" fmla="*/ 0 h 5120"/>
              <a:gd name="T6" fmla="*/ 0 w 2188"/>
              <a:gd name="T7" fmla="*/ 5120 h 5120"/>
              <a:gd name="T8" fmla="*/ 10 w 2188"/>
              <a:gd name="T9" fmla="*/ 5120 h 5120"/>
            </a:gdLst>
            <a:ahLst/>
            <a:cxnLst>
              <a:cxn ang="0">
                <a:pos x="T0" y="T1"/>
              </a:cxn>
              <a:cxn ang="0">
                <a:pos x="T2" y="T3"/>
              </a:cxn>
              <a:cxn ang="0">
                <a:pos x="T4" y="T5"/>
              </a:cxn>
              <a:cxn ang="0">
                <a:pos x="T6" y="T7"/>
              </a:cxn>
              <a:cxn ang="0">
                <a:pos x="T8" y="T9"/>
              </a:cxn>
            </a:cxnLst>
            <a:rect l="0" t="0" r="r" b="b"/>
            <a:pathLst>
              <a:path w="2188" h="5120">
                <a:moveTo>
                  <a:pt x="10" y="5120"/>
                </a:moveTo>
                <a:lnTo>
                  <a:pt x="2188" y="0"/>
                </a:lnTo>
                <a:lnTo>
                  <a:pt x="2179" y="0"/>
                </a:lnTo>
                <a:lnTo>
                  <a:pt x="0" y="5120"/>
                </a:lnTo>
                <a:lnTo>
                  <a:pt x="10" y="5120"/>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3" name="Logoschutz" hidden="1"/>
          <p:cNvSpPr/>
          <p:nvPr userDrawn="1">
            <p:custDataLst>
              <p:tags r:id="rId1"/>
            </p:custDataLst>
          </p:nvPr>
        </p:nvSpPr>
        <p:spPr bwMode="gray">
          <a:xfrm>
            <a:off x="521832" y="524850"/>
            <a:ext cx="1080000" cy="1080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Logo</a:t>
            </a:r>
          </a:p>
          <a:p>
            <a:pPr algn="ctr"/>
            <a:r>
              <a:rPr lang="de-DE" dirty="0">
                <a:solidFill>
                  <a:schemeClr val="tx1"/>
                </a:solidFill>
              </a:rPr>
              <a:t>Schutz</a:t>
            </a:r>
          </a:p>
        </p:txBody>
      </p:sp>
    </p:spTree>
    <p:extLst>
      <p:ext uri="{BB962C8B-B14F-4D97-AF65-F5344CB8AC3E}">
        <p14:creationId xmlns:p14="http://schemas.microsoft.com/office/powerpoint/2010/main" val="1871054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slide 3 (3)">
    <p:bg>
      <p:bgPr>
        <a:solidFill>
          <a:schemeClr val="accent5"/>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bwMode="black">
          <a:xfrm>
            <a:off x="709365" y="1732422"/>
            <a:ext cx="3620552" cy="592952"/>
          </a:xfrm>
        </p:spPr>
        <p:txBody>
          <a:bodyPr anchor="b"/>
          <a:lstStyle>
            <a:lvl1pPr marL="0" indent="0" algn="l">
              <a:buNone/>
              <a:defRPr sz="2000">
                <a:solidFill>
                  <a:schemeClr val="bg1"/>
                </a:solidFill>
              </a:defRPr>
            </a:lvl1pPr>
            <a:lvl2pPr marL="0" indent="0" algn="l">
              <a:buNone/>
              <a:defRPr sz="2000">
                <a:solidFill>
                  <a:schemeClr val="bg1"/>
                </a:solidFill>
              </a:defRPr>
            </a:lvl2pPr>
            <a:lvl3pPr marL="0" indent="0" algn="l">
              <a:buNone/>
              <a:defRPr sz="2000">
                <a:solidFill>
                  <a:schemeClr val="bg1"/>
                </a:solidFill>
              </a:defRPr>
            </a:lvl3pPr>
            <a:lvl4pPr marL="0" indent="0" algn="l">
              <a:buNone/>
              <a:defRPr sz="2000">
                <a:solidFill>
                  <a:schemeClr val="bg1"/>
                </a:solidFill>
              </a:defRPr>
            </a:lvl4pPr>
            <a:lvl5pPr marL="0" indent="0" algn="l">
              <a:buNone/>
              <a:defRPr sz="2000">
                <a:solidFill>
                  <a:schemeClr val="bg1"/>
                </a:solidFill>
              </a:defRPr>
            </a:lvl5pPr>
            <a:lvl6pPr marL="0" indent="0" algn="l">
              <a:buNone/>
              <a:defRPr sz="2000">
                <a:solidFill>
                  <a:schemeClr val="bg1"/>
                </a:solidFill>
              </a:defRPr>
            </a:lvl6pPr>
            <a:lvl7pPr marL="0" indent="0" algn="l">
              <a:buNone/>
              <a:defRPr sz="2000">
                <a:solidFill>
                  <a:schemeClr val="bg1"/>
                </a:solidFill>
              </a:defRPr>
            </a:lvl7pPr>
            <a:lvl8pPr marL="0" indent="0" algn="l">
              <a:buNone/>
              <a:defRPr sz="2000">
                <a:solidFill>
                  <a:schemeClr val="bg1"/>
                </a:solidFill>
              </a:defRPr>
            </a:lvl8pPr>
            <a:lvl9pPr marL="0" indent="0" algn="l">
              <a:buNone/>
              <a:defRPr sz="2000">
                <a:solidFill>
                  <a:schemeClr val="bg1"/>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p:txBody>
          <a:bodyPr/>
          <a:lstStyle/>
          <a:p>
            <a:fld id="{F7B81ACC-194C-4138-87A4-0FE22490C9A1}" type="datetime1">
              <a:rPr lang="en-US" smtClean="0"/>
              <a:t>10/28/2019</a:t>
            </a:fld>
            <a:endParaRPr lang="en-US" dirty="0"/>
          </a:p>
        </p:txBody>
      </p:sp>
      <p:sp>
        <p:nvSpPr>
          <p:cNvPr id="5" name="Footer Placeholder 4"/>
          <p:cNvSpPr>
            <a:spLocks noGrp="1"/>
          </p:cNvSpPr>
          <p:nvPr>
            <p:ph type="ftr" sz="quarter"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smtClean="0"/>
              <a:t>/// Bayer 16:9 Template /// September 2018</a:t>
            </a:r>
            <a:endParaRPr lang="en-US" dirty="0"/>
          </a:p>
        </p:txBody>
      </p:sp>
      <p:sp>
        <p:nvSpPr>
          <p:cNvPr id="6" name="Slide Number Placeholder 5"/>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EEAD9179-7A6B-4268-BEB2-F3B8EB06115B}" type="slidenum">
              <a:rPr lang="en-US" smtClean="0"/>
              <a:pPr/>
              <a:t>‹#›</a:t>
            </a:fld>
            <a:endParaRPr lang="en-US" dirty="0"/>
          </a:p>
        </p:txBody>
      </p:sp>
      <p:sp>
        <p:nvSpPr>
          <p:cNvPr id="2" name="Title 1"/>
          <p:cNvSpPr>
            <a:spLocks noGrp="1"/>
          </p:cNvSpPr>
          <p:nvPr>
            <p:ph type="ctrTitle"/>
          </p:nvPr>
        </p:nvSpPr>
        <p:spPr bwMode="black">
          <a:xfrm>
            <a:off x="709560" y="2424948"/>
            <a:ext cx="3620357" cy="1440000"/>
          </a:xfrm>
        </p:spPr>
        <p:txBody>
          <a:bodyPr anchor="t"/>
          <a:lstStyle>
            <a:lvl1pPr>
              <a:defRPr sz="3200" i="1">
                <a:solidFill>
                  <a:schemeClr val="accent2"/>
                </a:solidFill>
              </a:defRPr>
            </a:lvl1pPr>
          </a:lstStyle>
          <a:p>
            <a:r>
              <a:rPr lang="en-US" smtClean="0"/>
              <a:t>Click to edit Master title style</a:t>
            </a:r>
            <a:endParaRPr lang="en-US" dirty="0"/>
          </a:p>
        </p:txBody>
      </p:sp>
      <p:sp>
        <p:nvSpPr>
          <p:cNvPr id="18" name="TextBox 17">
            <a:extLst>
              <a:ext uri="{FF2B5EF4-FFF2-40B4-BE49-F238E27FC236}">
                <a16:creationId xmlns:a16="http://schemas.microsoft.com/office/drawing/2014/main" id="{5EE7DB5C-15A7-4763-A498-7608598D843B}"/>
              </a:ext>
            </a:extLst>
          </p:cNvPr>
          <p:cNvSpPr txBox="1"/>
          <p:nvPr/>
        </p:nvSpPr>
        <p:spPr bwMode="black">
          <a:xfrm>
            <a:off x="1378683" y="4041068"/>
            <a:ext cx="480832" cy="179724"/>
          </a:xfrm>
          <a:prstGeom prst="rect">
            <a:avLst/>
          </a:prstGeom>
          <a:noFill/>
        </p:spPr>
        <p:txBody>
          <a:bodyPr wrap="none" lIns="0" tIns="0" rIns="0" bIns="0" rtlCol="0" anchor="ctr">
            <a:noAutofit/>
          </a:bodyPr>
          <a:lstStyle/>
          <a:p>
            <a:pPr marL="0" marR="0" lvl="0" indent="0" algn="ctr" defTabSz="915680" eaLnBrk="1" fontAlgn="auto" latinLnBrk="0" hangingPunct="1">
              <a:lnSpc>
                <a:spcPct val="100000"/>
              </a:lnSpc>
              <a:spcBef>
                <a:spcPts val="0"/>
              </a:spcBef>
              <a:spcAft>
                <a:spcPts val="0"/>
              </a:spcAft>
              <a:buClrTx/>
              <a:buSzTx/>
              <a:buFontTx/>
              <a:buNone/>
              <a:tabLst/>
              <a:defRPr/>
            </a:pPr>
            <a:r>
              <a:rPr kumimoji="0" lang="en-US" sz="1051" b="0" i="0" u="none" strike="noStrike" kern="0" cap="none" spc="0" normalizeH="0" baseline="0" noProof="0" dirty="0">
                <a:ln>
                  <a:noFill/>
                </a:ln>
                <a:solidFill>
                  <a:schemeClr val="accent4"/>
                </a:solidFill>
                <a:effectLst/>
                <a:uLnTx/>
                <a:uFillTx/>
              </a:rPr>
              <a:t>///////////</a:t>
            </a:r>
          </a:p>
        </p:txBody>
      </p:sp>
      <p:sp>
        <p:nvSpPr>
          <p:cNvPr id="21" name="Text Placeholder 20"/>
          <p:cNvSpPr>
            <a:spLocks noGrp="1"/>
          </p:cNvSpPr>
          <p:nvPr>
            <p:ph type="body" sz="quarter" idx="13"/>
          </p:nvPr>
        </p:nvSpPr>
        <p:spPr bwMode="black">
          <a:xfrm>
            <a:off x="1414398" y="4262151"/>
            <a:ext cx="2915519" cy="1080000"/>
          </a:xfrm>
        </p:spPr>
        <p:txBody>
          <a:bodyPr/>
          <a:lstStyle>
            <a:lvl1pPr>
              <a:spcBef>
                <a:spcPts val="0"/>
              </a:spcBef>
              <a:spcAft>
                <a:spcPts val="0"/>
              </a:spcAft>
              <a:defRPr b="1">
                <a:solidFill>
                  <a:schemeClr val="bg1"/>
                </a:solidFill>
              </a:defRPr>
            </a:lvl1pPr>
            <a:lvl2pPr marL="0" indent="0">
              <a:spcBef>
                <a:spcPts val="1800"/>
              </a:spcBef>
              <a:spcAft>
                <a:spcPts val="0"/>
              </a:spcAft>
              <a:buFont typeface="Arial" panose="020B0604020202020204" pitchFamily="34" charset="0"/>
              <a:buNone/>
              <a:defRPr sz="1050">
                <a:solidFill>
                  <a:schemeClr val="bg1"/>
                </a:solidFill>
              </a:defRPr>
            </a:lvl2pPr>
            <a:lvl3pPr marL="0" indent="0">
              <a:spcBef>
                <a:spcPts val="0"/>
              </a:spcBef>
              <a:spcAft>
                <a:spcPts val="0"/>
              </a:spcAft>
              <a:buFont typeface="Arial" panose="020B0604020202020204" pitchFamily="34" charset="0"/>
              <a:buNone/>
              <a:defRPr sz="1050">
                <a:solidFill>
                  <a:schemeClr val="bg1"/>
                </a:solidFill>
              </a:defRPr>
            </a:lvl3pPr>
            <a:lvl4pPr marL="0" indent="0">
              <a:spcBef>
                <a:spcPts val="0"/>
              </a:spcBef>
              <a:spcAft>
                <a:spcPts val="0"/>
              </a:spcAft>
              <a:buFont typeface="Arial" panose="020B0604020202020204" pitchFamily="34" charset="0"/>
              <a:buNone/>
              <a:defRPr sz="1050">
                <a:solidFill>
                  <a:schemeClr val="bg1"/>
                </a:solidFill>
              </a:defRPr>
            </a:lvl4pPr>
            <a:lvl5pPr marL="0" indent="0">
              <a:spcBef>
                <a:spcPts val="0"/>
              </a:spcBef>
              <a:spcAft>
                <a:spcPts val="0"/>
              </a:spcAft>
              <a:buFont typeface="Arial" panose="020B0604020202020204" pitchFamily="34" charset="0"/>
              <a:buNone/>
              <a:defRPr sz="1050">
                <a:solidFill>
                  <a:schemeClr val="bg1"/>
                </a:solidFill>
              </a:defRPr>
            </a:lvl5pPr>
            <a:lvl6pPr marL="0" indent="0">
              <a:spcBef>
                <a:spcPts val="0"/>
              </a:spcBef>
              <a:spcAft>
                <a:spcPts val="0"/>
              </a:spcAft>
              <a:buFont typeface="Arial" panose="020B0604020202020204" pitchFamily="34" charset="0"/>
              <a:buNone/>
              <a:defRPr sz="1050">
                <a:solidFill>
                  <a:schemeClr val="bg1"/>
                </a:solidFill>
              </a:defRPr>
            </a:lvl6pPr>
            <a:lvl7pPr marL="0" indent="0">
              <a:spcBef>
                <a:spcPts val="0"/>
              </a:spcBef>
              <a:spcAft>
                <a:spcPts val="0"/>
              </a:spcAft>
              <a:buFont typeface="Arial" panose="020B0604020202020204" pitchFamily="34" charset="0"/>
              <a:buNone/>
              <a:defRPr sz="1050">
                <a:solidFill>
                  <a:schemeClr val="bg1"/>
                </a:solidFill>
              </a:defRPr>
            </a:lvl7pPr>
            <a:lvl8pPr marL="0" indent="0">
              <a:spcBef>
                <a:spcPts val="0"/>
              </a:spcBef>
              <a:spcAft>
                <a:spcPts val="0"/>
              </a:spcAft>
              <a:buFont typeface="Arial" panose="020B0604020202020204" pitchFamily="34" charset="0"/>
              <a:buNone/>
              <a:defRPr sz="1050">
                <a:solidFill>
                  <a:schemeClr val="bg1"/>
                </a:solidFill>
              </a:defRPr>
            </a:lvl8pPr>
            <a:lvl9pPr marL="0" indent="0">
              <a:spcBef>
                <a:spcPts val="0"/>
              </a:spcBef>
              <a:spcAft>
                <a:spcPts val="0"/>
              </a:spcAft>
              <a:buFont typeface="Arial" panose="020B0604020202020204" pitchFamily="34" charset="0"/>
              <a:buNone/>
              <a:defRPr sz="1050">
                <a:solidFill>
                  <a:schemeClr val="bg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black">
          <a:xfrm>
            <a:off x="701676" y="704850"/>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Shape 15">
            <a:extLst>
              <a:ext uri="{FF2B5EF4-FFF2-40B4-BE49-F238E27FC236}">
                <a16:creationId xmlns:a16="http://schemas.microsoft.com/office/drawing/2014/main" id="{10F45FFE-96B1-40C5-A292-0CA94D34D065}"/>
              </a:ext>
            </a:extLst>
          </p:cNvPr>
          <p:cNvSpPr/>
          <p:nvPr userDrawn="1"/>
        </p:nvSpPr>
        <p:spPr bwMode="gray">
          <a:xfrm>
            <a:off x="4075459" y="0"/>
            <a:ext cx="8114954" cy="6858000"/>
          </a:xfrm>
          <a:custGeom>
            <a:avLst/>
            <a:gdLst>
              <a:gd name="connsiteX0" fmla="*/ 1341581 w 8114954"/>
              <a:gd name="connsiteY0" fmla="*/ 0 h 6858000"/>
              <a:gd name="connsiteX1" fmla="*/ 8112574 w 8114954"/>
              <a:gd name="connsiteY1" fmla="*/ 0 h 6858000"/>
              <a:gd name="connsiteX2" fmla="*/ 8114954 w 8114954"/>
              <a:gd name="connsiteY2" fmla="*/ 6003673 h 6858000"/>
              <a:gd name="connsiteX3" fmla="*/ 3275458 w 8114954"/>
              <a:gd name="connsiteY3" fmla="*/ 6858000 h 6858000"/>
              <a:gd name="connsiteX4" fmla="*/ 0 w 811495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4954" h="6858000">
                <a:moveTo>
                  <a:pt x="1341581" y="0"/>
                </a:moveTo>
                <a:lnTo>
                  <a:pt x="8112574" y="0"/>
                </a:lnTo>
                <a:cubicBezTo>
                  <a:pt x="8112574" y="1913118"/>
                  <a:pt x="8114954" y="4090555"/>
                  <a:pt x="8114954" y="6003673"/>
                </a:cubicBezTo>
                <a:lnTo>
                  <a:pt x="3275458"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icture Placeholder 21">
            <a:extLst>
              <a:ext uri="{FF2B5EF4-FFF2-40B4-BE49-F238E27FC236}">
                <a16:creationId xmlns:a16="http://schemas.microsoft.com/office/drawing/2014/main" id="{81B2855E-6374-4E16-B969-06FB4FD6A61A}"/>
              </a:ext>
            </a:extLst>
          </p:cNvPr>
          <p:cNvSpPr>
            <a:spLocks noGrp="1"/>
          </p:cNvSpPr>
          <p:nvPr>
            <p:ph type="pic" sz="quarter" idx="17"/>
          </p:nvPr>
        </p:nvSpPr>
        <p:spPr bwMode="gray">
          <a:xfrm>
            <a:off x="4112871" y="0"/>
            <a:ext cx="3984707" cy="6858000"/>
          </a:xfrm>
          <a:custGeom>
            <a:avLst/>
            <a:gdLst>
              <a:gd name="connsiteX0" fmla="*/ 2693218 w 3984707"/>
              <a:gd name="connsiteY0" fmla="*/ 6856945 h 6858000"/>
              <a:gd name="connsiteX1" fmla="*/ 2698647 w 3984707"/>
              <a:gd name="connsiteY1" fmla="*/ 6858000 h 6858000"/>
              <a:gd name="connsiteX2" fmla="*/ 2693014 w 3984707"/>
              <a:gd name="connsiteY2" fmla="*/ 6858000 h 6858000"/>
              <a:gd name="connsiteX3" fmla="*/ 1331361 w 3984707"/>
              <a:gd name="connsiteY3" fmla="*/ 0 h 6858000"/>
              <a:gd name="connsiteX4" fmla="*/ 3984707 w 3984707"/>
              <a:gd name="connsiteY4" fmla="*/ 0 h 6858000"/>
              <a:gd name="connsiteX5" fmla="*/ 2660015 w 3984707"/>
              <a:gd name="connsiteY5" fmla="*/ 6858000 h 6858000"/>
              <a:gd name="connsiteX6" fmla="*/ 0 w 398470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84707" h="6858000">
                <a:moveTo>
                  <a:pt x="2693218" y="6856945"/>
                </a:moveTo>
                <a:lnTo>
                  <a:pt x="2698647" y="6858000"/>
                </a:lnTo>
                <a:lnTo>
                  <a:pt x="2693014" y="6858000"/>
                </a:lnTo>
                <a:close/>
                <a:moveTo>
                  <a:pt x="1331361" y="0"/>
                </a:moveTo>
                <a:lnTo>
                  <a:pt x="3984707" y="0"/>
                </a:lnTo>
                <a:lnTo>
                  <a:pt x="2660015" y="6858000"/>
                </a:lnTo>
                <a:lnTo>
                  <a:pt x="0" y="6858000"/>
                </a:lnTo>
                <a:close/>
              </a:path>
            </a:pathLst>
          </a:custGeom>
        </p:spPr>
        <p:txBody>
          <a:bodyPr wrap="square" tIns="540000" anchor="ctr">
            <a:noAutofit/>
          </a:bodyPr>
          <a:lstStyle>
            <a:lvl1pPr algn="ctr">
              <a:defRPr/>
            </a:lvl1pPr>
          </a:lstStyle>
          <a:p>
            <a:r>
              <a:rPr lang="en-US" smtClean="0"/>
              <a:t>Click icon to add picture</a:t>
            </a:r>
            <a:endParaRPr lang="de-DE" dirty="0"/>
          </a:p>
        </p:txBody>
      </p:sp>
      <p:sp>
        <p:nvSpPr>
          <p:cNvPr id="19" name="Picture Placeholder 18">
            <a:extLst>
              <a:ext uri="{FF2B5EF4-FFF2-40B4-BE49-F238E27FC236}">
                <a16:creationId xmlns:a16="http://schemas.microsoft.com/office/drawing/2014/main" id="{95279B28-8E9A-48EF-BBFA-EB5F09F244EE}"/>
              </a:ext>
            </a:extLst>
          </p:cNvPr>
          <p:cNvSpPr>
            <a:spLocks noGrp="1"/>
          </p:cNvSpPr>
          <p:nvPr>
            <p:ph type="pic" sz="quarter" idx="18"/>
          </p:nvPr>
        </p:nvSpPr>
        <p:spPr bwMode="gray">
          <a:xfrm>
            <a:off x="6805884" y="0"/>
            <a:ext cx="3995338" cy="6858000"/>
          </a:xfrm>
          <a:custGeom>
            <a:avLst/>
            <a:gdLst>
              <a:gd name="connsiteX0" fmla="*/ 1324692 w 3995338"/>
              <a:gd name="connsiteY0" fmla="*/ 0 h 6858000"/>
              <a:gd name="connsiteX1" fmla="*/ 3995338 w 3995338"/>
              <a:gd name="connsiteY1" fmla="*/ 0 h 6858000"/>
              <a:gd name="connsiteX2" fmla="*/ 2745906 w 3995338"/>
              <a:gd name="connsiteY2" fmla="*/ 6468865 h 6858000"/>
              <a:gd name="connsiteX3" fmla="*/ 2748727 w 3995338"/>
              <a:gd name="connsiteY3" fmla="*/ 6469398 h 6858000"/>
              <a:gd name="connsiteX4" fmla="*/ 547416 w 3995338"/>
              <a:gd name="connsiteY4" fmla="*/ 6858000 h 6858000"/>
              <a:gd name="connsiteX5" fmla="*/ 0 w 3995338"/>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95338" h="6858000">
                <a:moveTo>
                  <a:pt x="1324692" y="0"/>
                </a:moveTo>
                <a:lnTo>
                  <a:pt x="3995338" y="0"/>
                </a:lnTo>
                <a:lnTo>
                  <a:pt x="2745906" y="6468865"/>
                </a:lnTo>
                <a:lnTo>
                  <a:pt x="2748727" y="6469398"/>
                </a:lnTo>
                <a:lnTo>
                  <a:pt x="547416" y="6858000"/>
                </a:lnTo>
                <a:lnTo>
                  <a:pt x="0" y="6858000"/>
                </a:lnTo>
                <a:close/>
              </a:path>
            </a:pathLst>
          </a:custGeom>
        </p:spPr>
        <p:txBody>
          <a:bodyPr wrap="square" tIns="540000" anchor="ctr">
            <a:noAutofit/>
          </a:bodyPr>
          <a:lstStyle>
            <a:lvl1pPr algn="ctr">
              <a:defRPr/>
            </a:lvl1pPr>
          </a:lstStyle>
          <a:p>
            <a:r>
              <a:rPr lang="en-US" smtClean="0"/>
              <a:t>Click icon to add picture</a:t>
            </a:r>
            <a:endParaRPr lang="de-DE" dirty="0"/>
          </a:p>
        </p:txBody>
      </p:sp>
      <p:sp>
        <p:nvSpPr>
          <p:cNvPr id="20" name="Picture Placeholder 56">
            <a:extLst>
              <a:ext uri="{FF2B5EF4-FFF2-40B4-BE49-F238E27FC236}">
                <a16:creationId xmlns:a16="http://schemas.microsoft.com/office/drawing/2014/main" id="{3DF0ABB8-43C5-486B-97C5-606C58821303}"/>
              </a:ext>
            </a:extLst>
          </p:cNvPr>
          <p:cNvSpPr>
            <a:spLocks noGrp="1"/>
          </p:cNvSpPr>
          <p:nvPr>
            <p:ph type="pic" sz="quarter" idx="19" hasCustomPrompt="1"/>
          </p:nvPr>
        </p:nvSpPr>
        <p:spPr bwMode="gray">
          <a:xfrm>
            <a:off x="9585640" y="0"/>
            <a:ext cx="2607154" cy="6463920"/>
          </a:xfrm>
          <a:custGeom>
            <a:avLst/>
            <a:gdLst>
              <a:gd name="connsiteX0" fmla="*/ 1248571 w 2607154"/>
              <a:gd name="connsiteY0" fmla="*/ 0 h 6463920"/>
              <a:gd name="connsiteX1" fmla="*/ 2604774 w 2607154"/>
              <a:gd name="connsiteY1" fmla="*/ 0 h 6463920"/>
              <a:gd name="connsiteX2" fmla="*/ 2607154 w 2607154"/>
              <a:gd name="connsiteY2" fmla="*/ 6003673 h 6463920"/>
              <a:gd name="connsiteX3" fmla="*/ 0 w 2607154"/>
              <a:gd name="connsiteY3" fmla="*/ 6463920 h 6463920"/>
            </a:gdLst>
            <a:ahLst/>
            <a:cxnLst>
              <a:cxn ang="0">
                <a:pos x="connsiteX0" y="connsiteY0"/>
              </a:cxn>
              <a:cxn ang="0">
                <a:pos x="connsiteX1" y="connsiteY1"/>
              </a:cxn>
              <a:cxn ang="0">
                <a:pos x="connsiteX2" y="connsiteY2"/>
              </a:cxn>
              <a:cxn ang="0">
                <a:pos x="connsiteX3" y="connsiteY3"/>
              </a:cxn>
            </a:cxnLst>
            <a:rect l="l" t="t" r="r" b="b"/>
            <a:pathLst>
              <a:path w="2607154" h="6463920">
                <a:moveTo>
                  <a:pt x="1248571" y="0"/>
                </a:moveTo>
                <a:lnTo>
                  <a:pt x="2604774" y="0"/>
                </a:lnTo>
                <a:cubicBezTo>
                  <a:pt x="2604774" y="1913118"/>
                  <a:pt x="2607154" y="4090555"/>
                  <a:pt x="2607154" y="6003673"/>
                </a:cubicBezTo>
                <a:lnTo>
                  <a:pt x="0" y="6463920"/>
                </a:lnTo>
                <a:close/>
              </a:path>
            </a:pathLst>
          </a:custGeom>
        </p:spPr>
        <p:txBody>
          <a:bodyPr wrap="square" tIns="936000" anchor="ctr">
            <a:noAutofit/>
          </a:bodyPr>
          <a:lstStyle>
            <a:lvl1pPr algn="ctr">
              <a:defRPr/>
            </a:lvl1pPr>
          </a:lstStyle>
          <a:p>
            <a:r>
              <a:rPr lang="en-US" dirty="0"/>
              <a:t>Click icon to</a:t>
            </a:r>
            <a:br>
              <a:rPr lang="en-US" dirty="0"/>
            </a:br>
            <a:r>
              <a:rPr lang="en-US" dirty="0"/>
              <a:t>add picture</a:t>
            </a:r>
            <a:endParaRPr lang="de-DE" dirty="0"/>
          </a:p>
        </p:txBody>
      </p:sp>
      <p:sp>
        <p:nvSpPr>
          <p:cNvPr id="14" name="MIO_VALID_LAYOUT" hidden="1">
            <a:extLst>
              <a:ext uri="{FF2B5EF4-FFF2-40B4-BE49-F238E27FC236}">
                <a16:creationId xmlns:a16="http://schemas.microsoft.com/office/drawing/2014/main" id="{0465EA00-3EFA-4E02-9E94-4A0C46405631}"/>
              </a:ext>
            </a:extLst>
          </p:cNvPr>
          <p:cNvSpPr/>
          <p:nvPr userDrawn="1"/>
        </p:nvSpPr>
        <p:spPr bwMode="gray">
          <a:xfrm>
            <a:off x="69574" y="0"/>
            <a:ext cx="198783" cy="1320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ogoschutz" hidden="1">
            <a:extLst>
              <a:ext uri="{FF2B5EF4-FFF2-40B4-BE49-F238E27FC236}">
                <a16:creationId xmlns:a16="http://schemas.microsoft.com/office/drawing/2014/main" id="{0E4D9B70-294B-4EEF-9E60-A1B22BE16F42}"/>
              </a:ext>
            </a:extLst>
          </p:cNvPr>
          <p:cNvSpPr/>
          <p:nvPr userDrawn="1">
            <p:custDataLst>
              <p:tags r:id="rId1"/>
            </p:custDataLst>
          </p:nvPr>
        </p:nvSpPr>
        <p:spPr bwMode="gray">
          <a:xfrm>
            <a:off x="521832" y="524850"/>
            <a:ext cx="1080000" cy="1080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Logo</a:t>
            </a:r>
          </a:p>
          <a:p>
            <a:pPr algn="ctr"/>
            <a:r>
              <a:rPr lang="de-DE" dirty="0">
                <a:solidFill>
                  <a:schemeClr val="tx1"/>
                </a:solidFill>
              </a:rPr>
              <a:t>Schutz</a:t>
            </a:r>
          </a:p>
        </p:txBody>
      </p:sp>
    </p:spTree>
    <p:extLst>
      <p:ext uri="{BB962C8B-B14F-4D97-AF65-F5344CB8AC3E}">
        <p14:creationId xmlns:p14="http://schemas.microsoft.com/office/powerpoint/2010/main" val="1617966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2">
    <p:bg>
      <p:bgPr>
        <a:solidFill>
          <a:schemeClr val="accent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bwMode="black">
          <a:xfrm>
            <a:off x="709365" y="1732422"/>
            <a:ext cx="3620552" cy="592952"/>
          </a:xfrm>
        </p:spPr>
        <p:txBody>
          <a:bodyPr anchor="b"/>
          <a:lstStyle>
            <a:lvl1pPr marL="0" indent="0" algn="l">
              <a:buNone/>
              <a:defRPr sz="2000">
                <a:solidFill>
                  <a:schemeClr val="bg1"/>
                </a:solidFill>
              </a:defRPr>
            </a:lvl1pPr>
            <a:lvl2pPr marL="0" indent="0" algn="l">
              <a:buNone/>
              <a:defRPr sz="2000">
                <a:solidFill>
                  <a:schemeClr val="bg1"/>
                </a:solidFill>
              </a:defRPr>
            </a:lvl2pPr>
            <a:lvl3pPr marL="0" indent="0" algn="l">
              <a:buNone/>
              <a:defRPr sz="2000">
                <a:solidFill>
                  <a:schemeClr val="bg1"/>
                </a:solidFill>
              </a:defRPr>
            </a:lvl3pPr>
            <a:lvl4pPr marL="0" indent="0" algn="l">
              <a:buNone/>
              <a:defRPr sz="2000">
                <a:solidFill>
                  <a:schemeClr val="bg1"/>
                </a:solidFill>
              </a:defRPr>
            </a:lvl4pPr>
            <a:lvl5pPr marL="0" indent="0" algn="l">
              <a:buNone/>
              <a:defRPr sz="2000">
                <a:solidFill>
                  <a:schemeClr val="bg1"/>
                </a:solidFill>
              </a:defRPr>
            </a:lvl5pPr>
            <a:lvl6pPr marL="0" indent="0" algn="l">
              <a:buNone/>
              <a:defRPr sz="2000">
                <a:solidFill>
                  <a:schemeClr val="bg1"/>
                </a:solidFill>
              </a:defRPr>
            </a:lvl6pPr>
            <a:lvl7pPr marL="0" indent="0" algn="l">
              <a:buNone/>
              <a:defRPr sz="2000">
                <a:solidFill>
                  <a:schemeClr val="bg1"/>
                </a:solidFill>
              </a:defRPr>
            </a:lvl7pPr>
            <a:lvl8pPr marL="0" indent="0" algn="l">
              <a:buNone/>
              <a:defRPr sz="2000">
                <a:solidFill>
                  <a:schemeClr val="bg1"/>
                </a:solidFill>
              </a:defRPr>
            </a:lvl8pPr>
            <a:lvl9pPr marL="0" indent="0" algn="l">
              <a:buNone/>
              <a:defRPr sz="2000">
                <a:solidFill>
                  <a:schemeClr val="bg1"/>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p:txBody>
          <a:bodyPr/>
          <a:lstStyle/>
          <a:p>
            <a:fld id="{2CB09DE6-6C5C-466A-98EE-CF45D40F0870}" type="datetime1">
              <a:rPr lang="en-US" smtClean="0"/>
              <a:t>10/28/2019</a:t>
            </a:fld>
            <a:endParaRPr lang="en-US" dirty="0"/>
          </a:p>
        </p:txBody>
      </p:sp>
      <p:sp>
        <p:nvSpPr>
          <p:cNvPr id="5" name="Footer Placeholder 4"/>
          <p:cNvSpPr>
            <a:spLocks noGrp="1"/>
          </p:cNvSpPr>
          <p:nvPr>
            <p:ph type="ftr" sz="quarter"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smtClean="0"/>
              <a:t>/// Bayer 16:9 Template /// September 2018</a:t>
            </a:r>
            <a:endParaRPr lang="en-US" dirty="0"/>
          </a:p>
        </p:txBody>
      </p:sp>
      <p:sp>
        <p:nvSpPr>
          <p:cNvPr id="6" name="Slide Number Placeholder 5"/>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EEAD9179-7A6B-4268-BEB2-F3B8EB06115B}" type="slidenum">
              <a:rPr lang="en-US" smtClean="0"/>
              <a:pPr/>
              <a:t>‹#›</a:t>
            </a:fld>
            <a:endParaRPr lang="en-US" dirty="0"/>
          </a:p>
        </p:txBody>
      </p:sp>
      <p:sp>
        <p:nvSpPr>
          <p:cNvPr id="2" name="Title 1"/>
          <p:cNvSpPr>
            <a:spLocks noGrp="1"/>
          </p:cNvSpPr>
          <p:nvPr>
            <p:ph type="ctrTitle"/>
          </p:nvPr>
        </p:nvSpPr>
        <p:spPr bwMode="black">
          <a:xfrm>
            <a:off x="709560" y="2424948"/>
            <a:ext cx="3620357" cy="1440000"/>
          </a:xfrm>
        </p:spPr>
        <p:txBody>
          <a:bodyPr anchor="t"/>
          <a:lstStyle>
            <a:lvl1pPr>
              <a:defRPr sz="3200" i="1">
                <a:solidFill>
                  <a:schemeClr val="tx2"/>
                </a:solidFill>
              </a:defRPr>
            </a:lvl1pPr>
          </a:lstStyle>
          <a:p>
            <a:r>
              <a:rPr lang="en-US" smtClean="0"/>
              <a:t>Click to edit Master title style</a:t>
            </a:r>
            <a:endParaRPr lang="en-US" dirty="0"/>
          </a:p>
        </p:txBody>
      </p:sp>
      <p:sp>
        <p:nvSpPr>
          <p:cNvPr id="18" name="TextBox 17">
            <a:extLst>
              <a:ext uri="{FF2B5EF4-FFF2-40B4-BE49-F238E27FC236}">
                <a16:creationId xmlns:a16="http://schemas.microsoft.com/office/drawing/2014/main" id="{5EE7DB5C-15A7-4763-A498-7608598D843B}"/>
              </a:ext>
            </a:extLst>
          </p:cNvPr>
          <p:cNvSpPr txBox="1"/>
          <p:nvPr/>
        </p:nvSpPr>
        <p:spPr bwMode="black">
          <a:xfrm>
            <a:off x="1378683" y="4041068"/>
            <a:ext cx="480832" cy="179724"/>
          </a:xfrm>
          <a:prstGeom prst="rect">
            <a:avLst/>
          </a:prstGeom>
          <a:noFill/>
        </p:spPr>
        <p:txBody>
          <a:bodyPr wrap="none" lIns="0" tIns="0" rIns="0" bIns="0" rtlCol="0" anchor="ctr">
            <a:noAutofit/>
          </a:bodyPr>
          <a:lstStyle/>
          <a:p>
            <a:pPr marL="0" marR="0" lvl="0" indent="0" algn="ctr" defTabSz="915680" eaLnBrk="1" fontAlgn="auto" latinLnBrk="0" hangingPunct="1">
              <a:lnSpc>
                <a:spcPct val="100000"/>
              </a:lnSpc>
              <a:spcBef>
                <a:spcPts val="0"/>
              </a:spcBef>
              <a:spcAft>
                <a:spcPts val="0"/>
              </a:spcAft>
              <a:buClrTx/>
              <a:buSzTx/>
              <a:buFontTx/>
              <a:buNone/>
              <a:tabLst/>
              <a:defRPr/>
            </a:pPr>
            <a:r>
              <a:rPr kumimoji="0" lang="en-US" sz="1051" b="0" i="0" u="none" strike="noStrike" kern="0" cap="none" spc="0" normalizeH="0" baseline="0" noProof="0" dirty="0">
                <a:ln>
                  <a:noFill/>
                </a:ln>
                <a:solidFill>
                  <a:schemeClr val="accent2"/>
                </a:solidFill>
                <a:effectLst/>
                <a:uLnTx/>
                <a:uFillTx/>
              </a:rPr>
              <a:t>///////////</a:t>
            </a:r>
          </a:p>
        </p:txBody>
      </p:sp>
      <p:sp>
        <p:nvSpPr>
          <p:cNvPr id="21" name="Text Placeholder 20"/>
          <p:cNvSpPr>
            <a:spLocks noGrp="1"/>
          </p:cNvSpPr>
          <p:nvPr>
            <p:ph type="body" sz="quarter" idx="13"/>
          </p:nvPr>
        </p:nvSpPr>
        <p:spPr bwMode="black">
          <a:xfrm>
            <a:off x="1414398" y="4262151"/>
            <a:ext cx="2915519" cy="1080000"/>
          </a:xfrm>
        </p:spPr>
        <p:txBody>
          <a:bodyPr/>
          <a:lstStyle>
            <a:lvl1pPr>
              <a:spcBef>
                <a:spcPts val="0"/>
              </a:spcBef>
              <a:spcAft>
                <a:spcPts val="0"/>
              </a:spcAft>
              <a:defRPr b="1">
                <a:solidFill>
                  <a:schemeClr val="bg1"/>
                </a:solidFill>
              </a:defRPr>
            </a:lvl1pPr>
            <a:lvl2pPr marL="0" indent="0">
              <a:spcBef>
                <a:spcPts val="1800"/>
              </a:spcBef>
              <a:spcAft>
                <a:spcPts val="0"/>
              </a:spcAft>
              <a:buFont typeface="Arial" panose="020B0604020202020204" pitchFamily="34" charset="0"/>
              <a:buNone/>
              <a:defRPr sz="1050">
                <a:solidFill>
                  <a:schemeClr val="bg1"/>
                </a:solidFill>
              </a:defRPr>
            </a:lvl2pPr>
            <a:lvl3pPr marL="0" indent="0">
              <a:spcBef>
                <a:spcPts val="0"/>
              </a:spcBef>
              <a:spcAft>
                <a:spcPts val="0"/>
              </a:spcAft>
              <a:buFont typeface="Arial" panose="020B0604020202020204" pitchFamily="34" charset="0"/>
              <a:buNone/>
              <a:defRPr sz="1050">
                <a:solidFill>
                  <a:schemeClr val="bg1"/>
                </a:solidFill>
              </a:defRPr>
            </a:lvl3pPr>
            <a:lvl4pPr marL="0" indent="0">
              <a:spcBef>
                <a:spcPts val="0"/>
              </a:spcBef>
              <a:spcAft>
                <a:spcPts val="0"/>
              </a:spcAft>
              <a:buFont typeface="Arial" panose="020B0604020202020204" pitchFamily="34" charset="0"/>
              <a:buNone/>
              <a:defRPr sz="1050">
                <a:solidFill>
                  <a:schemeClr val="bg1"/>
                </a:solidFill>
              </a:defRPr>
            </a:lvl4pPr>
            <a:lvl5pPr marL="0" indent="0">
              <a:spcBef>
                <a:spcPts val="0"/>
              </a:spcBef>
              <a:spcAft>
                <a:spcPts val="0"/>
              </a:spcAft>
              <a:buFont typeface="Arial" panose="020B0604020202020204" pitchFamily="34" charset="0"/>
              <a:buNone/>
              <a:defRPr sz="1050">
                <a:solidFill>
                  <a:schemeClr val="bg1"/>
                </a:solidFill>
              </a:defRPr>
            </a:lvl5pPr>
            <a:lvl6pPr marL="0" indent="0">
              <a:spcBef>
                <a:spcPts val="0"/>
              </a:spcBef>
              <a:spcAft>
                <a:spcPts val="0"/>
              </a:spcAft>
              <a:buFont typeface="Arial" panose="020B0604020202020204" pitchFamily="34" charset="0"/>
              <a:buNone/>
              <a:defRPr sz="1050">
                <a:solidFill>
                  <a:schemeClr val="bg1"/>
                </a:solidFill>
              </a:defRPr>
            </a:lvl6pPr>
            <a:lvl7pPr marL="0" indent="0">
              <a:spcBef>
                <a:spcPts val="0"/>
              </a:spcBef>
              <a:spcAft>
                <a:spcPts val="0"/>
              </a:spcAft>
              <a:buFont typeface="Arial" panose="020B0604020202020204" pitchFamily="34" charset="0"/>
              <a:buNone/>
              <a:defRPr sz="1050">
                <a:solidFill>
                  <a:schemeClr val="bg1"/>
                </a:solidFill>
              </a:defRPr>
            </a:lvl7pPr>
            <a:lvl8pPr marL="0" indent="0">
              <a:spcBef>
                <a:spcPts val="0"/>
              </a:spcBef>
              <a:spcAft>
                <a:spcPts val="0"/>
              </a:spcAft>
              <a:buFont typeface="Arial" panose="020B0604020202020204" pitchFamily="34" charset="0"/>
              <a:buNone/>
              <a:defRPr sz="1050">
                <a:solidFill>
                  <a:schemeClr val="bg1"/>
                </a:solidFill>
              </a:defRPr>
            </a:lvl8pPr>
            <a:lvl9pPr marL="0" indent="0">
              <a:spcBef>
                <a:spcPts val="0"/>
              </a:spcBef>
              <a:spcAft>
                <a:spcPts val="0"/>
              </a:spcAft>
              <a:buFont typeface="Arial" panose="020B0604020202020204" pitchFamily="34" charset="0"/>
              <a:buNone/>
              <a:defRPr sz="1050">
                <a:solidFill>
                  <a:schemeClr val="bg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black">
          <a:xfrm>
            <a:off x="701676" y="704850"/>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Shape 15">
            <a:extLst>
              <a:ext uri="{FF2B5EF4-FFF2-40B4-BE49-F238E27FC236}">
                <a16:creationId xmlns:a16="http://schemas.microsoft.com/office/drawing/2014/main" id="{8C0614FA-2289-4D50-861D-D1CE2042502D}"/>
              </a:ext>
            </a:extLst>
          </p:cNvPr>
          <p:cNvSpPr/>
          <p:nvPr userDrawn="1"/>
        </p:nvSpPr>
        <p:spPr bwMode="gray">
          <a:xfrm>
            <a:off x="4075459" y="0"/>
            <a:ext cx="8114954" cy="6858000"/>
          </a:xfrm>
          <a:custGeom>
            <a:avLst/>
            <a:gdLst>
              <a:gd name="connsiteX0" fmla="*/ 1341581 w 8114954"/>
              <a:gd name="connsiteY0" fmla="*/ 0 h 6858000"/>
              <a:gd name="connsiteX1" fmla="*/ 8112574 w 8114954"/>
              <a:gd name="connsiteY1" fmla="*/ 0 h 6858000"/>
              <a:gd name="connsiteX2" fmla="*/ 8114954 w 8114954"/>
              <a:gd name="connsiteY2" fmla="*/ 6003673 h 6858000"/>
              <a:gd name="connsiteX3" fmla="*/ 3275458 w 8114954"/>
              <a:gd name="connsiteY3" fmla="*/ 6858000 h 6858000"/>
              <a:gd name="connsiteX4" fmla="*/ 0 w 811495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4954" h="6858000">
                <a:moveTo>
                  <a:pt x="1341581" y="0"/>
                </a:moveTo>
                <a:lnTo>
                  <a:pt x="8112574" y="0"/>
                </a:lnTo>
                <a:cubicBezTo>
                  <a:pt x="8112574" y="1913118"/>
                  <a:pt x="8114954" y="4090555"/>
                  <a:pt x="8114954" y="6003673"/>
                </a:cubicBezTo>
                <a:lnTo>
                  <a:pt x="3275458"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2CD53346-3B88-4ECD-BC3C-B158CECCD4F5}"/>
              </a:ext>
            </a:extLst>
          </p:cNvPr>
          <p:cNvSpPr>
            <a:spLocks noGrp="1"/>
          </p:cNvSpPr>
          <p:nvPr>
            <p:ph type="pic" sz="quarter" idx="14"/>
          </p:nvPr>
        </p:nvSpPr>
        <p:spPr bwMode="gray">
          <a:xfrm>
            <a:off x="4112872" y="0"/>
            <a:ext cx="8079923" cy="6858000"/>
          </a:xfrm>
          <a:custGeom>
            <a:avLst/>
            <a:gdLst>
              <a:gd name="connsiteX0" fmla="*/ 1331361 w 8079923"/>
              <a:gd name="connsiteY0" fmla="*/ 0 h 6858000"/>
              <a:gd name="connsiteX1" fmla="*/ 8077543 w 8079923"/>
              <a:gd name="connsiteY1" fmla="*/ 0 h 6858000"/>
              <a:gd name="connsiteX2" fmla="*/ 8079923 w 8079923"/>
              <a:gd name="connsiteY2" fmla="*/ 6003673 h 6858000"/>
              <a:gd name="connsiteX3" fmla="*/ 3240429 w 8079923"/>
              <a:gd name="connsiteY3" fmla="*/ 6858000 h 6858000"/>
              <a:gd name="connsiteX4" fmla="*/ 0 w 8079923"/>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9923" h="6858000">
                <a:moveTo>
                  <a:pt x="1331361" y="0"/>
                </a:moveTo>
                <a:lnTo>
                  <a:pt x="8077543" y="0"/>
                </a:lnTo>
                <a:cubicBezTo>
                  <a:pt x="8077543" y="1913118"/>
                  <a:pt x="8079923" y="4090555"/>
                  <a:pt x="8079923" y="6003673"/>
                </a:cubicBezTo>
                <a:lnTo>
                  <a:pt x="3240429" y="6858000"/>
                </a:lnTo>
                <a:lnTo>
                  <a:pt x="0" y="6858000"/>
                </a:lnTo>
                <a:close/>
              </a:path>
            </a:pathLst>
          </a:custGeom>
        </p:spPr>
        <p:txBody>
          <a:bodyPr wrap="square" tIns="540000" anchor="ctr">
            <a:noAutofit/>
          </a:bodyPr>
          <a:lstStyle>
            <a:lvl1pPr algn="ctr">
              <a:defRPr>
                <a:solidFill>
                  <a:schemeClr val="tx1"/>
                </a:solidFill>
              </a:defRPr>
            </a:lvl1pPr>
          </a:lstStyle>
          <a:p>
            <a:r>
              <a:rPr lang="en-US" smtClean="0"/>
              <a:t>Click icon to add picture</a:t>
            </a:r>
            <a:endParaRPr lang="de-DE" dirty="0"/>
          </a:p>
        </p:txBody>
      </p:sp>
      <p:sp>
        <p:nvSpPr>
          <p:cNvPr id="13" name="Logoschutz" hidden="1">
            <a:extLst>
              <a:ext uri="{FF2B5EF4-FFF2-40B4-BE49-F238E27FC236}">
                <a16:creationId xmlns:a16="http://schemas.microsoft.com/office/drawing/2014/main" id="{2FE56050-78D4-446C-87C6-B9C42DDC4070}"/>
              </a:ext>
            </a:extLst>
          </p:cNvPr>
          <p:cNvSpPr/>
          <p:nvPr userDrawn="1">
            <p:custDataLst>
              <p:tags r:id="rId1"/>
            </p:custDataLst>
          </p:nvPr>
        </p:nvSpPr>
        <p:spPr bwMode="gray">
          <a:xfrm>
            <a:off x="521832" y="524850"/>
            <a:ext cx="1080000" cy="1080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Logo</a:t>
            </a:r>
          </a:p>
          <a:p>
            <a:pPr algn="ctr"/>
            <a:r>
              <a:rPr lang="de-DE" dirty="0">
                <a:solidFill>
                  <a:schemeClr val="tx1"/>
                </a:solidFill>
              </a:rPr>
              <a:t>Schutz</a:t>
            </a:r>
          </a:p>
        </p:txBody>
      </p:sp>
    </p:spTree>
    <p:extLst>
      <p:ext uri="{BB962C8B-B14F-4D97-AF65-F5344CB8AC3E}">
        <p14:creationId xmlns:p14="http://schemas.microsoft.com/office/powerpoint/2010/main" val="2310360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5"/>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58331062-53AF-412B-A235-6DCBA819F08B}"/>
              </a:ext>
            </a:extLst>
          </p:cNvPr>
          <p:cNvSpPr/>
          <p:nvPr userDrawn="1"/>
        </p:nvSpPr>
        <p:spPr bwMode="gray">
          <a:xfrm>
            <a:off x="4075459" y="0"/>
            <a:ext cx="8114954" cy="6858000"/>
          </a:xfrm>
          <a:custGeom>
            <a:avLst/>
            <a:gdLst>
              <a:gd name="connsiteX0" fmla="*/ 1341581 w 8114954"/>
              <a:gd name="connsiteY0" fmla="*/ 0 h 6858000"/>
              <a:gd name="connsiteX1" fmla="*/ 8112574 w 8114954"/>
              <a:gd name="connsiteY1" fmla="*/ 0 h 6858000"/>
              <a:gd name="connsiteX2" fmla="*/ 8114954 w 8114954"/>
              <a:gd name="connsiteY2" fmla="*/ 6003673 h 6858000"/>
              <a:gd name="connsiteX3" fmla="*/ 3275458 w 8114954"/>
              <a:gd name="connsiteY3" fmla="*/ 6858000 h 6858000"/>
              <a:gd name="connsiteX4" fmla="*/ 0 w 811495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4954" h="6858000">
                <a:moveTo>
                  <a:pt x="1341581" y="0"/>
                </a:moveTo>
                <a:lnTo>
                  <a:pt x="8112574" y="0"/>
                </a:lnTo>
                <a:cubicBezTo>
                  <a:pt x="8112574" y="1913118"/>
                  <a:pt x="8114954" y="4090555"/>
                  <a:pt x="8114954" y="6003673"/>
                </a:cubicBezTo>
                <a:lnTo>
                  <a:pt x="3275458"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bwMode="black">
          <a:xfrm>
            <a:off x="709365" y="1732422"/>
            <a:ext cx="3620552" cy="592952"/>
          </a:xfrm>
        </p:spPr>
        <p:txBody>
          <a:bodyPr anchor="b"/>
          <a:lstStyle>
            <a:lvl1pPr marL="0" indent="0" algn="l">
              <a:buNone/>
              <a:defRPr sz="2000">
                <a:solidFill>
                  <a:schemeClr val="bg1"/>
                </a:solidFill>
              </a:defRPr>
            </a:lvl1pPr>
            <a:lvl2pPr marL="0" indent="0" algn="l">
              <a:buNone/>
              <a:defRPr sz="2000">
                <a:solidFill>
                  <a:schemeClr val="bg1"/>
                </a:solidFill>
              </a:defRPr>
            </a:lvl2pPr>
            <a:lvl3pPr marL="0" indent="0" algn="l">
              <a:buNone/>
              <a:defRPr sz="2000">
                <a:solidFill>
                  <a:schemeClr val="bg1"/>
                </a:solidFill>
              </a:defRPr>
            </a:lvl3pPr>
            <a:lvl4pPr marL="0" indent="0" algn="l">
              <a:buNone/>
              <a:defRPr sz="2000">
                <a:solidFill>
                  <a:schemeClr val="bg1"/>
                </a:solidFill>
              </a:defRPr>
            </a:lvl4pPr>
            <a:lvl5pPr marL="0" indent="0" algn="l">
              <a:buNone/>
              <a:defRPr sz="2000">
                <a:solidFill>
                  <a:schemeClr val="bg1"/>
                </a:solidFill>
              </a:defRPr>
            </a:lvl5pPr>
            <a:lvl6pPr marL="0" indent="0" algn="l">
              <a:buNone/>
              <a:defRPr sz="2000">
                <a:solidFill>
                  <a:schemeClr val="bg1"/>
                </a:solidFill>
              </a:defRPr>
            </a:lvl6pPr>
            <a:lvl7pPr marL="0" indent="0" algn="l">
              <a:buNone/>
              <a:defRPr sz="2000">
                <a:solidFill>
                  <a:schemeClr val="bg1"/>
                </a:solidFill>
              </a:defRPr>
            </a:lvl7pPr>
            <a:lvl8pPr marL="0" indent="0" algn="l">
              <a:buNone/>
              <a:defRPr sz="2000">
                <a:solidFill>
                  <a:schemeClr val="bg1"/>
                </a:solidFill>
              </a:defRPr>
            </a:lvl8pPr>
            <a:lvl9pPr marL="0" indent="0" algn="l">
              <a:buNone/>
              <a:defRPr sz="2000">
                <a:solidFill>
                  <a:schemeClr val="bg1"/>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p:txBody>
          <a:bodyPr/>
          <a:lstStyle/>
          <a:p>
            <a:fld id="{F99CCC57-2F27-4712-AC15-A35FC57882C5}" type="datetime1">
              <a:rPr lang="en-US" smtClean="0"/>
              <a:t>10/28/2019</a:t>
            </a:fld>
            <a:endParaRPr lang="en-US" dirty="0"/>
          </a:p>
        </p:txBody>
      </p:sp>
      <p:sp>
        <p:nvSpPr>
          <p:cNvPr id="5" name="Footer Placeholder 4"/>
          <p:cNvSpPr>
            <a:spLocks noGrp="1"/>
          </p:cNvSpPr>
          <p:nvPr>
            <p:ph type="ftr" sz="quarter"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smtClean="0"/>
              <a:t>/// Bayer 16:9 Template /// September 2018</a:t>
            </a:r>
            <a:endParaRPr lang="en-US" dirty="0"/>
          </a:p>
        </p:txBody>
      </p:sp>
      <p:sp>
        <p:nvSpPr>
          <p:cNvPr id="6" name="Slide Number Placeholder 5"/>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EEAD9179-7A6B-4268-BEB2-F3B8EB06115B}" type="slidenum">
              <a:rPr lang="en-US" smtClean="0"/>
              <a:pPr/>
              <a:t>‹#›</a:t>
            </a:fld>
            <a:endParaRPr lang="en-US" dirty="0"/>
          </a:p>
        </p:txBody>
      </p:sp>
      <p:sp>
        <p:nvSpPr>
          <p:cNvPr id="2" name="Title 1"/>
          <p:cNvSpPr>
            <a:spLocks noGrp="1"/>
          </p:cNvSpPr>
          <p:nvPr>
            <p:ph type="ctrTitle"/>
          </p:nvPr>
        </p:nvSpPr>
        <p:spPr bwMode="black">
          <a:xfrm>
            <a:off x="709560" y="2424948"/>
            <a:ext cx="3620357" cy="1440000"/>
          </a:xfrm>
        </p:spPr>
        <p:txBody>
          <a:bodyPr anchor="t"/>
          <a:lstStyle>
            <a:lvl1pPr>
              <a:defRPr sz="3200" i="1">
                <a:solidFill>
                  <a:schemeClr val="accent2"/>
                </a:solidFill>
              </a:defRPr>
            </a:lvl1pPr>
          </a:lstStyle>
          <a:p>
            <a:r>
              <a:rPr lang="en-US" smtClean="0"/>
              <a:t>Click to edit Master title style</a:t>
            </a:r>
            <a:endParaRPr lang="en-US" dirty="0"/>
          </a:p>
        </p:txBody>
      </p:sp>
      <p:sp>
        <p:nvSpPr>
          <p:cNvPr id="18" name="TextBox 17">
            <a:extLst>
              <a:ext uri="{FF2B5EF4-FFF2-40B4-BE49-F238E27FC236}">
                <a16:creationId xmlns:a16="http://schemas.microsoft.com/office/drawing/2014/main" id="{5EE7DB5C-15A7-4763-A498-7608598D843B}"/>
              </a:ext>
            </a:extLst>
          </p:cNvPr>
          <p:cNvSpPr txBox="1"/>
          <p:nvPr/>
        </p:nvSpPr>
        <p:spPr bwMode="black">
          <a:xfrm>
            <a:off x="1378683" y="4041068"/>
            <a:ext cx="480832" cy="179724"/>
          </a:xfrm>
          <a:prstGeom prst="rect">
            <a:avLst/>
          </a:prstGeom>
          <a:noFill/>
        </p:spPr>
        <p:txBody>
          <a:bodyPr wrap="none" lIns="0" tIns="0" rIns="0" bIns="0" rtlCol="0" anchor="ctr">
            <a:noAutofit/>
          </a:bodyPr>
          <a:lstStyle/>
          <a:p>
            <a:pPr marL="0" marR="0" lvl="0" indent="0" algn="ctr" defTabSz="915680" eaLnBrk="1" fontAlgn="auto" latinLnBrk="0" hangingPunct="1">
              <a:lnSpc>
                <a:spcPct val="100000"/>
              </a:lnSpc>
              <a:spcBef>
                <a:spcPts val="0"/>
              </a:spcBef>
              <a:spcAft>
                <a:spcPts val="0"/>
              </a:spcAft>
              <a:buClrTx/>
              <a:buSzTx/>
              <a:buFontTx/>
              <a:buNone/>
              <a:tabLst/>
              <a:defRPr/>
            </a:pPr>
            <a:r>
              <a:rPr kumimoji="0" lang="en-US" sz="1051" b="0" i="0" u="none" strike="noStrike" kern="0" cap="none" spc="0" normalizeH="0" baseline="0" noProof="0" dirty="0">
                <a:ln>
                  <a:noFill/>
                </a:ln>
                <a:solidFill>
                  <a:schemeClr val="accent4"/>
                </a:solidFill>
                <a:effectLst/>
                <a:uLnTx/>
                <a:uFillTx/>
              </a:rPr>
              <a:t>///////////</a:t>
            </a:r>
          </a:p>
        </p:txBody>
      </p:sp>
      <p:sp>
        <p:nvSpPr>
          <p:cNvPr id="21" name="Text Placeholder 20"/>
          <p:cNvSpPr>
            <a:spLocks noGrp="1"/>
          </p:cNvSpPr>
          <p:nvPr>
            <p:ph type="body" sz="quarter" idx="13"/>
          </p:nvPr>
        </p:nvSpPr>
        <p:spPr bwMode="black">
          <a:xfrm>
            <a:off x="1414398" y="4262151"/>
            <a:ext cx="2915519" cy="1080000"/>
          </a:xfrm>
        </p:spPr>
        <p:txBody>
          <a:bodyPr/>
          <a:lstStyle>
            <a:lvl1pPr>
              <a:spcBef>
                <a:spcPts val="0"/>
              </a:spcBef>
              <a:spcAft>
                <a:spcPts val="0"/>
              </a:spcAft>
              <a:defRPr b="1">
                <a:solidFill>
                  <a:schemeClr val="bg1"/>
                </a:solidFill>
              </a:defRPr>
            </a:lvl1pPr>
            <a:lvl2pPr marL="0" indent="0">
              <a:spcBef>
                <a:spcPts val="1800"/>
              </a:spcBef>
              <a:spcAft>
                <a:spcPts val="0"/>
              </a:spcAft>
              <a:buFont typeface="Arial" panose="020B0604020202020204" pitchFamily="34" charset="0"/>
              <a:buNone/>
              <a:defRPr sz="1050">
                <a:solidFill>
                  <a:schemeClr val="bg1"/>
                </a:solidFill>
              </a:defRPr>
            </a:lvl2pPr>
            <a:lvl3pPr marL="0" indent="0">
              <a:spcBef>
                <a:spcPts val="0"/>
              </a:spcBef>
              <a:spcAft>
                <a:spcPts val="0"/>
              </a:spcAft>
              <a:buFont typeface="Arial" panose="020B0604020202020204" pitchFamily="34" charset="0"/>
              <a:buNone/>
              <a:defRPr sz="1050">
                <a:solidFill>
                  <a:schemeClr val="bg1"/>
                </a:solidFill>
              </a:defRPr>
            </a:lvl3pPr>
            <a:lvl4pPr marL="0" indent="0">
              <a:spcBef>
                <a:spcPts val="0"/>
              </a:spcBef>
              <a:spcAft>
                <a:spcPts val="0"/>
              </a:spcAft>
              <a:buFont typeface="Arial" panose="020B0604020202020204" pitchFamily="34" charset="0"/>
              <a:buNone/>
              <a:defRPr sz="1050">
                <a:solidFill>
                  <a:schemeClr val="bg1"/>
                </a:solidFill>
              </a:defRPr>
            </a:lvl4pPr>
            <a:lvl5pPr marL="0" indent="0">
              <a:spcBef>
                <a:spcPts val="0"/>
              </a:spcBef>
              <a:spcAft>
                <a:spcPts val="0"/>
              </a:spcAft>
              <a:buFont typeface="Arial" panose="020B0604020202020204" pitchFamily="34" charset="0"/>
              <a:buNone/>
              <a:defRPr sz="1050">
                <a:solidFill>
                  <a:schemeClr val="bg1"/>
                </a:solidFill>
              </a:defRPr>
            </a:lvl5pPr>
            <a:lvl6pPr marL="0" indent="0">
              <a:spcBef>
                <a:spcPts val="0"/>
              </a:spcBef>
              <a:spcAft>
                <a:spcPts val="0"/>
              </a:spcAft>
              <a:buFont typeface="Arial" panose="020B0604020202020204" pitchFamily="34" charset="0"/>
              <a:buNone/>
              <a:defRPr sz="1050">
                <a:solidFill>
                  <a:schemeClr val="bg1"/>
                </a:solidFill>
              </a:defRPr>
            </a:lvl6pPr>
            <a:lvl7pPr marL="0" indent="0">
              <a:spcBef>
                <a:spcPts val="0"/>
              </a:spcBef>
              <a:spcAft>
                <a:spcPts val="0"/>
              </a:spcAft>
              <a:buFont typeface="Arial" panose="020B0604020202020204" pitchFamily="34" charset="0"/>
              <a:buNone/>
              <a:defRPr sz="1050">
                <a:solidFill>
                  <a:schemeClr val="bg1"/>
                </a:solidFill>
              </a:defRPr>
            </a:lvl7pPr>
            <a:lvl8pPr marL="0" indent="0">
              <a:spcBef>
                <a:spcPts val="0"/>
              </a:spcBef>
              <a:spcAft>
                <a:spcPts val="0"/>
              </a:spcAft>
              <a:buFont typeface="Arial" panose="020B0604020202020204" pitchFamily="34" charset="0"/>
              <a:buNone/>
              <a:defRPr sz="1050">
                <a:solidFill>
                  <a:schemeClr val="bg1"/>
                </a:solidFill>
              </a:defRPr>
            </a:lvl8pPr>
            <a:lvl9pPr marL="0" indent="0">
              <a:spcBef>
                <a:spcPts val="0"/>
              </a:spcBef>
              <a:spcAft>
                <a:spcPts val="0"/>
              </a:spcAft>
              <a:buFont typeface="Arial" panose="020B0604020202020204" pitchFamily="34" charset="0"/>
              <a:buNone/>
              <a:defRPr sz="1050">
                <a:solidFill>
                  <a:schemeClr val="bg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black">
          <a:xfrm>
            <a:off x="701676" y="704850"/>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15" name="Picture Placeholder 14">
            <a:extLst>
              <a:ext uri="{FF2B5EF4-FFF2-40B4-BE49-F238E27FC236}">
                <a16:creationId xmlns:a16="http://schemas.microsoft.com/office/drawing/2014/main" id="{4F895202-4A4D-43A2-B3BF-4253EA64031B}"/>
              </a:ext>
            </a:extLst>
          </p:cNvPr>
          <p:cNvSpPr>
            <a:spLocks noGrp="1"/>
          </p:cNvSpPr>
          <p:nvPr>
            <p:ph type="pic" sz="quarter" idx="14"/>
          </p:nvPr>
        </p:nvSpPr>
        <p:spPr bwMode="gray">
          <a:xfrm>
            <a:off x="4112872" y="0"/>
            <a:ext cx="8079923" cy="6858000"/>
          </a:xfrm>
          <a:custGeom>
            <a:avLst/>
            <a:gdLst>
              <a:gd name="connsiteX0" fmla="*/ 1331361 w 8079923"/>
              <a:gd name="connsiteY0" fmla="*/ 0 h 6858000"/>
              <a:gd name="connsiteX1" fmla="*/ 8077543 w 8079923"/>
              <a:gd name="connsiteY1" fmla="*/ 0 h 6858000"/>
              <a:gd name="connsiteX2" fmla="*/ 8079923 w 8079923"/>
              <a:gd name="connsiteY2" fmla="*/ 6003673 h 6858000"/>
              <a:gd name="connsiteX3" fmla="*/ 3240429 w 8079923"/>
              <a:gd name="connsiteY3" fmla="*/ 6858000 h 6858000"/>
              <a:gd name="connsiteX4" fmla="*/ 0 w 8079923"/>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9923" h="6858000">
                <a:moveTo>
                  <a:pt x="1331361" y="0"/>
                </a:moveTo>
                <a:lnTo>
                  <a:pt x="8077543" y="0"/>
                </a:lnTo>
                <a:cubicBezTo>
                  <a:pt x="8077543" y="1913118"/>
                  <a:pt x="8079923" y="4090555"/>
                  <a:pt x="8079923" y="6003673"/>
                </a:cubicBezTo>
                <a:lnTo>
                  <a:pt x="3240429" y="6858000"/>
                </a:lnTo>
                <a:lnTo>
                  <a:pt x="0" y="6858000"/>
                </a:lnTo>
                <a:close/>
              </a:path>
            </a:pathLst>
          </a:custGeom>
        </p:spPr>
        <p:txBody>
          <a:bodyPr wrap="square" tIns="540000" anchor="ctr">
            <a:noAutofit/>
          </a:bodyPr>
          <a:lstStyle>
            <a:lvl1pPr algn="ctr">
              <a:defRPr>
                <a:solidFill>
                  <a:schemeClr val="tx1"/>
                </a:solidFill>
              </a:defRPr>
            </a:lvl1pPr>
          </a:lstStyle>
          <a:p>
            <a:r>
              <a:rPr lang="en-US" smtClean="0"/>
              <a:t>Click icon to add picture</a:t>
            </a:r>
            <a:endParaRPr lang="de-DE" dirty="0"/>
          </a:p>
        </p:txBody>
      </p:sp>
      <p:sp>
        <p:nvSpPr>
          <p:cNvPr id="13" name="Logoschutz" hidden="1">
            <a:extLst>
              <a:ext uri="{FF2B5EF4-FFF2-40B4-BE49-F238E27FC236}">
                <a16:creationId xmlns:a16="http://schemas.microsoft.com/office/drawing/2014/main" id="{82EE1829-716E-40CB-A4A0-CAB36B358641}"/>
              </a:ext>
            </a:extLst>
          </p:cNvPr>
          <p:cNvSpPr/>
          <p:nvPr userDrawn="1">
            <p:custDataLst>
              <p:tags r:id="rId1"/>
            </p:custDataLst>
          </p:nvPr>
        </p:nvSpPr>
        <p:spPr bwMode="gray">
          <a:xfrm>
            <a:off x="521832" y="524850"/>
            <a:ext cx="1080000" cy="1080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Logo</a:t>
            </a:r>
          </a:p>
          <a:p>
            <a:pPr algn="ctr"/>
            <a:r>
              <a:rPr lang="de-DE" dirty="0">
                <a:solidFill>
                  <a:schemeClr val="tx1"/>
                </a:solidFill>
              </a:rPr>
              <a:t>Schutz</a:t>
            </a:r>
          </a:p>
        </p:txBody>
      </p:sp>
    </p:spTree>
    <p:extLst>
      <p:ext uri="{BB962C8B-B14F-4D97-AF65-F5344CB8AC3E}">
        <p14:creationId xmlns:p14="http://schemas.microsoft.com/office/powerpoint/2010/main" val="4167711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8" name="Title 7"/>
          <p:cNvSpPr>
            <a:spLocks noGrp="1"/>
          </p:cNvSpPr>
          <p:nvPr>
            <p:ph type="title" hasCustomPrompt="1"/>
          </p:nvPr>
        </p:nvSpPr>
        <p:spPr bwMode="gray">
          <a:xfrm>
            <a:off x="1976765" y="403540"/>
            <a:ext cx="9624002" cy="864000"/>
          </a:xfrm>
        </p:spPr>
        <p:txBody>
          <a:bodyPr/>
          <a:lstStyle>
            <a:lvl1pPr>
              <a:defRPr/>
            </a:lvl1pPr>
          </a:lstStyle>
          <a:p>
            <a:r>
              <a:rPr lang="en-US" dirty="0"/>
              <a:t>Click to edit Master title style</a:t>
            </a:r>
          </a:p>
        </p:txBody>
      </p:sp>
      <p:sp>
        <p:nvSpPr>
          <p:cNvPr id="55" name="Text Placeholder 54"/>
          <p:cNvSpPr>
            <a:spLocks noGrp="1"/>
          </p:cNvSpPr>
          <p:nvPr>
            <p:ph type="body" sz="quarter" idx="13"/>
          </p:nvPr>
        </p:nvSpPr>
        <p:spPr bwMode="gray">
          <a:xfrm>
            <a:off x="2005337" y="1843721"/>
            <a:ext cx="4680000" cy="4641030"/>
          </a:xfrm>
        </p:spPr>
        <p:txBody>
          <a:bodyPr/>
          <a:lstStyle>
            <a:lvl1pPr marL="270000" indent="-270000">
              <a:spcBef>
                <a:spcPts val="1800"/>
              </a:spcBef>
              <a:spcAft>
                <a:spcPts val="0"/>
              </a:spcAft>
              <a:buFontTx/>
              <a:buBlip>
                <a:blip r:embed="rId3"/>
              </a:buBlip>
              <a:defRPr sz="2000"/>
            </a:lvl1pPr>
            <a:lvl2pPr marL="540000" indent="-270000">
              <a:spcBef>
                <a:spcPts val="600"/>
              </a:spcBef>
              <a:spcAft>
                <a:spcPts val="0"/>
              </a:spcAft>
              <a:buFontTx/>
              <a:buBlip>
                <a:blip r:embed="rId4"/>
              </a:buBlip>
              <a:defRPr sz="2000"/>
            </a:lvl2pPr>
            <a:lvl3pPr marL="810000" indent="-270000">
              <a:spcBef>
                <a:spcPts val="600"/>
              </a:spcBef>
              <a:spcAft>
                <a:spcPts val="0"/>
              </a:spcAft>
              <a:buFontTx/>
              <a:buBlip>
                <a:blip r:embed="rId5"/>
              </a:buBlip>
              <a:defRPr sz="2000"/>
            </a:lvl3pPr>
            <a:lvl4pPr marL="1080000" indent="-270000">
              <a:spcBef>
                <a:spcPts val="600"/>
              </a:spcBef>
              <a:spcAft>
                <a:spcPts val="0"/>
              </a:spcAft>
              <a:buFontTx/>
              <a:buBlip>
                <a:blip r:embed="rId6"/>
              </a:buBlip>
              <a:defRPr sz="2000"/>
            </a:lvl4pPr>
            <a:lvl5pPr>
              <a:spcBef>
                <a:spcPts val="600"/>
              </a:spcBef>
              <a:spcAft>
                <a:spcPts val="0"/>
              </a:spcAft>
              <a:defRPr sz="2000"/>
            </a:lvl5pPr>
            <a:lvl6pPr>
              <a:spcBef>
                <a:spcPts val="600"/>
              </a:spcBef>
              <a:spcAft>
                <a:spcPts val="0"/>
              </a:spcAft>
              <a:defRPr sz="2000"/>
            </a:lvl6pPr>
            <a:lvl7pPr>
              <a:spcBef>
                <a:spcPts val="600"/>
              </a:spcBef>
              <a:spcAft>
                <a:spcPts val="0"/>
              </a:spcAft>
              <a:defRPr sz="2000"/>
            </a:lvl7pPr>
            <a:lvl8pPr>
              <a:spcBef>
                <a:spcPts val="600"/>
              </a:spcBef>
              <a:spcAft>
                <a:spcPts val="0"/>
              </a:spcAft>
              <a:defRPr sz="2000"/>
            </a:lvl8pPr>
            <a:lvl9pPr>
              <a:spcBef>
                <a:spcPts val="600"/>
              </a:spcBef>
              <a:spcAft>
                <a:spcPts val="0"/>
              </a:spcAft>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0"/>
          </p:nvPr>
        </p:nvSpPr>
        <p:spPr bwMode="gray"/>
        <p:txBody>
          <a:bodyPr/>
          <a:lstStyle/>
          <a:p>
            <a:fld id="{3EB53ADF-5111-40B8-BD25-E86AF4ED5048}" type="datetime1">
              <a:rPr lang="en-US" smtClean="0"/>
              <a:t>10/28/2019</a:t>
            </a:fld>
            <a:endParaRPr lang="en-US" dirty="0"/>
          </a:p>
        </p:txBody>
      </p:sp>
      <p:sp>
        <p:nvSpPr>
          <p:cNvPr id="4" name="Footer Placeholder 3"/>
          <p:cNvSpPr>
            <a:spLocks noGrp="1"/>
          </p:cNvSpPr>
          <p:nvPr>
            <p:ph type="ftr" sz="quarter" idx="11"/>
          </p:nvPr>
        </p:nvSpPr>
        <p:spPr bwMode="gray">
          <a:xfrm>
            <a:off x="974672" y="6617933"/>
            <a:ext cx="5710665" cy="108000"/>
          </a:xfrm>
        </p:spPr>
        <p:txBody>
          <a:bodyPr/>
          <a:lstStyle/>
          <a:p>
            <a:r>
              <a:rPr lang="en-US" smtClean="0"/>
              <a:t>/// Bayer 16:9 Template /// September 2018</a:t>
            </a:r>
            <a:endParaRPr lang="en-US" dirty="0"/>
          </a:p>
        </p:txBody>
      </p:sp>
      <p:sp>
        <p:nvSpPr>
          <p:cNvPr id="5" name="Slide Number Placeholder 4"/>
          <p:cNvSpPr>
            <a:spLocks noGrp="1"/>
          </p:cNvSpPr>
          <p:nvPr>
            <p:ph type="sldNum" sz="quarter" idx="12"/>
          </p:nvPr>
        </p:nvSpPr>
        <p:spPr bwMode="gray">
          <a:xfrm>
            <a:off x="195843" y="6617933"/>
            <a:ext cx="392326" cy="108000"/>
          </a:xfrm>
        </p:spPr>
        <p:txBody>
          <a:bodyPr/>
          <a:lstStyle/>
          <a:p>
            <a:fld id="{EEAD9179-7A6B-4268-BEB2-F3B8EB06115B}" type="slidenum">
              <a:rPr lang="en-US" smtClean="0"/>
              <a:pPr/>
              <a:t>‹#›</a:t>
            </a:fld>
            <a:endParaRPr lang="en-US" dirty="0"/>
          </a:p>
        </p:txBody>
      </p:sp>
      <p:pic>
        <p:nvPicPr>
          <p:cNvPr id="9" name="Picture 2"/>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gray">
          <a:xfrm>
            <a:off x="701832" y="704850"/>
            <a:ext cx="720000" cy="72000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p:cNvGrpSpPr/>
          <p:nvPr/>
        </p:nvGrpSpPr>
        <p:grpSpPr bwMode="black">
          <a:xfrm>
            <a:off x="7804236" y="1"/>
            <a:ext cx="4386177" cy="6858000"/>
            <a:chOff x="7804236" y="1"/>
            <a:chExt cx="4386177" cy="6858000"/>
          </a:xfrm>
        </p:grpSpPr>
        <p:sp>
          <p:nvSpPr>
            <p:cNvPr id="19" name="Freeform 6"/>
            <p:cNvSpPr>
              <a:spLocks/>
            </p:cNvSpPr>
            <p:nvPr userDrawn="1"/>
          </p:nvSpPr>
          <p:spPr bwMode="black">
            <a:xfrm>
              <a:off x="7804236" y="1"/>
              <a:ext cx="2489310" cy="6858000"/>
            </a:xfrm>
            <a:custGeom>
              <a:avLst/>
              <a:gdLst>
                <a:gd name="T0" fmla="*/ 9 w 1857"/>
                <a:gd name="T1" fmla="*/ 5116 h 5116"/>
                <a:gd name="T2" fmla="*/ 1857 w 1857"/>
                <a:gd name="T3" fmla="*/ 0 h 5116"/>
                <a:gd name="T4" fmla="*/ 1847 w 1857"/>
                <a:gd name="T5" fmla="*/ 0 h 5116"/>
                <a:gd name="T6" fmla="*/ 0 w 1857"/>
                <a:gd name="T7" fmla="*/ 5116 h 5116"/>
                <a:gd name="T8" fmla="*/ 9 w 1857"/>
                <a:gd name="T9" fmla="*/ 5116 h 5116"/>
              </a:gdLst>
              <a:ahLst/>
              <a:cxnLst>
                <a:cxn ang="0">
                  <a:pos x="T0" y="T1"/>
                </a:cxn>
                <a:cxn ang="0">
                  <a:pos x="T2" y="T3"/>
                </a:cxn>
                <a:cxn ang="0">
                  <a:pos x="T4" y="T5"/>
                </a:cxn>
                <a:cxn ang="0">
                  <a:pos x="T6" y="T7"/>
                </a:cxn>
                <a:cxn ang="0">
                  <a:pos x="T8" y="T9"/>
                </a:cxn>
              </a:cxnLst>
              <a:rect l="0" t="0" r="r" b="b"/>
              <a:pathLst>
                <a:path w="1857" h="5116">
                  <a:moveTo>
                    <a:pt x="9" y="5116"/>
                  </a:moveTo>
                  <a:lnTo>
                    <a:pt x="1857" y="0"/>
                  </a:lnTo>
                  <a:lnTo>
                    <a:pt x="1847" y="0"/>
                  </a:lnTo>
                  <a:lnTo>
                    <a:pt x="0" y="5116"/>
                  </a:lnTo>
                  <a:lnTo>
                    <a:pt x="9" y="5116"/>
                  </a:ln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black">
            <a:xfrm>
              <a:off x="8456276" y="1408976"/>
              <a:ext cx="3734137" cy="5449024"/>
            </a:xfrm>
            <a:custGeom>
              <a:avLst/>
              <a:gdLst>
                <a:gd name="T0" fmla="*/ 0 w 2785"/>
                <a:gd name="T1" fmla="*/ 4064 h 4064"/>
                <a:gd name="T2" fmla="*/ 11 w 2785"/>
                <a:gd name="T3" fmla="*/ 4064 h 4064"/>
                <a:gd name="T4" fmla="*/ 2785 w 2785"/>
                <a:gd name="T5" fmla="*/ 17 h 4064"/>
                <a:gd name="T6" fmla="*/ 2785 w 2785"/>
                <a:gd name="T7" fmla="*/ 0 h 4064"/>
                <a:gd name="T8" fmla="*/ 0 w 2785"/>
                <a:gd name="T9" fmla="*/ 4064 h 4064"/>
              </a:gdLst>
              <a:ahLst/>
              <a:cxnLst>
                <a:cxn ang="0">
                  <a:pos x="T0" y="T1"/>
                </a:cxn>
                <a:cxn ang="0">
                  <a:pos x="T2" y="T3"/>
                </a:cxn>
                <a:cxn ang="0">
                  <a:pos x="T4" y="T5"/>
                </a:cxn>
                <a:cxn ang="0">
                  <a:pos x="T6" y="T7"/>
                </a:cxn>
                <a:cxn ang="0">
                  <a:pos x="T8" y="T9"/>
                </a:cxn>
              </a:cxnLst>
              <a:rect l="0" t="0" r="r" b="b"/>
              <a:pathLst>
                <a:path w="2785" h="4064">
                  <a:moveTo>
                    <a:pt x="0" y="4064"/>
                  </a:moveTo>
                  <a:lnTo>
                    <a:pt x="11" y="4064"/>
                  </a:lnTo>
                  <a:lnTo>
                    <a:pt x="2785" y="17"/>
                  </a:lnTo>
                  <a:lnTo>
                    <a:pt x="2785" y="0"/>
                  </a:lnTo>
                  <a:lnTo>
                    <a:pt x="0" y="406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de-DE"/>
            </a:p>
          </p:txBody>
        </p:sp>
      </p:grpSp>
      <p:sp>
        <p:nvSpPr>
          <p:cNvPr id="6" name="Logoschutz" hidden="1"/>
          <p:cNvSpPr/>
          <p:nvPr userDrawn="1">
            <p:custDataLst>
              <p:tags r:id="rId1"/>
            </p:custDataLst>
          </p:nvPr>
        </p:nvSpPr>
        <p:spPr bwMode="gray">
          <a:xfrm>
            <a:off x="521832" y="524850"/>
            <a:ext cx="1080000" cy="1080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Logo</a:t>
            </a:r>
          </a:p>
          <a:p>
            <a:pPr algn="ctr"/>
            <a:r>
              <a:rPr lang="de-DE" dirty="0">
                <a:solidFill>
                  <a:schemeClr val="tx1"/>
                </a:solidFill>
              </a:rPr>
              <a:t>Schutz</a:t>
            </a:r>
          </a:p>
        </p:txBody>
      </p:sp>
    </p:spTree>
    <p:extLst>
      <p:ext uri="{BB962C8B-B14F-4D97-AF65-F5344CB8AC3E}">
        <p14:creationId xmlns:p14="http://schemas.microsoft.com/office/powerpoint/2010/main" val="733913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1254">
          <p15:clr>
            <a:srgbClr val="FBAE40"/>
          </p15:clr>
        </p15:guide>
        <p15:guide id="2" orient="horz" pos="4086">
          <p15:clr>
            <a:srgbClr val="FBAE40"/>
          </p15:clr>
        </p15:guide>
        <p15:guide id="3" orient="horz" pos="1162">
          <p15:clr>
            <a:srgbClr val="FBAE40"/>
          </p15:clr>
        </p15:guide>
        <p15:guide id="4" pos="421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apter">
    <p:bg>
      <p:bgPr>
        <a:solidFill>
          <a:schemeClr val="tx2"/>
        </a:solidFill>
        <a:effectLst/>
      </p:bgPr>
    </p:bg>
    <p:spTree>
      <p:nvGrpSpPr>
        <p:cNvPr id="1" name=""/>
        <p:cNvGrpSpPr/>
        <p:nvPr/>
      </p:nvGrpSpPr>
      <p:grpSpPr>
        <a:xfrm>
          <a:off x="0" y="0"/>
          <a:ext cx="0" cy="0"/>
          <a:chOff x="0" y="0"/>
          <a:chExt cx="0" cy="0"/>
        </a:xfrm>
      </p:grpSpPr>
      <p:sp>
        <p:nvSpPr>
          <p:cNvPr id="6" name="Freeform 5"/>
          <p:cNvSpPr/>
          <p:nvPr/>
        </p:nvSpPr>
        <p:spPr bwMode="invGray">
          <a:xfrm>
            <a:off x="0" y="0"/>
            <a:ext cx="2104575" cy="6861175"/>
          </a:xfrm>
          <a:custGeom>
            <a:avLst/>
            <a:gdLst>
              <a:gd name="connsiteX0" fmla="*/ 0 w 2104575"/>
              <a:gd name="connsiteY0" fmla="*/ 0 h 6858000"/>
              <a:gd name="connsiteX1" fmla="*/ 2104575 w 2104575"/>
              <a:gd name="connsiteY1" fmla="*/ 0 h 6858000"/>
              <a:gd name="connsiteX2" fmla="*/ 1507982 w 2104575"/>
              <a:gd name="connsiteY2" fmla="*/ 6858000 h 6858000"/>
              <a:gd name="connsiteX3" fmla="*/ 762994 w 2104575"/>
              <a:gd name="connsiteY3" fmla="*/ 6858000 h 6858000"/>
              <a:gd name="connsiteX4" fmla="*/ 195843 w 2104575"/>
              <a:gd name="connsiteY4" fmla="*/ 6858000 h 6858000"/>
              <a:gd name="connsiteX5" fmla="*/ 0 w 2104575"/>
              <a:gd name="connsiteY5" fmla="*/ 6858000 h 6858000"/>
              <a:gd name="connsiteX6" fmla="*/ 0 w 2104575"/>
              <a:gd name="connsiteY6" fmla="*/ 0 h 6858000"/>
              <a:gd name="connsiteX0" fmla="*/ 0 w 2104575"/>
              <a:gd name="connsiteY0" fmla="*/ 0 h 6858000"/>
              <a:gd name="connsiteX1" fmla="*/ 2104575 w 2104575"/>
              <a:gd name="connsiteY1" fmla="*/ 0 h 6858000"/>
              <a:gd name="connsiteX2" fmla="*/ 1507982 w 2104575"/>
              <a:gd name="connsiteY2" fmla="*/ 6858000 h 6858000"/>
              <a:gd name="connsiteX3" fmla="*/ 762994 w 2104575"/>
              <a:gd name="connsiteY3" fmla="*/ 6858000 h 6858000"/>
              <a:gd name="connsiteX4" fmla="*/ 0 w 2104575"/>
              <a:gd name="connsiteY4" fmla="*/ 6858000 h 6858000"/>
              <a:gd name="connsiteX5" fmla="*/ 0 w 2104575"/>
              <a:gd name="connsiteY5" fmla="*/ 0 h 6858000"/>
              <a:gd name="connsiteX0" fmla="*/ 0 w 2104575"/>
              <a:gd name="connsiteY0" fmla="*/ 0 h 6858000"/>
              <a:gd name="connsiteX1" fmla="*/ 2104575 w 2104575"/>
              <a:gd name="connsiteY1" fmla="*/ 0 h 6858000"/>
              <a:gd name="connsiteX2" fmla="*/ 1507982 w 2104575"/>
              <a:gd name="connsiteY2" fmla="*/ 6858000 h 6858000"/>
              <a:gd name="connsiteX3" fmla="*/ 0 w 2104575"/>
              <a:gd name="connsiteY3" fmla="*/ 6858000 h 6858000"/>
              <a:gd name="connsiteX4" fmla="*/ 0 w 2104575"/>
              <a:gd name="connsiteY4" fmla="*/ 0 h 6858000"/>
              <a:gd name="connsiteX0" fmla="*/ 0 w 2104575"/>
              <a:gd name="connsiteY0" fmla="*/ 0 h 6861175"/>
              <a:gd name="connsiteX1" fmla="*/ 2104575 w 2104575"/>
              <a:gd name="connsiteY1" fmla="*/ 0 h 6861175"/>
              <a:gd name="connsiteX2" fmla="*/ 650732 w 2104575"/>
              <a:gd name="connsiteY2" fmla="*/ 6861175 h 6861175"/>
              <a:gd name="connsiteX3" fmla="*/ 0 w 2104575"/>
              <a:gd name="connsiteY3" fmla="*/ 6858000 h 6861175"/>
              <a:gd name="connsiteX4" fmla="*/ 0 w 2104575"/>
              <a:gd name="connsiteY4" fmla="*/ 0 h 6861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575" h="6861175">
                <a:moveTo>
                  <a:pt x="0" y="0"/>
                </a:moveTo>
                <a:lnTo>
                  <a:pt x="2104575" y="0"/>
                </a:lnTo>
                <a:lnTo>
                  <a:pt x="650732" y="6861175"/>
                </a:lnTo>
                <a:lnTo>
                  <a:pt x="0" y="6858000"/>
                </a:lnTo>
                <a:lnTo>
                  <a:pt x="0" y="0"/>
                </a:lnTo>
                <a:close/>
              </a:path>
            </a:pathLst>
          </a:custGeom>
          <a:gradFill flip="none" rotWithShape="1">
            <a:gsLst>
              <a:gs pos="0">
                <a:srgbClr val="E61A5D"/>
              </a:gs>
              <a:gs pos="50000">
                <a:srgbClr val="E61A5D"/>
              </a:gs>
              <a:gs pos="84000">
                <a:srgbClr val="E61A5D">
                  <a:alpha val="0"/>
                </a:srgbClr>
              </a:gs>
            </a:gsLst>
            <a:lin ang="2700000" scaled="1"/>
            <a:tileRect/>
          </a:gradFill>
          <a:ln w="9525" algn="ctr">
            <a:noFill/>
            <a:miter lim="800000"/>
            <a:headEnd/>
            <a:tailEnd/>
          </a:ln>
          <a:effectLst/>
        </p:spPr>
        <p:txBody>
          <a:bodyPr vert="horz" wrap="square" lIns="91440" tIns="45720" rIns="91440" bIns="45720" numCol="1" rtlCol="0" anchor="ctr" anchorCtr="0" compatLnSpc="1">
            <a:prstTxWarp prst="textNoShape">
              <a:avLst/>
            </a:prstTxWarp>
          </a:bodyPr>
          <a:lstStyle/>
          <a:p>
            <a:pPr algn="ctr"/>
            <a:endParaRPr lang="en-US" dirty="0" err="1"/>
          </a:p>
        </p:txBody>
      </p:sp>
      <p:sp>
        <p:nvSpPr>
          <p:cNvPr id="3" name="Date Placeholder 2"/>
          <p:cNvSpPr>
            <a:spLocks noGrp="1"/>
          </p:cNvSpPr>
          <p:nvPr>
            <p:ph type="dt" sz="half" idx="10"/>
          </p:nvPr>
        </p:nvSpPr>
        <p:spPr bwMode="gray"/>
        <p:txBody>
          <a:bodyPr/>
          <a:lstStyle/>
          <a:p>
            <a:fld id="{EACA9DDE-6CF4-4C99-A2B7-6AB362D7B47D}" type="datetime1">
              <a:rPr lang="en-US" smtClean="0"/>
              <a:t>10/28/2019</a:t>
            </a:fld>
            <a:endParaRPr lang="en-US" dirty="0"/>
          </a:p>
        </p:txBody>
      </p:sp>
      <p:sp>
        <p:nvSpPr>
          <p:cNvPr id="4" name="Footer Placeholder 3"/>
          <p:cNvSpPr>
            <a:spLocks noGrp="1"/>
          </p:cNvSpPr>
          <p:nvPr>
            <p:ph type="ftr" sz="quarter" idx="11"/>
          </p:nvPr>
        </p:nvSpPr>
        <p:spPr bwMode="gray"/>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smtClean="0"/>
              <a:t>/// Bayer 16:9 Template /// September 2018</a:t>
            </a:r>
            <a:endParaRPr lang="en-US" dirty="0"/>
          </a:p>
        </p:txBody>
      </p:sp>
      <p:sp>
        <p:nvSpPr>
          <p:cNvPr id="5" name="Slide Number Placeholder 4"/>
          <p:cNvSpPr>
            <a:spLocks noGrp="1"/>
          </p:cNvSpPr>
          <p:nvPr>
            <p:ph type="sldNum" sz="quarter" idx="12"/>
          </p:nvPr>
        </p:nvSpPr>
        <p:spPr bwMode="gray"/>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fld id="{EEAD9179-7A6B-4268-BEB2-F3B8EB06115B}" type="slidenum">
              <a:rPr lang="en-US" smtClean="0"/>
              <a:pPr/>
              <a:t>‹#›</a:t>
            </a:fld>
            <a:endParaRPr lang="en-US" dirty="0"/>
          </a:p>
        </p:txBody>
      </p:sp>
      <p:sp>
        <p:nvSpPr>
          <p:cNvPr id="26" name="Subtitle 2"/>
          <p:cNvSpPr>
            <a:spLocks noGrp="1"/>
          </p:cNvSpPr>
          <p:nvPr>
            <p:ph type="subTitle" idx="1"/>
          </p:nvPr>
        </p:nvSpPr>
        <p:spPr bwMode="black">
          <a:xfrm>
            <a:off x="6846097" y="3064854"/>
            <a:ext cx="4500000" cy="720000"/>
          </a:xfrm>
        </p:spPr>
        <p:txBody>
          <a:bodyPr anchor="t"/>
          <a:lstStyle>
            <a:lvl1pPr marL="0" indent="0" algn="l">
              <a:buNone/>
              <a:defRPr sz="2400" b="1">
                <a:solidFill>
                  <a:schemeClr val="accent1"/>
                </a:solidFill>
              </a:defRPr>
            </a:lvl1pPr>
            <a:lvl2pPr marL="0" indent="0" algn="l">
              <a:buNone/>
              <a:defRPr sz="2400" b="1">
                <a:solidFill>
                  <a:schemeClr val="accent1"/>
                </a:solidFill>
              </a:defRPr>
            </a:lvl2pPr>
            <a:lvl3pPr marL="0" indent="0" algn="l">
              <a:buNone/>
              <a:defRPr sz="2400" b="1">
                <a:solidFill>
                  <a:schemeClr val="accent1"/>
                </a:solidFill>
              </a:defRPr>
            </a:lvl3pPr>
            <a:lvl4pPr marL="0" indent="0" algn="l">
              <a:buNone/>
              <a:defRPr sz="2400" b="1">
                <a:solidFill>
                  <a:schemeClr val="accent1"/>
                </a:solidFill>
              </a:defRPr>
            </a:lvl4pPr>
            <a:lvl5pPr marL="0" indent="0" algn="l">
              <a:buNone/>
              <a:defRPr sz="2400" b="1">
                <a:solidFill>
                  <a:schemeClr val="accent1"/>
                </a:solidFill>
              </a:defRPr>
            </a:lvl5pPr>
            <a:lvl6pPr marL="0" indent="0" algn="l">
              <a:buNone/>
              <a:defRPr sz="2400" b="1">
                <a:solidFill>
                  <a:schemeClr val="accent1"/>
                </a:solidFill>
              </a:defRPr>
            </a:lvl6pPr>
            <a:lvl7pPr marL="0" indent="0" algn="l">
              <a:buNone/>
              <a:defRPr sz="2400" b="1">
                <a:solidFill>
                  <a:schemeClr val="accent1"/>
                </a:solidFill>
              </a:defRPr>
            </a:lvl7pPr>
            <a:lvl8pPr marL="0" indent="0" algn="l">
              <a:buNone/>
              <a:defRPr sz="2400" b="1">
                <a:solidFill>
                  <a:schemeClr val="accent1"/>
                </a:solidFill>
              </a:defRPr>
            </a:lvl8pPr>
            <a:lvl9pPr marL="0" indent="0" algn="l">
              <a:buNone/>
              <a:defRPr sz="2400" b="1">
                <a:solidFill>
                  <a:schemeClr val="accent1"/>
                </a:solidFill>
              </a:defRPr>
            </a:lvl9pPr>
          </a:lstStyle>
          <a:p>
            <a:pPr lvl="0"/>
            <a:r>
              <a:rPr lang="en-US" smtClean="0"/>
              <a:t>Click to edit Master subtitle style</a:t>
            </a:r>
            <a:endParaRPr lang="en-US" dirty="0"/>
          </a:p>
        </p:txBody>
      </p:sp>
      <p:sp>
        <p:nvSpPr>
          <p:cNvPr id="2" name="Title 1"/>
          <p:cNvSpPr>
            <a:spLocks noGrp="1"/>
          </p:cNvSpPr>
          <p:nvPr>
            <p:ph type="title"/>
          </p:nvPr>
        </p:nvSpPr>
        <p:spPr bwMode="black">
          <a:xfrm>
            <a:off x="1809949" y="1473902"/>
            <a:ext cx="4140000" cy="1440753"/>
          </a:xfrm>
        </p:spPr>
        <p:txBody>
          <a:bodyPr anchor="b"/>
          <a:lstStyle>
            <a:lvl1pPr algn="r">
              <a:defRPr sz="4800" i="1">
                <a:solidFill>
                  <a:schemeClr val="bg1"/>
                </a:solidFill>
              </a:defRPr>
            </a:lvl1pPr>
          </a:lstStyle>
          <a:p>
            <a:r>
              <a:rPr lang="en-US" smtClean="0"/>
              <a:t>Click to edit Master title style</a:t>
            </a:r>
            <a:endParaRPr lang="en-US" dirty="0"/>
          </a:p>
        </p:txBody>
      </p:sp>
      <p:grpSp>
        <p:nvGrpSpPr>
          <p:cNvPr id="49" name="Group 48"/>
          <p:cNvGrpSpPr/>
          <p:nvPr/>
        </p:nvGrpSpPr>
        <p:grpSpPr bwMode="black">
          <a:xfrm>
            <a:off x="4710111" y="1"/>
            <a:ext cx="2593510" cy="6858000"/>
            <a:chOff x="4710111" y="1"/>
            <a:chExt cx="2593510" cy="6858000"/>
          </a:xfrm>
        </p:grpSpPr>
        <p:sp>
          <p:nvSpPr>
            <p:cNvPr id="50" name="Freeform 6"/>
            <p:cNvSpPr>
              <a:spLocks/>
            </p:cNvSpPr>
            <p:nvPr userDrawn="1"/>
          </p:nvSpPr>
          <p:spPr bwMode="black">
            <a:xfrm>
              <a:off x="4710111" y="1"/>
              <a:ext cx="2393982" cy="6858000"/>
            </a:xfrm>
            <a:custGeom>
              <a:avLst/>
              <a:gdLst>
                <a:gd name="T0" fmla="*/ 9 w 1781"/>
                <a:gd name="T1" fmla="*/ 5102 h 5102"/>
                <a:gd name="T2" fmla="*/ 1781 w 1781"/>
                <a:gd name="T3" fmla="*/ 0 h 5102"/>
                <a:gd name="T4" fmla="*/ 1770 w 1781"/>
                <a:gd name="T5" fmla="*/ 0 h 5102"/>
                <a:gd name="T6" fmla="*/ 0 w 1781"/>
                <a:gd name="T7" fmla="*/ 5102 h 5102"/>
                <a:gd name="T8" fmla="*/ 9 w 1781"/>
                <a:gd name="T9" fmla="*/ 5102 h 5102"/>
              </a:gdLst>
              <a:ahLst/>
              <a:cxnLst>
                <a:cxn ang="0">
                  <a:pos x="T0" y="T1"/>
                </a:cxn>
                <a:cxn ang="0">
                  <a:pos x="T2" y="T3"/>
                </a:cxn>
                <a:cxn ang="0">
                  <a:pos x="T4" y="T5"/>
                </a:cxn>
                <a:cxn ang="0">
                  <a:pos x="T6" y="T7"/>
                </a:cxn>
                <a:cxn ang="0">
                  <a:pos x="T8" y="T9"/>
                </a:cxn>
              </a:cxnLst>
              <a:rect l="0" t="0" r="r" b="b"/>
              <a:pathLst>
                <a:path w="1781" h="5102">
                  <a:moveTo>
                    <a:pt x="9" y="5102"/>
                  </a:moveTo>
                  <a:lnTo>
                    <a:pt x="1781" y="0"/>
                  </a:lnTo>
                  <a:lnTo>
                    <a:pt x="1770" y="0"/>
                  </a:lnTo>
                  <a:lnTo>
                    <a:pt x="0" y="5102"/>
                  </a:lnTo>
                  <a:lnTo>
                    <a:pt x="9" y="510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2"/>
            <p:cNvSpPr>
              <a:spLocks/>
            </p:cNvSpPr>
            <p:nvPr userDrawn="1"/>
          </p:nvSpPr>
          <p:spPr bwMode="black">
            <a:xfrm>
              <a:off x="5945695" y="2"/>
              <a:ext cx="1357926" cy="6857998"/>
            </a:xfrm>
            <a:custGeom>
              <a:avLst/>
              <a:gdLst>
                <a:gd name="T0" fmla="*/ 9 w 1013"/>
                <a:gd name="T1" fmla="*/ 5116 h 5116"/>
                <a:gd name="T2" fmla="*/ 1013 w 1013"/>
                <a:gd name="T3" fmla="*/ 0 h 5116"/>
                <a:gd name="T4" fmla="*/ 1004 w 1013"/>
                <a:gd name="T5" fmla="*/ 0 h 5116"/>
                <a:gd name="T6" fmla="*/ 0 w 1013"/>
                <a:gd name="T7" fmla="*/ 5116 h 5116"/>
                <a:gd name="T8" fmla="*/ 9 w 1013"/>
                <a:gd name="T9" fmla="*/ 5116 h 5116"/>
              </a:gdLst>
              <a:ahLst/>
              <a:cxnLst>
                <a:cxn ang="0">
                  <a:pos x="T0" y="T1"/>
                </a:cxn>
                <a:cxn ang="0">
                  <a:pos x="T2" y="T3"/>
                </a:cxn>
                <a:cxn ang="0">
                  <a:pos x="T4" y="T5"/>
                </a:cxn>
                <a:cxn ang="0">
                  <a:pos x="T6" y="T7"/>
                </a:cxn>
                <a:cxn ang="0">
                  <a:pos x="T8" y="T9"/>
                </a:cxn>
              </a:cxnLst>
              <a:rect l="0" t="0" r="r" b="b"/>
              <a:pathLst>
                <a:path w="1013" h="5116">
                  <a:moveTo>
                    <a:pt x="9" y="5116"/>
                  </a:moveTo>
                  <a:lnTo>
                    <a:pt x="1013" y="0"/>
                  </a:lnTo>
                  <a:lnTo>
                    <a:pt x="1004" y="0"/>
                  </a:lnTo>
                  <a:lnTo>
                    <a:pt x="0" y="5116"/>
                  </a:lnTo>
                  <a:lnTo>
                    <a:pt x="9" y="51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gray">
          <a:xfrm>
            <a:off x="197700" y="617699"/>
            <a:ext cx="395248" cy="395248"/>
          </a:xfrm>
          <a:prstGeom prst="rect">
            <a:avLst/>
          </a:prstGeom>
          <a:noFill/>
          <a:extLst>
            <a:ext uri="{909E8E84-426E-40DD-AFC4-6F175D3DCCD1}">
              <a14:hiddenFill xmlns:a14="http://schemas.microsoft.com/office/drawing/2010/main">
                <a:solidFill>
                  <a:srgbClr val="FFFFFF"/>
                </a:solidFill>
              </a14:hiddenFill>
            </a:ext>
          </a:extLst>
        </p:spPr>
      </p:pic>
      <p:sp>
        <p:nvSpPr>
          <p:cNvPr id="12" name="Logoschutz" hidden="1"/>
          <p:cNvSpPr/>
          <p:nvPr userDrawn="1">
            <p:custDataLst>
              <p:tags r:id="rId1"/>
            </p:custDataLst>
          </p:nvPr>
        </p:nvSpPr>
        <p:spPr bwMode="gray">
          <a:xfrm>
            <a:off x="86006" y="509323"/>
            <a:ext cx="612000" cy="612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dirty="0">
                <a:solidFill>
                  <a:schemeClr val="tx1"/>
                </a:solidFill>
              </a:rPr>
              <a:t>Logo</a:t>
            </a:r>
          </a:p>
          <a:p>
            <a:pPr algn="ctr"/>
            <a:r>
              <a:rPr lang="de-DE" sz="900" dirty="0">
                <a:solidFill>
                  <a:schemeClr val="tx1"/>
                </a:solidFill>
              </a:rPr>
              <a:t>Schutz</a:t>
            </a:r>
          </a:p>
        </p:txBody>
      </p:sp>
    </p:spTree>
    <p:extLst>
      <p:ext uri="{BB962C8B-B14F-4D97-AF65-F5344CB8AC3E}">
        <p14:creationId xmlns:p14="http://schemas.microsoft.com/office/powerpoint/2010/main" val="2341354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apter 2">
    <p:bg>
      <p:bgPr>
        <a:solidFill>
          <a:schemeClr val="accent2"/>
        </a:solidFill>
        <a:effectLst/>
      </p:bgPr>
    </p:bg>
    <p:spTree>
      <p:nvGrpSpPr>
        <p:cNvPr id="1" name=""/>
        <p:cNvGrpSpPr/>
        <p:nvPr/>
      </p:nvGrpSpPr>
      <p:grpSpPr>
        <a:xfrm>
          <a:off x="0" y="0"/>
          <a:ext cx="0" cy="0"/>
          <a:chOff x="0" y="0"/>
          <a:chExt cx="0" cy="0"/>
        </a:xfrm>
      </p:grpSpPr>
      <p:grpSp>
        <p:nvGrpSpPr>
          <p:cNvPr id="36" name="Group 35"/>
          <p:cNvGrpSpPr/>
          <p:nvPr/>
        </p:nvGrpSpPr>
        <p:grpSpPr bwMode="black">
          <a:xfrm>
            <a:off x="5739926" y="0"/>
            <a:ext cx="6450487" cy="6858000"/>
            <a:chOff x="-7368753" y="-1854009"/>
            <a:chExt cx="6299342" cy="6697306"/>
          </a:xfrm>
        </p:grpSpPr>
        <p:sp>
          <p:nvSpPr>
            <p:cNvPr id="37" name="Freeform 6"/>
            <p:cNvSpPr>
              <a:spLocks/>
            </p:cNvSpPr>
            <p:nvPr userDrawn="1"/>
          </p:nvSpPr>
          <p:spPr bwMode="black">
            <a:xfrm>
              <a:off x="-3543591" y="1231517"/>
              <a:ext cx="2474180" cy="3611780"/>
            </a:xfrm>
            <a:custGeom>
              <a:avLst/>
              <a:gdLst>
                <a:gd name="T0" fmla="*/ 0 w 1890"/>
                <a:gd name="T1" fmla="*/ 2759 h 2759"/>
                <a:gd name="T2" fmla="*/ 12 w 1890"/>
                <a:gd name="T3" fmla="*/ 2759 h 2759"/>
                <a:gd name="T4" fmla="*/ 1890 w 1890"/>
                <a:gd name="T5" fmla="*/ 17 h 2759"/>
                <a:gd name="T6" fmla="*/ 1890 w 1890"/>
                <a:gd name="T7" fmla="*/ 0 h 2759"/>
                <a:gd name="T8" fmla="*/ 0 w 1890"/>
                <a:gd name="T9" fmla="*/ 2759 h 2759"/>
              </a:gdLst>
              <a:ahLst/>
              <a:cxnLst>
                <a:cxn ang="0">
                  <a:pos x="T0" y="T1"/>
                </a:cxn>
                <a:cxn ang="0">
                  <a:pos x="T2" y="T3"/>
                </a:cxn>
                <a:cxn ang="0">
                  <a:pos x="T4" y="T5"/>
                </a:cxn>
                <a:cxn ang="0">
                  <a:pos x="T6" y="T7"/>
                </a:cxn>
                <a:cxn ang="0">
                  <a:pos x="T8" y="T9"/>
                </a:cxn>
              </a:cxnLst>
              <a:rect l="0" t="0" r="r" b="b"/>
              <a:pathLst>
                <a:path w="1890" h="2759">
                  <a:moveTo>
                    <a:pt x="0" y="2759"/>
                  </a:moveTo>
                  <a:lnTo>
                    <a:pt x="12" y="2759"/>
                  </a:lnTo>
                  <a:lnTo>
                    <a:pt x="1890" y="17"/>
                  </a:lnTo>
                  <a:lnTo>
                    <a:pt x="1890" y="0"/>
                  </a:lnTo>
                  <a:lnTo>
                    <a:pt x="0" y="275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US"/>
            </a:p>
          </p:txBody>
        </p:sp>
        <p:sp>
          <p:nvSpPr>
            <p:cNvPr id="38" name="Freeform 7"/>
            <p:cNvSpPr>
              <a:spLocks/>
            </p:cNvSpPr>
            <p:nvPr userDrawn="1"/>
          </p:nvSpPr>
          <p:spPr bwMode="black">
            <a:xfrm>
              <a:off x="-7368753" y="-1854009"/>
              <a:ext cx="1327417" cy="6697305"/>
            </a:xfrm>
            <a:custGeom>
              <a:avLst/>
              <a:gdLst>
                <a:gd name="T0" fmla="*/ 10 w 1014"/>
                <a:gd name="T1" fmla="*/ 5116 h 5116"/>
                <a:gd name="T2" fmla="*/ 1014 w 1014"/>
                <a:gd name="T3" fmla="*/ 0 h 5116"/>
                <a:gd name="T4" fmla="*/ 1007 w 1014"/>
                <a:gd name="T5" fmla="*/ 0 h 5116"/>
                <a:gd name="T6" fmla="*/ 0 w 1014"/>
                <a:gd name="T7" fmla="*/ 5116 h 5116"/>
                <a:gd name="T8" fmla="*/ 10 w 1014"/>
                <a:gd name="T9" fmla="*/ 5116 h 5116"/>
              </a:gdLst>
              <a:ahLst/>
              <a:cxnLst>
                <a:cxn ang="0">
                  <a:pos x="T0" y="T1"/>
                </a:cxn>
                <a:cxn ang="0">
                  <a:pos x="T2" y="T3"/>
                </a:cxn>
                <a:cxn ang="0">
                  <a:pos x="T4" y="T5"/>
                </a:cxn>
                <a:cxn ang="0">
                  <a:pos x="T6" y="T7"/>
                </a:cxn>
                <a:cxn ang="0">
                  <a:pos x="T8" y="T9"/>
                </a:cxn>
              </a:cxnLst>
              <a:rect l="0" t="0" r="r" b="b"/>
              <a:pathLst>
                <a:path w="1014" h="5116">
                  <a:moveTo>
                    <a:pt x="10" y="5116"/>
                  </a:moveTo>
                  <a:lnTo>
                    <a:pt x="1014" y="0"/>
                  </a:lnTo>
                  <a:lnTo>
                    <a:pt x="1007" y="0"/>
                  </a:lnTo>
                  <a:lnTo>
                    <a:pt x="0" y="5116"/>
                  </a:lnTo>
                  <a:lnTo>
                    <a:pt x="10" y="51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US"/>
            </a:p>
          </p:txBody>
        </p:sp>
      </p:grpSp>
      <p:sp>
        <p:nvSpPr>
          <p:cNvPr id="6" name="Freeform 5"/>
          <p:cNvSpPr/>
          <p:nvPr/>
        </p:nvSpPr>
        <p:spPr bwMode="ltGray">
          <a:xfrm>
            <a:off x="0" y="0"/>
            <a:ext cx="2104575" cy="6860381"/>
          </a:xfrm>
          <a:custGeom>
            <a:avLst/>
            <a:gdLst>
              <a:gd name="connsiteX0" fmla="*/ 0 w 2104575"/>
              <a:gd name="connsiteY0" fmla="*/ 0 h 6858000"/>
              <a:gd name="connsiteX1" fmla="*/ 2104575 w 2104575"/>
              <a:gd name="connsiteY1" fmla="*/ 0 h 6858000"/>
              <a:gd name="connsiteX2" fmla="*/ 1507982 w 2104575"/>
              <a:gd name="connsiteY2" fmla="*/ 6858000 h 6858000"/>
              <a:gd name="connsiteX3" fmla="*/ 762994 w 2104575"/>
              <a:gd name="connsiteY3" fmla="*/ 6858000 h 6858000"/>
              <a:gd name="connsiteX4" fmla="*/ 195843 w 2104575"/>
              <a:gd name="connsiteY4" fmla="*/ 6858000 h 6858000"/>
              <a:gd name="connsiteX5" fmla="*/ 0 w 2104575"/>
              <a:gd name="connsiteY5" fmla="*/ 6858000 h 6858000"/>
              <a:gd name="connsiteX6" fmla="*/ 0 w 2104575"/>
              <a:gd name="connsiteY6" fmla="*/ 0 h 6858000"/>
              <a:gd name="connsiteX0" fmla="*/ 0 w 2104575"/>
              <a:gd name="connsiteY0" fmla="*/ 0 h 6858000"/>
              <a:gd name="connsiteX1" fmla="*/ 2104575 w 2104575"/>
              <a:gd name="connsiteY1" fmla="*/ 0 h 6858000"/>
              <a:gd name="connsiteX2" fmla="*/ 1507982 w 2104575"/>
              <a:gd name="connsiteY2" fmla="*/ 6858000 h 6858000"/>
              <a:gd name="connsiteX3" fmla="*/ 762994 w 2104575"/>
              <a:gd name="connsiteY3" fmla="*/ 6858000 h 6858000"/>
              <a:gd name="connsiteX4" fmla="*/ 0 w 2104575"/>
              <a:gd name="connsiteY4" fmla="*/ 6858000 h 6858000"/>
              <a:gd name="connsiteX5" fmla="*/ 0 w 2104575"/>
              <a:gd name="connsiteY5" fmla="*/ 0 h 6858000"/>
              <a:gd name="connsiteX0" fmla="*/ 0 w 2104575"/>
              <a:gd name="connsiteY0" fmla="*/ 0 h 6858000"/>
              <a:gd name="connsiteX1" fmla="*/ 2104575 w 2104575"/>
              <a:gd name="connsiteY1" fmla="*/ 0 h 6858000"/>
              <a:gd name="connsiteX2" fmla="*/ 1507982 w 2104575"/>
              <a:gd name="connsiteY2" fmla="*/ 6858000 h 6858000"/>
              <a:gd name="connsiteX3" fmla="*/ 0 w 2104575"/>
              <a:gd name="connsiteY3" fmla="*/ 6858000 h 6858000"/>
              <a:gd name="connsiteX4" fmla="*/ 0 w 2104575"/>
              <a:gd name="connsiteY4" fmla="*/ 0 h 6858000"/>
              <a:gd name="connsiteX0" fmla="*/ 0 w 2104575"/>
              <a:gd name="connsiteY0" fmla="*/ 0 h 6860381"/>
              <a:gd name="connsiteX1" fmla="*/ 2104575 w 2104575"/>
              <a:gd name="connsiteY1" fmla="*/ 0 h 6860381"/>
              <a:gd name="connsiteX2" fmla="*/ 645970 w 2104575"/>
              <a:gd name="connsiteY2" fmla="*/ 6860381 h 6860381"/>
              <a:gd name="connsiteX3" fmla="*/ 0 w 2104575"/>
              <a:gd name="connsiteY3" fmla="*/ 6858000 h 6860381"/>
              <a:gd name="connsiteX4" fmla="*/ 0 w 2104575"/>
              <a:gd name="connsiteY4" fmla="*/ 0 h 6860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575" h="6860381">
                <a:moveTo>
                  <a:pt x="0" y="0"/>
                </a:moveTo>
                <a:lnTo>
                  <a:pt x="2104575" y="0"/>
                </a:lnTo>
                <a:lnTo>
                  <a:pt x="645970" y="6860381"/>
                </a:lnTo>
                <a:lnTo>
                  <a:pt x="0" y="6858000"/>
                </a:lnTo>
                <a:lnTo>
                  <a:pt x="0" y="0"/>
                </a:lnTo>
                <a:close/>
              </a:path>
            </a:pathLst>
          </a:custGeom>
          <a:gradFill flip="none" rotWithShape="1">
            <a:gsLst>
              <a:gs pos="0">
                <a:srgbClr val="00A5E2"/>
              </a:gs>
              <a:gs pos="50000">
                <a:srgbClr val="00A5E2"/>
              </a:gs>
              <a:gs pos="84000">
                <a:schemeClr val="accent2">
                  <a:alpha val="0"/>
                </a:schemeClr>
              </a:gs>
            </a:gsLst>
            <a:lin ang="2700000" scaled="1"/>
            <a:tileRect/>
          </a:gradFill>
          <a:ln w="9525" algn="ctr">
            <a:noFill/>
            <a:miter lim="800000"/>
            <a:headEnd/>
            <a:tailEnd/>
          </a:ln>
          <a:effectLst/>
        </p:spPr>
        <p:txBody>
          <a:bodyPr vert="horz" wrap="square" lIns="91440" tIns="45720" rIns="91440" bIns="45720" numCol="1" rtlCol="0" anchor="ctr" anchorCtr="0" compatLnSpc="1">
            <a:prstTxWarp prst="textNoShape">
              <a:avLst/>
            </a:prstTxWarp>
          </a:bodyPr>
          <a:lstStyle/>
          <a:p>
            <a:pPr algn="ctr"/>
            <a:endParaRPr lang="en-US" dirty="0" err="1"/>
          </a:p>
        </p:txBody>
      </p:sp>
      <p:sp>
        <p:nvSpPr>
          <p:cNvPr id="2" name="Title 1"/>
          <p:cNvSpPr>
            <a:spLocks noGrp="1"/>
          </p:cNvSpPr>
          <p:nvPr>
            <p:ph type="title"/>
          </p:nvPr>
        </p:nvSpPr>
        <p:spPr bwMode="black">
          <a:xfrm>
            <a:off x="6678387" y="2989333"/>
            <a:ext cx="4500000" cy="1440753"/>
          </a:xfrm>
        </p:spPr>
        <p:txBody>
          <a:bodyPr anchor="t"/>
          <a:lstStyle>
            <a:lvl1pPr algn="l">
              <a:defRPr sz="4800" i="1">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bwMode="gray"/>
        <p:txBody>
          <a:bodyPr/>
          <a:lstStyle/>
          <a:p>
            <a:fld id="{EC4C773C-56E9-4938-AEBD-712BC038121E}" type="datetime1">
              <a:rPr lang="en-US" smtClean="0"/>
              <a:t>10/28/2019</a:t>
            </a:fld>
            <a:endParaRPr lang="en-US" dirty="0"/>
          </a:p>
        </p:txBody>
      </p:sp>
      <p:sp>
        <p:nvSpPr>
          <p:cNvPr id="4" name="Footer Placeholder 3"/>
          <p:cNvSpPr>
            <a:spLocks noGrp="1"/>
          </p:cNvSpPr>
          <p:nvPr>
            <p:ph type="ftr" sz="quarter" idx="11"/>
          </p:nvPr>
        </p:nvSpPr>
        <p:spPr bwMode="gray"/>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smtClean="0"/>
              <a:t>/// Bayer 16:9 Template /// September 2018</a:t>
            </a:r>
            <a:endParaRPr lang="en-US" dirty="0"/>
          </a:p>
        </p:txBody>
      </p:sp>
      <p:sp>
        <p:nvSpPr>
          <p:cNvPr id="5" name="Slide Number Placeholder 4"/>
          <p:cNvSpPr>
            <a:spLocks noGrp="1"/>
          </p:cNvSpPr>
          <p:nvPr>
            <p:ph type="sldNum" sz="quarter" idx="12"/>
          </p:nvPr>
        </p:nvSpPr>
        <p:spPr bwMode="gray"/>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fld id="{EEAD9179-7A6B-4268-BEB2-F3B8EB06115B}" type="slidenum">
              <a:rPr lang="en-US" smtClean="0"/>
              <a:pPr/>
              <a:t>‹#›</a:t>
            </a:fld>
            <a:endParaRPr lang="en-US" dirty="0"/>
          </a:p>
        </p:txBody>
      </p:sp>
      <p:sp>
        <p:nvSpPr>
          <p:cNvPr id="26" name="Subtitle 2"/>
          <p:cNvSpPr>
            <a:spLocks noGrp="1"/>
          </p:cNvSpPr>
          <p:nvPr>
            <p:ph type="subTitle" idx="1"/>
          </p:nvPr>
        </p:nvSpPr>
        <p:spPr bwMode="black">
          <a:xfrm>
            <a:off x="1902190" y="2134650"/>
            <a:ext cx="4500000" cy="720000"/>
          </a:xfrm>
        </p:spPr>
        <p:txBody>
          <a:bodyPr anchor="b"/>
          <a:lstStyle>
            <a:lvl1pPr marL="0" indent="0" algn="r">
              <a:buNone/>
              <a:defRPr sz="2400" b="1">
                <a:solidFill>
                  <a:schemeClr val="accent1"/>
                </a:solidFill>
              </a:defRPr>
            </a:lvl1pPr>
            <a:lvl2pPr marL="0" indent="0" algn="l">
              <a:buNone/>
              <a:defRPr sz="2400" b="1">
                <a:solidFill>
                  <a:schemeClr val="accent1"/>
                </a:solidFill>
              </a:defRPr>
            </a:lvl2pPr>
            <a:lvl3pPr marL="0" indent="0" algn="l">
              <a:buNone/>
              <a:defRPr sz="2400" b="1">
                <a:solidFill>
                  <a:schemeClr val="accent1"/>
                </a:solidFill>
              </a:defRPr>
            </a:lvl3pPr>
            <a:lvl4pPr marL="0" indent="0" algn="l">
              <a:buNone/>
              <a:defRPr sz="2400" b="1">
                <a:solidFill>
                  <a:schemeClr val="accent1"/>
                </a:solidFill>
              </a:defRPr>
            </a:lvl4pPr>
            <a:lvl5pPr marL="0" indent="0" algn="l">
              <a:buNone/>
              <a:defRPr sz="2400" b="1">
                <a:solidFill>
                  <a:schemeClr val="accent1"/>
                </a:solidFill>
              </a:defRPr>
            </a:lvl5pPr>
            <a:lvl6pPr marL="0" indent="0" algn="l">
              <a:buNone/>
              <a:defRPr sz="2400" b="1">
                <a:solidFill>
                  <a:schemeClr val="accent1"/>
                </a:solidFill>
              </a:defRPr>
            </a:lvl6pPr>
            <a:lvl7pPr marL="0" indent="0" algn="l">
              <a:buNone/>
              <a:defRPr sz="2400" b="1">
                <a:solidFill>
                  <a:schemeClr val="accent1"/>
                </a:solidFill>
              </a:defRPr>
            </a:lvl7pPr>
            <a:lvl8pPr marL="0" indent="0" algn="l">
              <a:buNone/>
              <a:defRPr sz="2400" b="1">
                <a:solidFill>
                  <a:schemeClr val="accent1"/>
                </a:solidFill>
              </a:defRPr>
            </a:lvl8pPr>
            <a:lvl9pPr marL="0" indent="0" algn="l">
              <a:buNone/>
              <a:defRPr sz="2400" b="1">
                <a:solidFill>
                  <a:schemeClr val="accent1"/>
                </a:solidFill>
              </a:defRPr>
            </a:lvl9pPr>
          </a:lstStyle>
          <a:p>
            <a:pPr lvl="0"/>
            <a:r>
              <a:rPr lang="en-US" smtClean="0"/>
              <a:t>Click to edit Master subtitle style</a:t>
            </a:r>
            <a:endParaRPr lang="en-US" dirty="0"/>
          </a:p>
        </p:txBody>
      </p:sp>
      <p:pic>
        <p:nvPicPr>
          <p:cNvPr id="2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gray">
          <a:xfrm>
            <a:off x="197700" y="617699"/>
            <a:ext cx="395248" cy="395248"/>
          </a:xfrm>
          <a:prstGeom prst="rect">
            <a:avLst/>
          </a:prstGeom>
          <a:noFill/>
          <a:extLst>
            <a:ext uri="{909E8E84-426E-40DD-AFC4-6F175D3DCCD1}">
              <a14:hiddenFill xmlns:a14="http://schemas.microsoft.com/office/drawing/2010/main">
                <a:solidFill>
                  <a:srgbClr val="FFFFFF"/>
                </a:solidFill>
              </a14:hiddenFill>
            </a:ext>
          </a:extLst>
        </p:spPr>
      </p:pic>
      <p:sp>
        <p:nvSpPr>
          <p:cNvPr id="12" name="Logoschutz" hidden="1"/>
          <p:cNvSpPr/>
          <p:nvPr userDrawn="1">
            <p:custDataLst>
              <p:tags r:id="rId1"/>
            </p:custDataLst>
          </p:nvPr>
        </p:nvSpPr>
        <p:spPr bwMode="gray">
          <a:xfrm>
            <a:off x="86006" y="509323"/>
            <a:ext cx="612000" cy="612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dirty="0">
                <a:solidFill>
                  <a:schemeClr val="tx1"/>
                </a:solidFill>
              </a:rPr>
              <a:t>Logo</a:t>
            </a:r>
          </a:p>
          <a:p>
            <a:pPr algn="ctr"/>
            <a:r>
              <a:rPr lang="de-DE" sz="900" dirty="0">
                <a:solidFill>
                  <a:schemeClr val="tx1"/>
                </a:solidFill>
              </a:rPr>
              <a:t>Schutz</a:t>
            </a:r>
          </a:p>
        </p:txBody>
      </p:sp>
    </p:spTree>
    <p:extLst>
      <p:ext uri="{BB962C8B-B14F-4D97-AF65-F5344CB8AC3E}">
        <p14:creationId xmlns:p14="http://schemas.microsoft.com/office/powerpoint/2010/main" val="3678404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hapter 3">
    <p:bg>
      <p:bgPr>
        <a:solidFill>
          <a:schemeClr val="accent4"/>
        </a:solidFill>
        <a:effectLst/>
      </p:bgPr>
    </p:bg>
    <p:spTree>
      <p:nvGrpSpPr>
        <p:cNvPr id="1" name=""/>
        <p:cNvGrpSpPr/>
        <p:nvPr/>
      </p:nvGrpSpPr>
      <p:grpSpPr>
        <a:xfrm>
          <a:off x="0" y="0"/>
          <a:ext cx="0" cy="0"/>
          <a:chOff x="0" y="0"/>
          <a:chExt cx="0" cy="0"/>
        </a:xfrm>
      </p:grpSpPr>
      <p:sp>
        <p:nvSpPr>
          <p:cNvPr id="6" name="Freeform 5"/>
          <p:cNvSpPr/>
          <p:nvPr/>
        </p:nvSpPr>
        <p:spPr bwMode="ltGray">
          <a:xfrm>
            <a:off x="0" y="0"/>
            <a:ext cx="2104575" cy="6860381"/>
          </a:xfrm>
          <a:custGeom>
            <a:avLst/>
            <a:gdLst>
              <a:gd name="connsiteX0" fmla="*/ 0 w 2104575"/>
              <a:gd name="connsiteY0" fmla="*/ 0 h 6858000"/>
              <a:gd name="connsiteX1" fmla="*/ 2104575 w 2104575"/>
              <a:gd name="connsiteY1" fmla="*/ 0 h 6858000"/>
              <a:gd name="connsiteX2" fmla="*/ 1507982 w 2104575"/>
              <a:gd name="connsiteY2" fmla="*/ 6858000 h 6858000"/>
              <a:gd name="connsiteX3" fmla="*/ 762994 w 2104575"/>
              <a:gd name="connsiteY3" fmla="*/ 6858000 h 6858000"/>
              <a:gd name="connsiteX4" fmla="*/ 195843 w 2104575"/>
              <a:gd name="connsiteY4" fmla="*/ 6858000 h 6858000"/>
              <a:gd name="connsiteX5" fmla="*/ 0 w 2104575"/>
              <a:gd name="connsiteY5" fmla="*/ 6858000 h 6858000"/>
              <a:gd name="connsiteX6" fmla="*/ 0 w 2104575"/>
              <a:gd name="connsiteY6" fmla="*/ 0 h 6858000"/>
              <a:gd name="connsiteX0" fmla="*/ 0 w 2104575"/>
              <a:gd name="connsiteY0" fmla="*/ 0 h 6858000"/>
              <a:gd name="connsiteX1" fmla="*/ 2104575 w 2104575"/>
              <a:gd name="connsiteY1" fmla="*/ 0 h 6858000"/>
              <a:gd name="connsiteX2" fmla="*/ 1507982 w 2104575"/>
              <a:gd name="connsiteY2" fmla="*/ 6858000 h 6858000"/>
              <a:gd name="connsiteX3" fmla="*/ 762994 w 2104575"/>
              <a:gd name="connsiteY3" fmla="*/ 6858000 h 6858000"/>
              <a:gd name="connsiteX4" fmla="*/ 0 w 2104575"/>
              <a:gd name="connsiteY4" fmla="*/ 6858000 h 6858000"/>
              <a:gd name="connsiteX5" fmla="*/ 0 w 2104575"/>
              <a:gd name="connsiteY5" fmla="*/ 0 h 6858000"/>
              <a:gd name="connsiteX0" fmla="*/ 0 w 2104575"/>
              <a:gd name="connsiteY0" fmla="*/ 0 h 6858000"/>
              <a:gd name="connsiteX1" fmla="*/ 2104575 w 2104575"/>
              <a:gd name="connsiteY1" fmla="*/ 0 h 6858000"/>
              <a:gd name="connsiteX2" fmla="*/ 1507982 w 2104575"/>
              <a:gd name="connsiteY2" fmla="*/ 6858000 h 6858000"/>
              <a:gd name="connsiteX3" fmla="*/ 0 w 2104575"/>
              <a:gd name="connsiteY3" fmla="*/ 6858000 h 6858000"/>
              <a:gd name="connsiteX4" fmla="*/ 0 w 2104575"/>
              <a:gd name="connsiteY4" fmla="*/ 0 h 6858000"/>
              <a:gd name="connsiteX0" fmla="*/ 0 w 2104575"/>
              <a:gd name="connsiteY0" fmla="*/ 0 h 6860381"/>
              <a:gd name="connsiteX1" fmla="*/ 2104575 w 2104575"/>
              <a:gd name="connsiteY1" fmla="*/ 0 h 6860381"/>
              <a:gd name="connsiteX2" fmla="*/ 645970 w 2104575"/>
              <a:gd name="connsiteY2" fmla="*/ 6860381 h 6860381"/>
              <a:gd name="connsiteX3" fmla="*/ 0 w 2104575"/>
              <a:gd name="connsiteY3" fmla="*/ 6858000 h 6860381"/>
              <a:gd name="connsiteX4" fmla="*/ 0 w 2104575"/>
              <a:gd name="connsiteY4" fmla="*/ 0 h 6860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575" h="6860381">
                <a:moveTo>
                  <a:pt x="0" y="0"/>
                </a:moveTo>
                <a:lnTo>
                  <a:pt x="2104575" y="0"/>
                </a:lnTo>
                <a:lnTo>
                  <a:pt x="645970" y="6860381"/>
                </a:lnTo>
                <a:lnTo>
                  <a:pt x="0" y="6858000"/>
                </a:lnTo>
                <a:lnTo>
                  <a:pt x="0" y="0"/>
                </a:lnTo>
                <a:close/>
              </a:path>
            </a:pathLst>
          </a:custGeom>
          <a:gradFill flip="none" rotWithShape="1">
            <a:gsLst>
              <a:gs pos="0">
                <a:srgbClr val="74C713"/>
              </a:gs>
              <a:gs pos="50000">
                <a:srgbClr val="74C713"/>
              </a:gs>
              <a:gs pos="84000">
                <a:srgbClr val="74C713">
                  <a:alpha val="0"/>
                </a:srgbClr>
              </a:gs>
            </a:gsLst>
            <a:lin ang="2700000" scaled="1"/>
            <a:tileRect/>
          </a:gradFill>
          <a:ln w="9525" algn="ctr">
            <a:noFill/>
            <a:miter lim="800000"/>
            <a:headEnd/>
            <a:tailEnd/>
          </a:ln>
          <a:effectLst/>
        </p:spPr>
        <p:txBody>
          <a:bodyPr vert="horz" wrap="square" lIns="91440" tIns="45720" rIns="91440" bIns="45720" numCol="1" rtlCol="0" anchor="ctr" anchorCtr="0" compatLnSpc="1">
            <a:prstTxWarp prst="textNoShape">
              <a:avLst/>
            </a:prstTxWarp>
          </a:bodyPr>
          <a:lstStyle/>
          <a:p>
            <a:pPr algn="ctr"/>
            <a:endParaRPr lang="en-US" dirty="0" err="1"/>
          </a:p>
        </p:txBody>
      </p:sp>
      <p:sp>
        <p:nvSpPr>
          <p:cNvPr id="2" name="Title 1"/>
          <p:cNvSpPr>
            <a:spLocks noGrp="1"/>
          </p:cNvSpPr>
          <p:nvPr>
            <p:ph type="title"/>
          </p:nvPr>
        </p:nvSpPr>
        <p:spPr bwMode="black">
          <a:xfrm>
            <a:off x="4854344" y="1462158"/>
            <a:ext cx="4500000" cy="1440753"/>
          </a:xfrm>
        </p:spPr>
        <p:txBody>
          <a:bodyPr anchor="b"/>
          <a:lstStyle>
            <a:lvl1pPr algn="l">
              <a:defRPr sz="4800" i="1">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bwMode="gray"/>
        <p:txBody>
          <a:bodyPr/>
          <a:lstStyle/>
          <a:p>
            <a:fld id="{E309FE29-4079-4042-82D4-30F65321BBEB}" type="datetime1">
              <a:rPr lang="en-US" smtClean="0"/>
              <a:t>10/28/2019</a:t>
            </a:fld>
            <a:endParaRPr lang="en-US" dirty="0"/>
          </a:p>
        </p:txBody>
      </p:sp>
      <p:sp>
        <p:nvSpPr>
          <p:cNvPr id="4" name="Footer Placeholder 3"/>
          <p:cNvSpPr>
            <a:spLocks noGrp="1"/>
          </p:cNvSpPr>
          <p:nvPr>
            <p:ph type="ftr" sz="quarter" idx="11"/>
          </p:nvPr>
        </p:nvSpPr>
        <p:spPr bwMode="gray"/>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smtClean="0"/>
              <a:t>/// Bayer 16:9 Template /// September 2018</a:t>
            </a:r>
            <a:endParaRPr lang="en-US" dirty="0"/>
          </a:p>
        </p:txBody>
      </p:sp>
      <p:sp>
        <p:nvSpPr>
          <p:cNvPr id="5" name="Slide Number Placeholder 4"/>
          <p:cNvSpPr>
            <a:spLocks noGrp="1"/>
          </p:cNvSpPr>
          <p:nvPr>
            <p:ph type="sldNum" sz="quarter" idx="12"/>
          </p:nvPr>
        </p:nvSpPr>
        <p:spPr bwMode="gray"/>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fld id="{EEAD9179-7A6B-4268-BEB2-F3B8EB06115B}" type="slidenum">
              <a:rPr lang="en-US" smtClean="0"/>
              <a:pPr/>
              <a:t>‹#›</a:t>
            </a:fld>
            <a:endParaRPr lang="en-US" dirty="0"/>
          </a:p>
        </p:txBody>
      </p:sp>
      <p:sp>
        <p:nvSpPr>
          <p:cNvPr id="48" name="Subtitle 2"/>
          <p:cNvSpPr>
            <a:spLocks noGrp="1"/>
          </p:cNvSpPr>
          <p:nvPr>
            <p:ph type="subTitle" idx="1"/>
          </p:nvPr>
        </p:nvSpPr>
        <p:spPr bwMode="black">
          <a:xfrm>
            <a:off x="7055681" y="3064854"/>
            <a:ext cx="4500000" cy="720000"/>
          </a:xfrm>
        </p:spPr>
        <p:txBody>
          <a:bodyPr anchor="t"/>
          <a:lstStyle>
            <a:lvl1pPr marL="0" indent="0" algn="l">
              <a:buNone/>
              <a:defRPr sz="2400" b="1">
                <a:solidFill>
                  <a:schemeClr val="accent3"/>
                </a:solidFill>
              </a:defRPr>
            </a:lvl1pPr>
            <a:lvl2pPr marL="0" indent="0" algn="l">
              <a:buNone/>
              <a:defRPr sz="2400" b="1">
                <a:solidFill>
                  <a:schemeClr val="accent3"/>
                </a:solidFill>
              </a:defRPr>
            </a:lvl2pPr>
            <a:lvl3pPr marL="0" indent="0" algn="l">
              <a:buNone/>
              <a:defRPr sz="2400" b="1">
                <a:solidFill>
                  <a:schemeClr val="accent3"/>
                </a:solidFill>
              </a:defRPr>
            </a:lvl3pPr>
            <a:lvl4pPr marL="0" indent="0" algn="l">
              <a:buNone/>
              <a:defRPr sz="2400" b="1">
                <a:solidFill>
                  <a:schemeClr val="accent3"/>
                </a:solidFill>
              </a:defRPr>
            </a:lvl4pPr>
            <a:lvl5pPr marL="0" indent="0" algn="l">
              <a:buNone/>
              <a:defRPr sz="2400" b="1">
                <a:solidFill>
                  <a:schemeClr val="accent3"/>
                </a:solidFill>
              </a:defRPr>
            </a:lvl5pPr>
            <a:lvl6pPr marL="0" indent="0" algn="l">
              <a:buNone/>
              <a:defRPr sz="2400" b="1">
                <a:solidFill>
                  <a:schemeClr val="accent3"/>
                </a:solidFill>
              </a:defRPr>
            </a:lvl6pPr>
            <a:lvl7pPr marL="0" indent="0" algn="l">
              <a:buNone/>
              <a:defRPr sz="2400" b="1">
                <a:solidFill>
                  <a:schemeClr val="accent3"/>
                </a:solidFill>
              </a:defRPr>
            </a:lvl7pPr>
            <a:lvl8pPr marL="0" indent="0" algn="l">
              <a:buNone/>
              <a:defRPr sz="2400" b="1">
                <a:solidFill>
                  <a:schemeClr val="accent3"/>
                </a:solidFill>
              </a:defRPr>
            </a:lvl8pPr>
            <a:lvl9pPr marL="0" indent="0" algn="l">
              <a:buNone/>
              <a:defRPr sz="2400" b="1">
                <a:solidFill>
                  <a:schemeClr val="accent3"/>
                </a:solidFill>
              </a:defRPr>
            </a:lvl9pPr>
          </a:lstStyle>
          <a:p>
            <a:pPr lvl="0"/>
            <a:r>
              <a:rPr lang="en-US" smtClean="0"/>
              <a:t>Click to edit Master subtitle style</a:t>
            </a:r>
            <a:endParaRPr lang="en-US" dirty="0"/>
          </a:p>
        </p:txBody>
      </p:sp>
      <p:grpSp>
        <p:nvGrpSpPr>
          <p:cNvPr id="24" name="Group 23"/>
          <p:cNvGrpSpPr/>
          <p:nvPr/>
        </p:nvGrpSpPr>
        <p:grpSpPr bwMode="black">
          <a:xfrm>
            <a:off x="759608" y="1"/>
            <a:ext cx="4148849" cy="6858000"/>
            <a:chOff x="-13927138" y="-1074738"/>
            <a:chExt cx="4913313" cy="8121651"/>
          </a:xfrm>
          <a:solidFill>
            <a:schemeClr val="bg1"/>
          </a:solidFill>
        </p:grpSpPr>
        <p:sp>
          <p:nvSpPr>
            <p:cNvPr id="26" name="Freeform 6"/>
            <p:cNvSpPr>
              <a:spLocks/>
            </p:cNvSpPr>
            <p:nvPr userDrawn="1"/>
          </p:nvSpPr>
          <p:spPr bwMode="black">
            <a:xfrm>
              <a:off x="-13927138" y="-1074738"/>
              <a:ext cx="2947988" cy="8121651"/>
            </a:xfrm>
            <a:custGeom>
              <a:avLst/>
              <a:gdLst>
                <a:gd name="T0" fmla="*/ 9 w 1857"/>
                <a:gd name="T1" fmla="*/ 5116 h 5116"/>
                <a:gd name="T2" fmla="*/ 1857 w 1857"/>
                <a:gd name="T3" fmla="*/ 0 h 5116"/>
                <a:gd name="T4" fmla="*/ 1847 w 1857"/>
                <a:gd name="T5" fmla="*/ 0 h 5116"/>
                <a:gd name="T6" fmla="*/ 0 w 1857"/>
                <a:gd name="T7" fmla="*/ 5116 h 5116"/>
                <a:gd name="T8" fmla="*/ 9 w 1857"/>
                <a:gd name="T9" fmla="*/ 5116 h 5116"/>
              </a:gdLst>
              <a:ahLst/>
              <a:cxnLst>
                <a:cxn ang="0">
                  <a:pos x="T0" y="T1"/>
                </a:cxn>
                <a:cxn ang="0">
                  <a:pos x="T2" y="T3"/>
                </a:cxn>
                <a:cxn ang="0">
                  <a:pos x="T4" y="T5"/>
                </a:cxn>
                <a:cxn ang="0">
                  <a:pos x="T6" y="T7"/>
                </a:cxn>
                <a:cxn ang="0">
                  <a:pos x="T8" y="T9"/>
                </a:cxn>
              </a:cxnLst>
              <a:rect l="0" t="0" r="r" b="b"/>
              <a:pathLst>
                <a:path w="1857" h="5116">
                  <a:moveTo>
                    <a:pt x="9" y="5116"/>
                  </a:moveTo>
                  <a:lnTo>
                    <a:pt x="1857" y="0"/>
                  </a:lnTo>
                  <a:lnTo>
                    <a:pt x="1847" y="0"/>
                  </a:lnTo>
                  <a:lnTo>
                    <a:pt x="0" y="5116"/>
                  </a:lnTo>
                  <a:lnTo>
                    <a:pt x="9" y="5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7"/>
            <p:cNvSpPr>
              <a:spLocks/>
            </p:cNvSpPr>
            <p:nvPr userDrawn="1"/>
          </p:nvSpPr>
          <p:spPr bwMode="black">
            <a:xfrm>
              <a:off x="-10623550" y="-1074738"/>
              <a:ext cx="1609725" cy="8121651"/>
            </a:xfrm>
            <a:custGeom>
              <a:avLst/>
              <a:gdLst>
                <a:gd name="T0" fmla="*/ 10 w 1014"/>
                <a:gd name="T1" fmla="*/ 5116 h 5116"/>
                <a:gd name="T2" fmla="*/ 1014 w 1014"/>
                <a:gd name="T3" fmla="*/ 0 h 5116"/>
                <a:gd name="T4" fmla="*/ 1004 w 1014"/>
                <a:gd name="T5" fmla="*/ 0 h 5116"/>
                <a:gd name="T6" fmla="*/ 0 w 1014"/>
                <a:gd name="T7" fmla="*/ 5116 h 5116"/>
                <a:gd name="T8" fmla="*/ 10 w 1014"/>
                <a:gd name="T9" fmla="*/ 5116 h 5116"/>
              </a:gdLst>
              <a:ahLst/>
              <a:cxnLst>
                <a:cxn ang="0">
                  <a:pos x="T0" y="T1"/>
                </a:cxn>
                <a:cxn ang="0">
                  <a:pos x="T2" y="T3"/>
                </a:cxn>
                <a:cxn ang="0">
                  <a:pos x="T4" y="T5"/>
                </a:cxn>
                <a:cxn ang="0">
                  <a:pos x="T6" y="T7"/>
                </a:cxn>
                <a:cxn ang="0">
                  <a:pos x="T8" y="T9"/>
                </a:cxn>
              </a:cxnLst>
              <a:rect l="0" t="0" r="r" b="b"/>
              <a:pathLst>
                <a:path w="1014" h="5116">
                  <a:moveTo>
                    <a:pt x="10" y="5116"/>
                  </a:moveTo>
                  <a:lnTo>
                    <a:pt x="1014" y="0"/>
                  </a:lnTo>
                  <a:lnTo>
                    <a:pt x="1004" y="0"/>
                  </a:lnTo>
                  <a:lnTo>
                    <a:pt x="0" y="5116"/>
                  </a:lnTo>
                  <a:lnTo>
                    <a:pt x="10" y="5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gray">
          <a:xfrm>
            <a:off x="197700" y="617699"/>
            <a:ext cx="395248" cy="395248"/>
          </a:xfrm>
          <a:prstGeom prst="rect">
            <a:avLst/>
          </a:prstGeom>
          <a:noFill/>
          <a:extLst>
            <a:ext uri="{909E8E84-426E-40DD-AFC4-6F175D3DCCD1}">
              <a14:hiddenFill xmlns:a14="http://schemas.microsoft.com/office/drawing/2010/main">
                <a:solidFill>
                  <a:srgbClr val="FFFFFF"/>
                </a:solidFill>
              </a14:hiddenFill>
            </a:ext>
          </a:extLst>
        </p:spPr>
      </p:pic>
      <p:sp>
        <p:nvSpPr>
          <p:cNvPr id="12" name="Logoschutz" hidden="1"/>
          <p:cNvSpPr/>
          <p:nvPr userDrawn="1">
            <p:custDataLst>
              <p:tags r:id="rId1"/>
            </p:custDataLst>
          </p:nvPr>
        </p:nvSpPr>
        <p:spPr bwMode="gray">
          <a:xfrm>
            <a:off x="86006" y="509323"/>
            <a:ext cx="612000" cy="612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dirty="0">
                <a:solidFill>
                  <a:schemeClr val="tx1"/>
                </a:solidFill>
              </a:rPr>
              <a:t>Logo</a:t>
            </a:r>
          </a:p>
          <a:p>
            <a:pPr algn="ctr"/>
            <a:r>
              <a:rPr lang="de-DE" sz="900" dirty="0">
                <a:solidFill>
                  <a:schemeClr val="tx1"/>
                </a:solidFill>
              </a:rPr>
              <a:t>Schutz</a:t>
            </a:r>
          </a:p>
        </p:txBody>
      </p:sp>
    </p:spTree>
    <p:extLst>
      <p:ext uri="{BB962C8B-B14F-4D97-AF65-F5344CB8AC3E}">
        <p14:creationId xmlns:p14="http://schemas.microsoft.com/office/powerpoint/2010/main" val="1269252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8" name="Subtitle 2"/>
          <p:cNvSpPr>
            <a:spLocks noGrp="1"/>
          </p:cNvSpPr>
          <p:nvPr>
            <p:ph type="subTitle" idx="13"/>
          </p:nvPr>
        </p:nvSpPr>
        <p:spPr bwMode="gray">
          <a:xfrm>
            <a:off x="981820" y="1138299"/>
            <a:ext cx="10798461" cy="252000"/>
          </a:xfrm>
        </p:spPr>
        <p:txBody>
          <a:bodyPr anchor="t"/>
          <a:lstStyle>
            <a:lvl1pPr marL="0" indent="0" algn="l">
              <a:buNone/>
              <a:defRPr sz="1800">
                <a:solidFill>
                  <a:schemeClr val="accent1"/>
                </a:solidFill>
              </a:defRPr>
            </a:lvl1pPr>
            <a:lvl2pPr marL="0" indent="0" algn="l">
              <a:buNone/>
              <a:defRPr sz="1800">
                <a:solidFill>
                  <a:schemeClr val="accent1"/>
                </a:solidFill>
              </a:defRPr>
            </a:lvl2pPr>
            <a:lvl3pPr marL="0" indent="0" algn="l">
              <a:buNone/>
              <a:defRPr sz="1800">
                <a:solidFill>
                  <a:schemeClr val="accent1"/>
                </a:solidFill>
              </a:defRPr>
            </a:lvl3pPr>
            <a:lvl4pPr marL="0" indent="0" algn="l">
              <a:buNone/>
              <a:defRPr sz="1800">
                <a:solidFill>
                  <a:schemeClr val="accent1"/>
                </a:solidFill>
              </a:defRPr>
            </a:lvl4pPr>
            <a:lvl5pPr marL="0" indent="0" algn="l">
              <a:buNone/>
              <a:defRPr sz="1800">
                <a:solidFill>
                  <a:schemeClr val="accent1"/>
                </a:solidFill>
              </a:defRPr>
            </a:lvl5pPr>
            <a:lvl6pPr marL="0" indent="0" algn="l">
              <a:buNone/>
              <a:defRPr sz="1800">
                <a:solidFill>
                  <a:schemeClr val="accent1"/>
                </a:solidFill>
              </a:defRPr>
            </a:lvl6pPr>
            <a:lvl7pPr marL="0" indent="0" algn="l">
              <a:buNone/>
              <a:defRPr sz="1800">
                <a:solidFill>
                  <a:schemeClr val="accent1"/>
                </a:solidFill>
              </a:defRPr>
            </a:lvl7pPr>
            <a:lvl8pPr marL="0" indent="0" algn="l">
              <a:buNone/>
              <a:defRPr sz="1800">
                <a:solidFill>
                  <a:schemeClr val="accent1"/>
                </a:solidFill>
              </a:defRPr>
            </a:lvl8pPr>
            <a:lvl9pPr marL="0" indent="0" algn="l">
              <a:buNone/>
              <a:defRPr sz="1800">
                <a:solidFill>
                  <a:schemeClr val="accent1"/>
                </a:solidFill>
              </a:defRPr>
            </a:lvl9pPr>
          </a:lstStyle>
          <a:p>
            <a:pPr lvl="0"/>
            <a:r>
              <a:rPr lang="en-US" smtClean="0"/>
              <a:t>Click to edit Master subtitle style</a:t>
            </a:r>
            <a:endParaRPr lang="en-US" dirty="0"/>
          </a:p>
        </p:txBody>
      </p:sp>
      <p:sp>
        <p:nvSpPr>
          <p:cNvPr id="2" name="Title 1"/>
          <p:cNvSpPr>
            <a:spLocks noGrp="1"/>
          </p:cNvSpPr>
          <p:nvPr>
            <p:ph type="title"/>
          </p:nvPr>
        </p:nvSpPr>
        <p:spPr bwMode="gray"/>
        <p:txBody>
          <a:body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fld id="{76166E1B-5D18-476A-8C5F-E90A4ECE4845}" type="datetime1">
              <a:rPr lang="en-US" smtClean="0"/>
              <a:t>10/28/2019</a:t>
            </a:fld>
            <a:endParaRPr lang="en-US" dirty="0"/>
          </a:p>
        </p:txBody>
      </p:sp>
      <p:sp>
        <p:nvSpPr>
          <p:cNvPr id="5" name="Footer Placeholder 4"/>
          <p:cNvSpPr>
            <a:spLocks noGrp="1"/>
          </p:cNvSpPr>
          <p:nvPr>
            <p:ph type="ftr" sz="quarter" idx="11"/>
          </p:nvPr>
        </p:nvSpPr>
        <p:spPr bwMode="gray"/>
        <p:txBody>
          <a:bodyPr/>
          <a:lstStyle/>
          <a:p>
            <a:r>
              <a:rPr lang="en-US" smtClean="0"/>
              <a:t>/// Bayer 16:9 Template /// September 2018</a:t>
            </a:r>
            <a:endParaRPr lang="en-US" dirty="0"/>
          </a:p>
        </p:txBody>
      </p:sp>
      <p:sp>
        <p:nvSpPr>
          <p:cNvPr id="6" name="Slide Number Placeholder 5"/>
          <p:cNvSpPr>
            <a:spLocks noGrp="1"/>
          </p:cNvSpPr>
          <p:nvPr>
            <p:ph type="sldNum" sz="quarter" idx="12"/>
          </p:nvPr>
        </p:nvSpPr>
        <p:spPr bwMode="gray"/>
        <p:txBody>
          <a:bodyPr/>
          <a:lstStyle/>
          <a:p>
            <a:fld id="{EEAD9179-7A6B-4268-BEB2-F3B8EB06115B}" type="slidenum">
              <a:rPr lang="en-US" smtClean="0"/>
              <a:t>‹#›</a:t>
            </a:fld>
            <a:endParaRPr lang="en-US"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gray">
          <a:xfrm>
            <a:off x="196104" y="617155"/>
            <a:ext cx="399600" cy="399600"/>
          </a:xfrm>
          <a:prstGeom prst="rect">
            <a:avLst/>
          </a:prstGeom>
          <a:noFill/>
          <a:extLst>
            <a:ext uri="{909E8E84-426E-40DD-AFC4-6F175D3DCCD1}">
              <a14:hiddenFill xmlns:a14="http://schemas.microsoft.com/office/drawing/2010/main">
                <a:solidFill>
                  <a:srgbClr val="FFFFFF"/>
                </a:solidFill>
              </a14:hiddenFill>
            </a:ext>
          </a:extLst>
        </p:spPr>
      </p:pic>
      <p:sp>
        <p:nvSpPr>
          <p:cNvPr id="7" name="Inhaltsplatzhalter 6"/>
          <p:cNvSpPr>
            <a:spLocks noGrp="1"/>
          </p:cNvSpPr>
          <p:nvPr>
            <p:ph sz="quarter" idx="14"/>
          </p:nvPr>
        </p:nvSpPr>
        <p:spPr>
          <a:xfrm>
            <a:off x="981820" y="1732751"/>
            <a:ext cx="10798461" cy="47519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10" name="Logoschutz" hidden="1"/>
          <p:cNvSpPr/>
          <p:nvPr userDrawn="1">
            <p:custDataLst>
              <p:tags r:id="rId1"/>
            </p:custDataLst>
          </p:nvPr>
        </p:nvSpPr>
        <p:spPr bwMode="gray">
          <a:xfrm>
            <a:off x="86006" y="509323"/>
            <a:ext cx="612000" cy="612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dirty="0">
                <a:solidFill>
                  <a:schemeClr val="tx1"/>
                </a:solidFill>
              </a:rPr>
              <a:t>Logo</a:t>
            </a:r>
          </a:p>
          <a:p>
            <a:pPr algn="ctr"/>
            <a:r>
              <a:rPr lang="de-DE" sz="900" dirty="0">
                <a:solidFill>
                  <a:schemeClr val="tx1"/>
                </a:solidFill>
              </a:rPr>
              <a:t>Schutz</a:t>
            </a:r>
          </a:p>
        </p:txBody>
      </p:sp>
    </p:spTree>
    <p:extLst>
      <p:ext uri="{BB962C8B-B14F-4D97-AF65-F5344CB8AC3E}">
        <p14:creationId xmlns:p14="http://schemas.microsoft.com/office/powerpoint/2010/main" val="203183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619">
          <p15:clr>
            <a:srgbClr val="FBAE40"/>
          </p15:clr>
        </p15:guide>
        <p15:guide id="2" pos="7423">
          <p15:clr>
            <a:srgbClr val="FBAE40"/>
          </p15:clr>
        </p15:guide>
        <p15:guide id="3" orient="horz" pos="1094">
          <p15:clr>
            <a:srgbClr val="FBAE40"/>
          </p15:clr>
        </p15:guide>
        <p15:guide id="4" orient="horz" pos="408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8" name="Subtitle 2"/>
          <p:cNvSpPr>
            <a:spLocks noGrp="1"/>
          </p:cNvSpPr>
          <p:nvPr>
            <p:ph type="subTitle" idx="13"/>
          </p:nvPr>
        </p:nvSpPr>
        <p:spPr bwMode="gray">
          <a:xfrm>
            <a:off x="981820" y="1138299"/>
            <a:ext cx="10798461" cy="252000"/>
          </a:xfrm>
        </p:spPr>
        <p:txBody>
          <a:bodyPr anchor="t"/>
          <a:lstStyle>
            <a:lvl1pPr marL="0" indent="0" algn="l">
              <a:buNone/>
              <a:defRPr sz="1800">
                <a:solidFill>
                  <a:schemeClr val="accent1"/>
                </a:solidFill>
              </a:defRPr>
            </a:lvl1pPr>
            <a:lvl2pPr marL="0" indent="0" algn="l">
              <a:buNone/>
              <a:defRPr sz="1800">
                <a:solidFill>
                  <a:schemeClr val="accent1"/>
                </a:solidFill>
              </a:defRPr>
            </a:lvl2pPr>
            <a:lvl3pPr marL="0" indent="0" algn="l">
              <a:buNone/>
              <a:defRPr sz="1800">
                <a:solidFill>
                  <a:schemeClr val="accent1"/>
                </a:solidFill>
              </a:defRPr>
            </a:lvl3pPr>
            <a:lvl4pPr marL="0" indent="0" algn="l">
              <a:buNone/>
              <a:defRPr sz="1800">
                <a:solidFill>
                  <a:schemeClr val="accent1"/>
                </a:solidFill>
              </a:defRPr>
            </a:lvl4pPr>
            <a:lvl5pPr marL="0" indent="0" algn="l">
              <a:buNone/>
              <a:defRPr sz="1800">
                <a:solidFill>
                  <a:schemeClr val="accent1"/>
                </a:solidFill>
              </a:defRPr>
            </a:lvl5pPr>
            <a:lvl6pPr marL="0" indent="0" algn="l">
              <a:buNone/>
              <a:defRPr sz="1800">
                <a:solidFill>
                  <a:schemeClr val="accent1"/>
                </a:solidFill>
              </a:defRPr>
            </a:lvl6pPr>
            <a:lvl7pPr marL="0" indent="0" algn="l">
              <a:buNone/>
              <a:defRPr sz="1800">
                <a:solidFill>
                  <a:schemeClr val="accent1"/>
                </a:solidFill>
              </a:defRPr>
            </a:lvl7pPr>
            <a:lvl8pPr marL="0" indent="0" algn="l">
              <a:buNone/>
              <a:defRPr sz="1800">
                <a:solidFill>
                  <a:schemeClr val="accent1"/>
                </a:solidFill>
              </a:defRPr>
            </a:lvl8pPr>
            <a:lvl9pPr marL="0" indent="0" algn="l">
              <a:buNone/>
              <a:defRPr sz="1800">
                <a:solidFill>
                  <a:schemeClr val="accent1"/>
                </a:solidFill>
              </a:defRPr>
            </a:lvl9pPr>
          </a:lstStyle>
          <a:p>
            <a:pPr lvl="0"/>
            <a:r>
              <a:rPr lang="en-US" smtClean="0"/>
              <a:t>Click to edit Master subtitle style</a:t>
            </a:r>
            <a:endParaRPr lang="en-US" dirty="0"/>
          </a:p>
        </p:txBody>
      </p:sp>
      <p:sp>
        <p:nvSpPr>
          <p:cNvPr id="2" name="Title 1"/>
          <p:cNvSpPr>
            <a:spLocks noGrp="1"/>
          </p:cNvSpPr>
          <p:nvPr>
            <p:ph type="title"/>
          </p:nvPr>
        </p:nvSpPr>
        <p:spPr bwMode="gray"/>
        <p:txBody>
          <a:body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fld id="{EEDDFC53-89AB-4BE8-8EEE-3EC422BCF930}" type="datetime1">
              <a:rPr lang="en-US" smtClean="0"/>
              <a:t>10/28/2019</a:t>
            </a:fld>
            <a:endParaRPr lang="en-US" dirty="0"/>
          </a:p>
        </p:txBody>
      </p:sp>
      <p:sp>
        <p:nvSpPr>
          <p:cNvPr id="5" name="Footer Placeholder 4"/>
          <p:cNvSpPr>
            <a:spLocks noGrp="1"/>
          </p:cNvSpPr>
          <p:nvPr>
            <p:ph type="ftr" sz="quarter" idx="11"/>
          </p:nvPr>
        </p:nvSpPr>
        <p:spPr bwMode="gray"/>
        <p:txBody>
          <a:bodyPr/>
          <a:lstStyle/>
          <a:p>
            <a:r>
              <a:rPr lang="en-US" smtClean="0"/>
              <a:t>/// Bayer 16:9 Template /// September 2018</a:t>
            </a:r>
            <a:endParaRPr lang="en-US" dirty="0"/>
          </a:p>
        </p:txBody>
      </p:sp>
      <p:sp>
        <p:nvSpPr>
          <p:cNvPr id="6" name="Slide Number Placeholder 5"/>
          <p:cNvSpPr>
            <a:spLocks noGrp="1"/>
          </p:cNvSpPr>
          <p:nvPr>
            <p:ph type="sldNum" sz="quarter" idx="12"/>
          </p:nvPr>
        </p:nvSpPr>
        <p:spPr bwMode="gray"/>
        <p:txBody>
          <a:bodyPr/>
          <a:lstStyle/>
          <a:p>
            <a:fld id="{EEAD9179-7A6B-4268-BEB2-F3B8EB06115B}" type="slidenum">
              <a:rPr lang="en-US" smtClean="0"/>
              <a:t>‹#›</a:t>
            </a:fld>
            <a:endParaRPr lang="en-US"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gray">
          <a:xfrm>
            <a:off x="196104" y="617155"/>
            <a:ext cx="399600" cy="399600"/>
          </a:xfrm>
          <a:prstGeom prst="rect">
            <a:avLst/>
          </a:prstGeom>
          <a:noFill/>
          <a:extLst>
            <a:ext uri="{909E8E84-426E-40DD-AFC4-6F175D3DCCD1}">
              <a14:hiddenFill xmlns:a14="http://schemas.microsoft.com/office/drawing/2010/main">
                <a:solidFill>
                  <a:srgbClr val="FFFFFF"/>
                </a:solidFill>
              </a14:hiddenFill>
            </a:ext>
          </a:extLst>
        </p:spPr>
      </p:pic>
      <p:sp>
        <p:nvSpPr>
          <p:cNvPr id="7" name="Inhaltsplatzhalter 6"/>
          <p:cNvSpPr>
            <a:spLocks noGrp="1"/>
          </p:cNvSpPr>
          <p:nvPr>
            <p:ph sz="quarter" idx="16"/>
          </p:nvPr>
        </p:nvSpPr>
        <p:spPr>
          <a:xfrm>
            <a:off x="981820" y="1732750"/>
            <a:ext cx="5220000" cy="47520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13" name="Inhaltsplatzhalter 12"/>
          <p:cNvSpPr>
            <a:spLocks noGrp="1"/>
          </p:cNvSpPr>
          <p:nvPr>
            <p:ph sz="quarter" idx="17"/>
          </p:nvPr>
        </p:nvSpPr>
        <p:spPr>
          <a:xfrm>
            <a:off x="6559603" y="1732750"/>
            <a:ext cx="5220000" cy="47520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10" name="Logoschutz" hidden="1"/>
          <p:cNvSpPr/>
          <p:nvPr userDrawn="1">
            <p:custDataLst>
              <p:tags r:id="rId1"/>
            </p:custDataLst>
          </p:nvPr>
        </p:nvSpPr>
        <p:spPr bwMode="gray">
          <a:xfrm>
            <a:off x="86006" y="509323"/>
            <a:ext cx="612000" cy="612000"/>
          </a:xfrm>
          <a:prstGeom prst="rect">
            <a:avLst/>
          </a:prstGeom>
          <a:solidFill>
            <a:srgbClr val="00BCF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dirty="0">
                <a:solidFill>
                  <a:schemeClr val="tx1"/>
                </a:solidFill>
              </a:rPr>
              <a:t>Logo</a:t>
            </a:r>
          </a:p>
          <a:p>
            <a:pPr algn="ctr"/>
            <a:r>
              <a:rPr lang="de-DE" sz="900" dirty="0">
                <a:solidFill>
                  <a:schemeClr val="tx1"/>
                </a:solidFill>
              </a:rPr>
              <a:t>Schutz</a:t>
            </a:r>
          </a:p>
        </p:txBody>
      </p:sp>
    </p:spTree>
    <p:extLst>
      <p:ext uri="{BB962C8B-B14F-4D97-AF65-F5344CB8AC3E}">
        <p14:creationId xmlns:p14="http://schemas.microsoft.com/office/powerpoint/2010/main" val="329849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908">
          <p15:clr>
            <a:srgbClr val="FBAE40"/>
          </p15:clr>
        </p15:guide>
        <p15:guide id="2" pos="4134">
          <p15:clr>
            <a:srgbClr val="FBAE40"/>
          </p15:clr>
        </p15:guide>
        <p15:guide id="3" orient="horz" pos="1094">
          <p15:clr>
            <a:srgbClr val="FBAE40"/>
          </p15:clr>
        </p15:guide>
        <p15:guide id="4" orient="horz" pos="4085">
          <p15:clr>
            <a:srgbClr val="FBAE40"/>
          </p15:clr>
        </p15:guide>
        <p15:guide id="5" pos="619">
          <p15:clr>
            <a:srgbClr val="FBAE40"/>
          </p15:clr>
        </p15:guide>
        <p15:guide id="6" pos="742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980281" y="1732751"/>
            <a:ext cx="10800000" cy="475200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2" name="Title Placeholder 1"/>
          <p:cNvSpPr>
            <a:spLocks noGrp="1"/>
          </p:cNvSpPr>
          <p:nvPr>
            <p:ph type="title"/>
          </p:nvPr>
        </p:nvSpPr>
        <p:spPr bwMode="gray">
          <a:xfrm>
            <a:off x="981821" y="181938"/>
            <a:ext cx="10798460" cy="864000"/>
          </a:xfrm>
          <a:prstGeom prst="rect">
            <a:avLst/>
          </a:prstGeom>
        </p:spPr>
        <p:txBody>
          <a:bodyPr vert="horz" lIns="0" tIns="0" rIns="0" bIns="0" rtlCol="0" anchor="b">
            <a:noAutofit/>
          </a:bodyPr>
          <a:lstStyle/>
          <a:p>
            <a:r>
              <a:rPr lang="de-DE"/>
              <a:t>Titelmasterformat durch Klicken bearbeiten</a:t>
            </a:r>
            <a:endParaRPr lang="en-US" dirty="0"/>
          </a:p>
        </p:txBody>
      </p:sp>
      <p:sp>
        <p:nvSpPr>
          <p:cNvPr id="4" name="Date Placeholder 3"/>
          <p:cNvSpPr>
            <a:spLocks noGrp="1"/>
          </p:cNvSpPr>
          <p:nvPr>
            <p:ph type="dt" sz="half" idx="2"/>
          </p:nvPr>
        </p:nvSpPr>
        <p:spPr bwMode="gray">
          <a:xfrm>
            <a:off x="11121231" y="6617933"/>
            <a:ext cx="488950" cy="108000"/>
          </a:xfrm>
          <a:prstGeom prst="rect">
            <a:avLst/>
          </a:prstGeom>
        </p:spPr>
        <p:txBody>
          <a:bodyPr vert="horz" lIns="0" tIns="0" rIns="0" bIns="0" rtlCol="0" anchor="t">
            <a:noAutofit/>
          </a:bodyPr>
          <a:lstStyle>
            <a:lvl1pPr algn="r">
              <a:defRPr sz="700">
                <a:noFill/>
              </a:defRPr>
            </a:lvl1pPr>
            <a:lvl2pPr marL="1588" indent="0" algn="r">
              <a:defRPr sz="700">
                <a:noFill/>
              </a:defRPr>
            </a:lvl2pPr>
            <a:lvl3pPr marL="0" indent="0" algn="r">
              <a:defRPr sz="700">
                <a:noFill/>
              </a:defRPr>
            </a:lvl3pPr>
            <a:lvl4pPr marL="0" indent="0" algn="r">
              <a:tabLst/>
              <a:defRPr sz="700">
                <a:noFill/>
              </a:defRPr>
            </a:lvl4pPr>
            <a:lvl5pPr marL="0" indent="0" algn="r">
              <a:defRPr sz="700">
                <a:noFill/>
              </a:defRPr>
            </a:lvl5pPr>
            <a:lvl6pPr marL="0" indent="0" algn="r">
              <a:defRPr sz="700">
                <a:noFill/>
              </a:defRPr>
            </a:lvl6pPr>
            <a:lvl7pPr marL="0" indent="0" algn="r">
              <a:defRPr sz="700">
                <a:noFill/>
              </a:defRPr>
            </a:lvl7pPr>
            <a:lvl8pPr marL="0" indent="0" algn="r">
              <a:defRPr sz="700">
                <a:noFill/>
              </a:defRPr>
            </a:lvl8pPr>
            <a:lvl9pPr marL="0" indent="0" algn="r">
              <a:defRPr sz="700">
                <a:noFill/>
              </a:defRPr>
            </a:lvl9pPr>
          </a:lstStyle>
          <a:p>
            <a:fld id="{67D9247B-7051-4DBD-8540-3BFDAC611952}" type="datetime1">
              <a:rPr lang="en-US" smtClean="0"/>
              <a:t>10/28/2019</a:t>
            </a:fld>
            <a:endParaRPr lang="en-US" dirty="0"/>
          </a:p>
        </p:txBody>
      </p:sp>
      <p:sp>
        <p:nvSpPr>
          <p:cNvPr id="5" name="Footer Placeholder 4"/>
          <p:cNvSpPr>
            <a:spLocks noGrp="1"/>
          </p:cNvSpPr>
          <p:nvPr>
            <p:ph type="ftr" sz="quarter" idx="3"/>
          </p:nvPr>
        </p:nvSpPr>
        <p:spPr bwMode="gray">
          <a:xfrm>
            <a:off x="974672" y="6617933"/>
            <a:ext cx="8640000" cy="108000"/>
          </a:xfrm>
          <a:prstGeom prst="rect">
            <a:avLst/>
          </a:prstGeom>
        </p:spPr>
        <p:txBody>
          <a:bodyPr vert="horz" lIns="0" tIns="0" rIns="0" bIns="0" rtlCol="0" anchor="t">
            <a:noAutofit/>
          </a:bodyPr>
          <a:lstStyle>
            <a:lvl1pPr algn="l">
              <a:defRPr sz="700">
                <a:solidFill>
                  <a:schemeClr val="accent1"/>
                </a:solidFill>
              </a:defRPr>
            </a:lvl1pPr>
            <a:lvl2pPr marL="0" indent="0">
              <a:defRPr sz="700">
                <a:solidFill>
                  <a:schemeClr val="accent1"/>
                </a:solidFill>
              </a:defRPr>
            </a:lvl2pPr>
            <a:lvl3pPr marL="0" indent="0">
              <a:defRPr sz="700">
                <a:solidFill>
                  <a:schemeClr val="accent1"/>
                </a:solidFill>
              </a:defRPr>
            </a:lvl3pPr>
            <a:lvl4pPr marL="0" indent="0">
              <a:defRPr sz="700">
                <a:solidFill>
                  <a:schemeClr val="accent1"/>
                </a:solidFill>
              </a:defRPr>
            </a:lvl4pPr>
            <a:lvl5pPr marL="0" indent="0">
              <a:defRPr sz="700">
                <a:solidFill>
                  <a:schemeClr val="accent1"/>
                </a:solidFill>
              </a:defRPr>
            </a:lvl5pPr>
            <a:lvl6pPr marL="0" indent="0">
              <a:tabLst/>
              <a:defRPr sz="700">
                <a:solidFill>
                  <a:schemeClr val="accent1"/>
                </a:solidFill>
              </a:defRPr>
            </a:lvl6pPr>
            <a:lvl7pPr marL="0" indent="0">
              <a:tabLst/>
              <a:defRPr sz="700">
                <a:solidFill>
                  <a:schemeClr val="accent1"/>
                </a:solidFill>
              </a:defRPr>
            </a:lvl7pPr>
            <a:lvl8pPr marL="0" indent="0">
              <a:defRPr sz="700">
                <a:solidFill>
                  <a:schemeClr val="accent1"/>
                </a:solidFill>
              </a:defRPr>
            </a:lvl8pPr>
            <a:lvl9pPr marL="0" indent="0">
              <a:defRPr sz="700">
                <a:solidFill>
                  <a:schemeClr val="accent1"/>
                </a:solidFill>
              </a:defRPr>
            </a:lvl9pPr>
          </a:lstStyle>
          <a:p>
            <a:r>
              <a:rPr lang="en-US" smtClean="0"/>
              <a:t>/// Bayer 16:9 Template /// September 2018</a:t>
            </a:r>
            <a:endParaRPr lang="en-US" dirty="0"/>
          </a:p>
        </p:txBody>
      </p:sp>
      <p:sp>
        <p:nvSpPr>
          <p:cNvPr id="6" name="Slide Number Placeholder 5"/>
          <p:cNvSpPr>
            <a:spLocks noGrp="1"/>
          </p:cNvSpPr>
          <p:nvPr>
            <p:ph type="sldNum" sz="quarter" idx="4"/>
          </p:nvPr>
        </p:nvSpPr>
        <p:spPr bwMode="gray">
          <a:xfrm>
            <a:off x="195843" y="6617933"/>
            <a:ext cx="392326" cy="108000"/>
          </a:xfrm>
          <a:prstGeom prst="rect">
            <a:avLst/>
          </a:prstGeom>
        </p:spPr>
        <p:txBody>
          <a:bodyPr vert="horz" lIns="0" tIns="0" rIns="0" bIns="0" rtlCol="0" anchor="t">
            <a:noAutofit/>
          </a:bodyPr>
          <a:lstStyle>
            <a:lvl1pPr algn="ctr">
              <a:defRPr sz="700">
                <a:solidFill>
                  <a:schemeClr val="accent2"/>
                </a:solidFill>
              </a:defRPr>
            </a:lvl1pPr>
            <a:lvl2pPr marL="0" indent="0" algn="ctr">
              <a:defRPr sz="700">
                <a:solidFill>
                  <a:schemeClr val="accent2"/>
                </a:solidFill>
              </a:defRPr>
            </a:lvl2pPr>
            <a:lvl3pPr marL="0" indent="0" algn="ctr">
              <a:defRPr sz="700">
                <a:solidFill>
                  <a:schemeClr val="accent2"/>
                </a:solidFill>
              </a:defRPr>
            </a:lvl3pPr>
            <a:lvl4pPr marL="0" indent="0" algn="ctr">
              <a:defRPr sz="700">
                <a:solidFill>
                  <a:schemeClr val="accent2"/>
                </a:solidFill>
              </a:defRPr>
            </a:lvl4pPr>
            <a:lvl5pPr marL="0" indent="0" algn="ctr">
              <a:defRPr sz="700">
                <a:solidFill>
                  <a:schemeClr val="accent2"/>
                </a:solidFill>
              </a:defRPr>
            </a:lvl5pPr>
            <a:lvl6pPr marL="0" indent="0" algn="ctr">
              <a:defRPr sz="700">
                <a:solidFill>
                  <a:schemeClr val="accent2"/>
                </a:solidFill>
              </a:defRPr>
            </a:lvl6pPr>
            <a:lvl7pPr marL="0" indent="0" algn="ctr">
              <a:defRPr sz="700">
                <a:solidFill>
                  <a:schemeClr val="accent2"/>
                </a:solidFill>
              </a:defRPr>
            </a:lvl7pPr>
            <a:lvl8pPr marL="0" indent="0" algn="ctr">
              <a:defRPr sz="700">
                <a:solidFill>
                  <a:schemeClr val="accent2"/>
                </a:solidFill>
              </a:defRPr>
            </a:lvl8pPr>
            <a:lvl9pPr marL="0" indent="0" algn="ctr">
              <a:defRPr sz="700">
                <a:solidFill>
                  <a:schemeClr val="accent2"/>
                </a:solidFill>
              </a:defRPr>
            </a:lvl9pPr>
          </a:lstStyle>
          <a:p>
            <a:fld id="{EEAD9179-7A6B-4268-BEB2-F3B8EB06115B}" type="slidenum">
              <a:rPr lang="en-US" smtClean="0"/>
              <a:pPr/>
              <a:t>‹#›</a:t>
            </a:fld>
            <a:endParaRPr lang="en-US" dirty="0"/>
          </a:p>
        </p:txBody>
      </p:sp>
      <p:sp>
        <p:nvSpPr>
          <p:cNvPr id="7" name="empower - DO NOT DELETE!!!" hidden="1"/>
          <p:cNvSpPr/>
          <p:nvPr userDrawn="1">
            <p:custDataLst>
              <p:tags r:id="rId19"/>
            </p:custDataLst>
          </p:nvPr>
        </p:nvSpPr>
        <p:spPr bwMode="gray">
          <a:xfrm>
            <a:off x="0" y="0"/>
            <a:ext cx="0" cy="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de-DE"/>
          </a:p>
        </p:txBody>
      </p:sp>
    </p:spTree>
    <p:extLst>
      <p:ext uri="{BB962C8B-B14F-4D97-AF65-F5344CB8AC3E}">
        <p14:creationId xmlns:p14="http://schemas.microsoft.com/office/powerpoint/2010/main" val="381456129"/>
      </p:ext>
    </p:extLst>
  </p:cSld>
  <p:clrMap bg1="lt1" tx1="dk1" bg2="lt2" tx2="dk2" accent1="accent1" accent2="accent2" accent3="accent3" accent4="accent4" accent5="accent5" accent6="accent6" hlink="hlink" folHlink="folHlink"/>
  <p:sldLayoutIdLst>
    <p:sldLayoutId id="2147484356" r:id="rId1"/>
    <p:sldLayoutId id="2147484357" r:id="rId2"/>
    <p:sldLayoutId id="2147484358" r:id="rId3"/>
    <p:sldLayoutId id="2147484359" r:id="rId4"/>
    <p:sldLayoutId id="2147484360" r:id="rId5"/>
    <p:sldLayoutId id="2147484361" r:id="rId6"/>
    <p:sldLayoutId id="2147484362" r:id="rId7"/>
    <p:sldLayoutId id="2147484363" r:id="rId8"/>
    <p:sldLayoutId id="2147484364" r:id="rId9"/>
    <p:sldLayoutId id="2147484365" r:id="rId10"/>
    <p:sldLayoutId id="2147484366" r:id="rId11"/>
    <p:sldLayoutId id="2147484367" r:id="rId12"/>
    <p:sldLayoutId id="2147484368" r:id="rId13"/>
    <p:sldLayoutId id="2147484369" r:id="rId14"/>
    <p:sldLayoutId id="2147484370" r:id="rId15"/>
    <p:sldLayoutId id="2147484371" r:id="rId16"/>
    <p:sldLayoutId id="2147484374"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spcBef>
          <a:spcPct val="0"/>
        </a:spcBef>
        <a:buNone/>
        <a:defRPr sz="2800" kern="1200">
          <a:solidFill>
            <a:schemeClr val="accent1"/>
          </a:solidFill>
          <a:latin typeface="+mj-lt"/>
          <a:ea typeface="+mj-ea"/>
          <a:cs typeface="+mj-cs"/>
        </a:defRPr>
      </a:lvl1pPr>
    </p:titleStyle>
    <p:body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270000" indent="-270000" algn="l" defTabSz="914400" rtl="0" eaLnBrk="1" latinLnBrk="0" hangingPunct="1">
        <a:spcBef>
          <a:spcPts val="300"/>
        </a:spcBef>
        <a:spcAft>
          <a:spcPts val="600"/>
        </a:spcAft>
        <a:buFontTx/>
        <a:buBlip>
          <a:blip r:embed="rId20"/>
        </a:buBlip>
        <a:defRPr sz="1800" kern="1200">
          <a:solidFill>
            <a:schemeClr val="accent1"/>
          </a:solidFill>
          <a:latin typeface="+mn-lt"/>
          <a:ea typeface="+mn-ea"/>
          <a:cs typeface="+mn-cs"/>
        </a:defRPr>
      </a:lvl2pPr>
      <a:lvl3pPr marL="540000" indent="-270000" algn="l" defTabSz="914400" rtl="0" eaLnBrk="1" latinLnBrk="0" hangingPunct="1">
        <a:spcBef>
          <a:spcPts val="300"/>
        </a:spcBef>
        <a:spcAft>
          <a:spcPts val="600"/>
        </a:spcAft>
        <a:buFontTx/>
        <a:buBlip>
          <a:blip r:embed="rId21"/>
        </a:buBlip>
        <a:defRPr sz="1800" kern="1200">
          <a:solidFill>
            <a:schemeClr val="accent1"/>
          </a:solidFill>
          <a:latin typeface="+mn-lt"/>
          <a:ea typeface="+mn-ea"/>
          <a:cs typeface="+mn-cs"/>
        </a:defRPr>
      </a:lvl3pPr>
      <a:lvl4pPr marL="810000" indent="-270000" algn="l" defTabSz="914400" rtl="0" eaLnBrk="1" latinLnBrk="0" hangingPunct="1">
        <a:spcBef>
          <a:spcPts val="300"/>
        </a:spcBef>
        <a:spcAft>
          <a:spcPts val="600"/>
        </a:spcAft>
        <a:buFontTx/>
        <a:buBlip>
          <a:blip r:embed="rId22"/>
        </a:buBlip>
        <a:defRPr sz="1800" kern="1200">
          <a:solidFill>
            <a:schemeClr val="accent1"/>
          </a:solidFill>
          <a:latin typeface="+mn-lt"/>
          <a:ea typeface="+mn-ea"/>
          <a:cs typeface="+mn-cs"/>
        </a:defRPr>
      </a:lvl4pPr>
      <a:lvl5pPr marL="1080000" indent="-270000" algn="l" defTabSz="914400" rtl="0" eaLnBrk="1" latinLnBrk="0" hangingPunct="1">
        <a:spcBef>
          <a:spcPts val="300"/>
        </a:spcBef>
        <a:spcAft>
          <a:spcPts val="600"/>
        </a:spcAft>
        <a:buFontTx/>
        <a:buBlip>
          <a:blip r:embed="rId23"/>
        </a:buBlip>
        <a:defRPr sz="1800" kern="1200">
          <a:solidFill>
            <a:schemeClr val="accent1"/>
          </a:solidFill>
          <a:latin typeface="+mn-lt"/>
          <a:ea typeface="+mn-ea"/>
          <a:cs typeface="+mn-cs"/>
        </a:defRPr>
      </a:lvl5pPr>
      <a:lvl6pPr marL="1080000" indent="-270000" algn="l" defTabSz="914400" rtl="0" eaLnBrk="1" latinLnBrk="0" hangingPunct="1">
        <a:spcBef>
          <a:spcPts val="300"/>
        </a:spcBef>
        <a:spcAft>
          <a:spcPts val="600"/>
        </a:spcAft>
        <a:buFontTx/>
        <a:buBlip>
          <a:blip r:embed="rId23"/>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23"/>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23"/>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23"/>
        </a:buBlip>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7.xml"/><Relationship Id="rId5" Type="http://schemas.openxmlformats.org/officeDocument/2006/relationships/image" Target="../media/image10.jpg"/><Relationship Id="rId4" Type="http://schemas.openxmlformats.org/officeDocument/2006/relationships/image" Target="../media/image9.jpg"/></Relationships>
</file>

<file path=ppt/slides/_rels/slide10.xml.rels><?xml version="1.0" encoding="UTF-8" standalone="yes"?>
<Relationships xmlns="http://schemas.openxmlformats.org/package/2006/relationships"><Relationship Id="rId3" Type="http://schemas.openxmlformats.org/officeDocument/2006/relationships/hyperlink" Target="https://gitlab.bayer.com/daaa/pid/end-to-end-tests"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tertitel 5"/>
          <p:cNvSpPr>
            <a:spLocks noGrp="1"/>
          </p:cNvSpPr>
          <p:nvPr>
            <p:ph type="subTitle" idx="1"/>
          </p:nvPr>
        </p:nvSpPr>
        <p:spPr/>
        <p:txBody>
          <a:bodyPr/>
          <a:lstStyle/>
          <a:p>
            <a:r>
              <a:rPr lang="en-US" i="1" dirty="0"/>
              <a:t>Data as an Asset</a:t>
            </a:r>
            <a:r>
              <a:rPr lang="en-US" dirty="0"/>
              <a:t> (DaaA)</a:t>
            </a:r>
          </a:p>
        </p:txBody>
      </p:sp>
      <p:sp>
        <p:nvSpPr>
          <p:cNvPr id="3" name="Footer Placeholder 2"/>
          <p:cNvSpPr>
            <a:spLocks noGrp="1"/>
          </p:cNvSpPr>
          <p:nvPr>
            <p:ph type="ftr" sz="quarter" idx="11"/>
          </p:nvPr>
        </p:nvSpPr>
        <p:spPr/>
        <p:txBody>
          <a:bodyPr/>
          <a:lstStyle/>
          <a:p>
            <a:r>
              <a:rPr lang="en-US" smtClean="0"/>
              <a:t>/// Bayer 16:9 Template /// September 2018</a:t>
            </a:r>
            <a:endParaRPr lang="en-US" dirty="0"/>
          </a:p>
        </p:txBody>
      </p:sp>
      <p:sp>
        <p:nvSpPr>
          <p:cNvPr id="4" name="Slide Number Placeholder 3"/>
          <p:cNvSpPr>
            <a:spLocks noGrp="1"/>
          </p:cNvSpPr>
          <p:nvPr>
            <p:ph type="sldNum" sz="quarter" idx="12"/>
          </p:nvPr>
        </p:nvSpPr>
        <p:spPr/>
        <p:txBody>
          <a:bodyPr/>
          <a:lstStyle/>
          <a:p>
            <a:fld id="{EEAD9179-7A6B-4268-BEB2-F3B8EB06115B}" type="slidenum">
              <a:rPr lang="en-US" smtClean="0"/>
              <a:pPr/>
              <a:t>1</a:t>
            </a:fld>
            <a:endParaRPr lang="en-US" dirty="0"/>
          </a:p>
        </p:txBody>
      </p:sp>
      <p:sp>
        <p:nvSpPr>
          <p:cNvPr id="5" name="Titel 4"/>
          <p:cNvSpPr>
            <a:spLocks noGrp="1"/>
          </p:cNvSpPr>
          <p:nvPr>
            <p:ph type="ctrTitle"/>
          </p:nvPr>
        </p:nvSpPr>
        <p:spPr/>
        <p:txBody>
          <a:bodyPr/>
          <a:lstStyle/>
          <a:p>
            <a:r>
              <a:rPr lang="en-US" dirty="0" smtClean="0"/>
              <a:t>PID and DMP Automated End to End Testing</a:t>
            </a:r>
            <a:endParaRPr lang="en-US" dirty="0"/>
          </a:p>
        </p:txBody>
      </p:sp>
      <p:sp>
        <p:nvSpPr>
          <p:cNvPr id="10" name="Text Placeholder 9"/>
          <p:cNvSpPr>
            <a:spLocks noGrp="1"/>
          </p:cNvSpPr>
          <p:nvPr>
            <p:ph type="body" sz="quarter" idx="13"/>
          </p:nvPr>
        </p:nvSpPr>
        <p:spPr>
          <a:xfrm>
            <a:off x="1414398" y="4271029"/>
            <a:ext cx="2915519" cy="1080000"/>
          </a:xfrm>
        </p:spPr>
        <p:txBody>
          <a:bodyPr/>
          <a:lstStyle/>
          <a:p>
            <a:pPr lvl="1"/>
            <a:r>
              <a:rPr lang="en-US" dirty="0" smtClean="0"/>
              <a:t>14.10.19 </a:t>
            </a:r>
            <a:r>
              <a:rPr lang="en-US" dirty="0"/>
              <a:t>/ </a:t>
            </a:r>
            <a:r>
              <a:rPr lang="en-US" dirty="0" smtClean="0"/>
              <a:t>Kanwalmeet Singh </a:t>
            </a:r>
            <a:r>
              <a:rPr lang="en-US" dirty="0"/>
              <a:t>/ Draft</a:t>
            </a:r>
            <a:br>
              <a:rPr lang="en-US" dirty="0"/>
            </a:br>
            <a:r>
              <a:rPr lang="en-US" dirty="0" smtClean="0"/>
              <a:t>22.10.19 </a:t>
            </a:r>
            <a:r>
              <a:rPr lang="en-US" dirty="0"/>
              <a:t>/ Kanwalmeet Singh / </a:t>
            </a:r>
            <a:r>
              <a:rPr lang="en-US" dirty="0" smtClean="0"/>
              <a:t>version 1.1</a:t>
            </a:r>
            <a:endParaRPr lang="en-US" dirty="0"/>
          </a:p>
          <a:p>
            <a:pPr lvl="1"/>
            <a:endParaRPr lang="en-US" dirty="0"/>
          </a:p>
        </p:txBody>
      </p:sp>
      <p:sp>
        <p:nvSpPr>
          <p:cNvPr id="8" name="Bildplatzhalter 7"/>
          <p:cNvSpPr>
            <a:spLocks noGrp="1"/>
          </p:cNvSpPr>
          <p:nvPr>
            <p:ph type="pic" sz="quarter" idx="17"/>
          </p:nvPr>
        </p:nvSpPr>
        <p:spPr/>
      </p:sp>
      <p:sp>
        <p:nvSpPr>
          <p:cNvPr id="9" name="Bildplatzhalter 8"/>
          <p:cNvSpPr>
            <a:spLocks noGrp="1"/>
          </p:cNvSpPr>
          <p:nvPr>
            <p:ph type="pic" sz="quarter" idx="18"/>
          </p:nvPr>
        </p:nvSpPr>
        <p:spPr/>
      </p:sp>
      <p:sp>
        <p:nvSpPr>
          <p:cNvPr id="11" name="Bildplatzhalter 10"/>
          <p:cNvSpPr>
            <a:spLocks noGrp="1"/>
          </p:cNvSpPr>
          <p:nvPr>
            <p:ph type="pic" sz="quarter" idx="19"/>
          </p:nvPr>
        </p:nvSpPr>
        <p:spPr/>
      </p:sp>
      <p:sp>
        <p:nvSpPr>
          <p:cNvPr id="15" name="Parallelogram 32"/>
          <p:cNvSpPr/>
          <p:nvPr/>
        </p:nvSpPr>
        <p:spPr bwMode="gray">
          <a:xfrm>
            <a:off x="4086231" y="-724"/>
            <a:ext cx="4032000" cy="6858724"/>
          </a:xfrm>
          <a:prstGeom prst="parallelogram">
            <a:avLst>
              <a:gd name="adj" fmla="val 32935"/>
            </a:avLst>
          </a:prstGeom>
          <a:blipFill>
            <a:blip r:embed="rId3"/>
            <a:srcRect/>
            <a:stretch>
              <a:fillRect l="-6703" r="-670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Parallelogram 37"/>
          <p:cNvSpPr/>
          <p:nvPr/>
        </p:nvSpPr>
        <p:spPr bwMode="gray">
          <a:xfrm>
            <a:off x="6787822" y="-724"/>
            <a:ext cx="4032000" cy="6858724"/>
          </a:xfrm>
          <a:custGeom>
            <a:avLst/>
            <a:gdLst/>
            <a:ahLst/>
            <a:cxnLst/>
            <a:rect l="l" t="t" r="r" b="b"/>
            <a:pathLst>
              <a:path w="4032000" h="6858724">
                <a:moveTo>
                  <a:pt x="1327939" y="0"/>
                </a:moveTo>
                <a:lnTo>
                  <a:pt x="4032000" y="0"/>
                </a:lnTo>
                <a:lnTo>
                  <a:pt x="2780422" y="6464325"/>
                </a:lnTo>
                <a:lnTo>
                  <a:pt x="517853" y="6858724"/>
                </a:lnTo>
                <a:lnTo>
                  <a:pt x="0" y="6858724"/>
                </a:lnTo>
                <a:close/>
              </a:path>
            </a:pathLst>
          </a:custGeom>
          <a:blipFill>
            <a:blip r:embed="rId4"/>
            <a:srcRect/>
            <a:stretch>
              <a:fillRect l="-105929" r="-4923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Parallelogram 38"/>
          <p:cNvSpPr/>
          <p:nvPr/>
        </p:nvSpPr>
        <p:spPr bwMode="gray">
          <a:xfrm>
            <a:off x="9565690" y="0"/>
            <a:ext cx="2627107" cy="6464770"/>
          </a:xfrm>
          <a:custGeom>
            <a:avLst/>
            <a:gdLst/>
            <a:ahLst/>
            <a:cxnLst/>
            <a:rect l="l" t="t" r="r" b="b"/>
            <a:pathLst>
              <a:path w="2627107" h="6464770">
                <a:moveTo>
                  <a:pt x="1251664" y="0"/>
                </a:moveTo>
                <a:lnTo>
                  <a:pt x="2627107" y="0"/>
                </a:lnTo>
                <a:lnTo>
                  <a:pt x="2627107" y="6007241"/>
                </a:lnTo>
                <a:lnTo>
                  <a:pt x="2624724" y="6007241"/>
                </a:lnTo>
                <a:lnTo>
                  <a:pt x="2624723" y="6007241"/>
                </a:lnTo>
                <a:lnTo>
                  <a:pt x="0" y="6464770"/>
                </a:lnTo>
                <a:close/>
              </a:path>
            </a:pathLst>
          </a:custGeom>
          <a:blipFill>
            <a:blip r:embed="rId5"/>
            <a:srcRect/>
            <a:stretch>
              <a:fillRect l="-22293" r="-2229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Straight Connector 6"/>
          <p:cNvCxnSpPr/>
          <p:nvPr/>
        </p:nvCxnSpPr>
        <p:spPr bwMode="gray">
          <a:xfrm flipH="1">
            <a:off x="6787822" y="-724"/>
            <a:ext cx="1330409" cy="6858724"/>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flipH="1">
            <a:off x="4086231" y="-724"/>
            <a:ext cx="1330409" cy="6858724"/>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gray">
          <a:xfrm flipH="1">
            <a:off x="9566722" y="-724"/>
            <a:ext cx="1253994" cy="646477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177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smtClean="0"/>
              <a:t>Repository Introduction</a:t>
            </a:r>
            <a:endParaRPr lang="en-US" dirty="0"/>
          </a:p>
        </p:txBody>
      </p:sp>
      <p:sp>
        <p:nvSpPr>
          <p:cNvPr id="3" name="Text Placeholder 2"/>
          <p:cNvSpPr>
            <a:spLocks noGrp="1"/>
          </p:cNvSpPr>
          <p:nvPr>
            <p:ph sz="quarter" idx="14"/>
          </p:nvPr>
        </p:nvSpPr>
        <p:spPr/>
        <p:txBody>
          <a:bodyPr/>
          <a:lstStyle/>
          <a:p>
            <a:pPr marL="285750" indent="-285750">
              <a:buFont typeface="Arial" panose="020B0604020202020204" pitchFamily="34" charset="0"/>
              <a:buChar char="•"/>
            </a:pPr>
            <a:r>
              <a:rPr lang="en-US" dirty="0" smtClean="0"/>
              <a:t>Gitlab Repo - </a:t>
            </a:r>
            <a:r>
              <a:rPr lang="en-US" u="sng" dirty="0">
                <a:hlinkClick r:id="rId3"/>
              </a:rPr>
              <a:t>DaaA / PID / End to End </a:t>
            </a:r>
            <a:r>
              <a:rPr lang="en-US" u="sng" dirty="0" smtClean="0">
                <a:hlinkClick r:id="rId3"/>
              </a:rPr>
              <a:t>tests</a:t>
            </a:r>
            <a:endParaRPr lang="en-US" dirty="0" smtClean="0"/>
          </a:p>
          <a:p>
            <a:pPr marL="285750" indent="-285750">
              <a:buFont typeface="Arial" panose="020B0604020202020204" pitchFamily="34" charset="0"/>
              <a:buChar char="•"/>
            </a:pPr>
            <a:r>
              <a:rPr lang="en-US" dirty="0" smtClean="0"/>
              <a:t>Structure</a:t>
            </a:r>
          </a:p>
          <a:p>
            <a:endParaRPr lang="en-US" dirty="0" smtClean="0"/>
          </a:p>
          <a:p>
            <a:r>
              <a:rPr lang="en-US" dirty="0" smtClean="0"/>
              <a:t> </a:t>
            </a:r>
            <a:endParaRPr lang="en-US" dirty="0"/>
          </a:p>
        </p:txBody>
      </p:sp>
      <p:sp>
        <p:nvSpPr>
          <p:cNvPr id="13" name="Fußzeilenplatzhalter 12"/>
          <p:cNvSpPr>
            <a:spLocks noGrp="1"/>
          </p:cNvSpPr>
          <p:nvPr>
            <p:ph type="ftr" sz="quarter" idx="11"/>
          </p:nvPr>
        </p:nvSpPr>
        <p:spPr/>
        <p:txBody>
          <a:bodyPr/>
          <a:lstStyle/>
          <a:p>
            <a:r>
              <a:rPr lang="en-US" smtClean="0"/>
              <a:t>/// Bayer 16:9 Template /// September 2018</a:t>
            </a:r>
            <a:endParaRPr lang="en-US" dirty="0"/>
          </a:p>
        </p:txBody>
      </p:sp>
      <p:sp>
        <p:nvSpPr>
          <p:cNvPr id="14" name="Foliennummernplatzhalter 13"/>
          <p:cNvSpPr>
            <a:spLocks noGrp="1"/>
          </p:cNvSpPr>
          <p:nvPr>
            <p:ph type="sldNum" sz="quarter" idx="12"/>
          </p:nvPr>
        </p:nvSpPr>
        <p:spPr/>
        <p:txBody>
          <a:bodyPr/>
          <a:lstStyle/>
          <a:p>
            <a:fld id="{EEAD9179-7A6B-4268-BEB2-F3B8EB06115B}" type="slidenum">
              <a:rPr lang="en-US" smtClean="0"/>
              <a:t>10</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00693728"/>
              </p:ext>
            </p:extLst>
          </p:nvPr>
        </p:nvGraphicFramePr>
        <p:xfrm>
          <a:off x="1209802" y="2815947"/>
          <a:ext cx="9701354" cy="3134360"/>
        </p:xfrm>
        <a:graphic>
          <a:graphicData uri="http://schemas.openxmlformats.org/drawingml/2006/table">
            <a:tbl>
              <a:tblPr firstRow="1" bandRow="1">
                <a:tableStyleId>{8799B23B-EC83-4686-B30A-512413B5E67A}</a:tableStyleId>
              </a:tblPr>
              <a:tblGrid>
                <a:gridCol w="4850677">
                  <a:extLst>
                    <a:ext uri="{9D8B030D-6E8A-4147-A177-3AD203B41FA5}">
                      <a16:colId xmlns:a16="http://schemas.microsoft.com/office/drawing/2014/main" val="3148982405"/>
                    </a:ext>
                  </a:extLst>
                </a:gridCol>
                <a:gridCol w="4850677">
                  <a:extLst>
                    <a:ext uri="{9D8B030D-6E8A-4147-A177-3AD203B41FA5}">
                      <a16:colId xmlns:a16="http://schemas.microsoft.com/office/drawing/2014/main" val="3548547543"/>
                    </a:ext>
                  </a:extLst>
                </a:gridCol>
              </a:tblGrid>
              <a:tr h="370840">
                <a:tc>
                  <a:txBody>
                    <a:bodyPr/>
                    <a:lstStyle/>
                    <a:p>
                      <a:r>
                        <a:rPr lang="en-US" b="0" dirty="0" smtClean="0"/>
                        <a:t>Folder</a:t>
                      </a:r>
                      <a:endParaRPr lang="en-US" b="0" dirty="0"/>
                    </a:p>
                  </a:txBody>
                  <a:tcPr/>
                </a:tc>
                <a:tc>
                  <a:txBody>
                    <a:bodyPr/>
                    <a:lstStyle/>
                    <a:p>
                      <a:r>
                        <a:rPr lang="en-US" b="0" dirty="0" smtClean="0"/>
                        <a:t>Content</a:t>
                      </a:r>
                      <a:endParaRPr lang="en-US" b="0" dirty="0"/>
                    </a:p>
                  </a:txBody>
                  <a:tcPr/>
                </a:tc>
                <a:extLst>
                  <a:ext uri="{0D108BD9-81ED-4DB2-BD59-A6C34878D82A}">
                    <a16:rowId xmlns:a16="http://schemas.microsoft.com/office/drawing/2014/main" val="4000936739"/>
                  </a:ext>
                </a:extLst>
              </a:tr>
              <a:tr h="370840">
                <a:tc>
                  <a:txBody>
                    <a:bodyPr/>
                    <a:lstStyle/>
                    <a:p>
                      <a:r>
                        <a:rPr lang="en-US" dirty="0" err="1"/>
                        <a:t>config</a:t>
                      </a:r>
                      <a:endParaRPr lang="en-US" dirty="0"/>
                    </a:p>
                  </a:txBody>
                  <a:tcPr anchor="ctr"/>
                </a:tc>
                <a:tc>
                  <a:txBody>
                    <a:bodyPr/>
                    <a:lstStyle/>
                    <a:p>
                      <a:r>
                        <a:rPr lang="en-US" dirty="0"/>
                        <a:t>Basic configuration for test cases</a:t>
                      </a:r>
                    </a:p>
                  </a:txBody>
                  <a:tcPr anchor="ctr"/>
                </a:tc>
                <a:extLst>
                  <a:ext uri="{0D108BD9-81ED-4DB2-BD59-A6C34878D82A}">
                    <a16:rowId xmlns:a16="http://schemas.microsoft.com/office/drawing/2014/main" val="2547645897"/>
                  </a:ext>
                </a:extLst>
              </a:tr>
              <a:tr h="370840">
                <a:tc>
                  <a:txBody>
                    <a:bodyPr/>
                    <a:lstStyle/>
                    <a:p>
                      <a:r>
                        <a:rPr lang="en-US" dirty="0"/>
                        <a:t>data</a:t>
                      </a:r>
                    </a:p>
                  </a:txBody>
                  <a:tcPr anchor="ctr"/>
                </a:tc>
                <a:tc>
                  <a:txBody>
                    <a:bodyPr/>
                    <a:lstStyle/>
                    <a:p>
                      <a:r>
                        <a:rPr lang="en-US" dirty="0"/>
                        <a:t>Data definition to be used within the test </a:t>
                      </a:r>
                      <a:r>
                        <a:rPr lang="en-US" dirty="0" smtClean="0"/>
                        <a:t>cases (user</a:t>
                      </a:r>
                      <a:r>
                        <a:rPr lang="en-US" baseline="0" dirty="0" smtClean="0"/>
                        <a:t> data .</a:t>
                      </a:r>
                      <a:r>
                        <a:rPr lang="en-US" baseline="0" dirty="0" err="1" smtClean="0"/>
                        <a:t>json</a:t>
                      </a:r>
                      <a:r>
                        <a:rPr lang="en-US" baseline="0" dirty="0" smtClean="0"/>
                        <a:t> files)</a:t>
                      </a:r>
                      <a:endParaRPr lang="en-US" dirty="0"/>
                    </a:p>
                  </a:txBody>
                  <a:tcPr anchor="ctr"/>
                </a:tc>
                <a:extLst>
                  <a:ext uri="{0D108BD9-81ED-4DB2-BD59-A6C34878D82A}">
                    <a16:rowId xmlns:a16="http://schemas.microsoft.com/office/drawing/2014/main" val="1954520376"/>
                  </a:ext>
                </a:extLst>
              </a:tr>
              <a:tr h="370840">
                <a:tc>
                  <a:txBody>
                    <a:bodyPr/>
                    <a:lstStyle/>
                    <a:p>
                      <a:r>
                        <a:rPr lang="en-US" dirty="0"/>
                        <a:t>docs</a:t>
                      </a:r>
                    </a:p>
                  </a:txBody>
                  <a:tcPr anchor="ctr"/>
                </a:tc>
                <a:tc>
                  <a:txBody>
                    <a:bodyPr/>
                    <a:lstStyle/>
                    <a:p>
                      <a:r>
                        <a:rPr lang="en-US" dirty="0"/>
                        <a:t>Documentation of this project</a:t>
                      </a:r>
                    </a:p>
                  </a:txBody>
                  <a:tcPr anchor="ctr"/>
                </a:tc>
                <a:extLst>
                  <a:ext uri="{0D108BD9-81ED-4DB2-BD59-A6C34878D82A}">
                    <a16:rowId xmlns:a16="http://schemas.microsoft.com/office/drawing/2014/main" val="214202340"/>
                  </a:ext>
                </a:extLst>
              </a:tr>
              <a:tr h="370840">
                <a:tc>
                  <a:txBody>
                    <a:bodyPr/>
                    <a:lstStyle/>
                    <a:p>
                      <a:r>
                        <a:rPr lang="en-US" dirty="0"/>
                        <a:t>pages</a:t>
                      </a:r>
                    </a:p>
                  </a:txBody>
                  <a:tcPr anchor="ctr"/>
                </a:tc>
                <a:tc>
                  <a:txBody>
                    <a:bodyPr/>
                    <a:lstStyle/>
                    <a:p>
                      <a:r>
                        <a:rPr lang="en-US" dirty="0"/>
                        <a:t>Sub test scripts / Single page use cases (modules</a:t>
                      </a:r>
                      <a:r>
                        <a:rPr lang="en-US" dirty="0" smtClean="0"/>
                        <a:t>)</a:t>
                      </a:r>
                      <a:r>
                        <a:rPr lang="en-US" baseline="0" dirty="0" smtClean="0"/>
                        <a:t> </a:t>
                      </a:r>
                      <a:endParaRPr lang="en-US" dirty="0"/>
                    </a:p>
                  </a:txBody>
                  <a:tcPr anchor="ctr"/>
                </a:tc>
                <a:extLst>
                  <a:ext uri="{0D108BD9-81ED-4DB2-BD59-A6C34878D82A}">
                    <a16:rowId xmlns:a16="http://schemas.microsoft.com/office/drawing/2014/main" val="1711128566"/>
                  </a:ext>
                </a:extLst>
              </a:tr>
              <a:tr h="370840">
                <a:tc>
                  <a:txBody>
                    <a:bodyPr/>
                    <a:lstStyle/>
                    <a:p>
                      <a:r>
                        <a:rPr lang="en-US" dirty="0"/>
                        <a:t>scripts</a:t>
                      </a:r>
                    </a:p>
                  </a:txBody>
                  <a:tcPr anchor="ctr"/>
                </a:tc>
                <a:tc>
                  <a:txBody>
                    <a:bodyPr/>
                    <a:lstStyle/>
                    <a:p>
                      <a:r>
                        <a:rPr lang="en-US" dirty="0"/>
                        <a:t>Main test scripts / Starting points</a:t>
                      </a:r>
                    </a:p>
                  </a:txBody>
                  <a:tcPr anchor="ctr"/>
                </a:tc>
                <a:extLst>
                  <a:ext uri="{0D108BD9-81ED-4DB2-BD59-A6C34878D82A}">
                    <a16:rowId xmlns:a16="http://schemas.microsoft.com/office/drawing/2014/main" val="3712232644"/>
                  </a:ext>
                </a:extLst>
              </a:tr>
              <a:tr h="370840">
                <a:tc>
                  <a:txBody>
                    <a:bodyPr/>
                    <a:lstStyle/>
                    <a:p>
                      <a:r>
                        <a:rPr lang="en-US" dirty="0" err="1"/>
                        <a:t>utils</a:t>
                      </a:r>
                      <a:endParaRPr lang="en-US" dirty="0"/>
                    </a:p>
                  </a:txBody>
                  <a:tcPr anchor="ctr"/>
                </a:tc>
                <a:tc>
                  <a:txBody>
                    <a:bodyPr/>
                    <a:lstStyle/>
                    <a:p>
                      <a:r>
                        <a:rPr lang="en-US" dirty="0"/>
                        <a:t>Utility classes/methods to be used</a:t>
                      </a:r>
                    </a:p>
                  </a:txBody>
                  <a:tcPr anchor="ctr"/>
                </a:tc>
                <a:extLst>
                  <a:ext uri="{0D108BD9-81ED-4DB2-BD59-A6C34878D82A}">
                    <a16:rowId xmlns:a16="http://schemas.microsoft.com/office/drawing/2014/main" val="3014890538"/>
                  </a:ext>
                </a:extLst>
              </a:tr>
            </a:tbl>
          </a:graphicData>
        </a:graphic>
      </p:graphicFrame>
    </p:spTree>
    <p:extLst>
      <p:ext uri="{BB962C8B-B14F-4D97-AF65-F5344CB8AC3E}">
        <p14:creationId xmlns:p14="http://schemas.microsoft.com/office/powerpoint/2010/main" val="4278900695"/>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994" y="229936"/>
            <a:ext cx="10798460" cy="864000"/>
          </a:xfrm>
        </p:spPr>
        <p:txBody>
          <a:bodyPr/>
          <a:lstStyle/>
          <a:p>
            <a:r>
              <a:rPr lang="en-US" dirty="0"/>
              <a:t>Testing Scenarios</a:t>
            </a:r>
          </a:p>
        </p:txBody>
      </p:sp>
      <p:sp>
        <p:nvSpPr>
          <p:cNvPr id="3" name="Text Placeholder 2"/>
          <p:cNvSpPr>
            <a:spLocks noGrp="1"/>
          </p:cNvSpPr>
          <p:nvPr>
            <p:ph sz="quarter" idx="14"/>
          </p:nvPr>
        </p:nvSpPr>
        <p:spPr/>
        <p:txBody>
          <a:bodyPr/>
          <a:lstStyle/>
          <a:p>
            <a:endParaRPr lang="en-US" dirty="0" smtClean="0"/>
          </a:p>
          <a:p>
            <a:r>
              <a:rPr lang="en-US" dirty="0" smtClean="0"/>
              <a:t> </a:t>
            </a:r>
            <a:endParaRPr lang="en-US" dirty="0"/>
          </a:p>
        </p:txBody>
      </p:sp>
      <p:sp>
        <p:nvSpPr>
          <p:cNvPr id="13" name="Fußzeilenplatzhalter 12"/>
          <p:cNvSpPr>
            <a:spLocks noGrp="1"/>
          </p:cNvSpPr>
          <p:nvPr>
            <p:ph type="ftr" sz="quarter" idx="11"/>
          </p:nvPr>
        </p:nvSpPr>
        <p:spPr/>
        <p:txBody>
          <a:bodyPr/>
          <a:lstStyle/>
          <a:p>
            <a:r>
              <a:rPr lang="en-US" smtClean="0"/>
              <a:t>/// Bayer 16:9 Template /// September 2018</a:t>
            </a:r>
            <a:endParaRPr lang="en-US" dirty="0"/>
          </a:p>
        </p:txBody>
      </p:sp>
      <p:sp>
        <p:nvSpPr>
          <p:cNvPr id="14" name="Foliennummernplatzhalter 13"/>
          <p:cNvSpPr>
            <a:spLocks noGrp="1"/>
          </p:cNvSpPr>
          <p:nvPr>
            <p:ph type="sldNum" sz="quarter" idx="12"/>
          </p:nvPr>
        </p:nvSpPr>
        <p:spPr/>
        <p:txBody>
          <a:bodyPr/>
          <a:lstStyle/>
          <a:p>
            <a:fld id="{EEAD9179-7A6B-4268-BEB2-F3B8EB06115B}" type="slidenum">
              <a:rPr lang="en-US" smtClean="0"/>
              <a:t>11</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35695014"/>
              </p:ext>
            </p:extLst>
          </p:nvPr>
        </p:nvGraphicFramePr>
        <p:xfrm>
          <a:off x="588168" y="1523481"/>
          <a:ext cx="11192112" cy="5232543"/>
        </p:xfrm>
        <a:graphic>
          <a:graphicData uri="http://schemas.openxmlformats.org/drawingml/2006/table">
            <a:tbl>
              <a:tblPr firstRow="1" bandRow="1">
                <a:tableStyleId>{8799B23B-EC83-4686-B30A-512413B5E67A}</a:tableStyleId>
              </a:tblPr>
              <a:tblGrid>
                <a:gridCol w="3730704">
                  <a:extLst>
                    <a:ext uri="{9D8B030D-6E8A-4147-A177-3AD203B41FA5}">
                      <a16:colId xmlns:a16="http://schemas.microsoft.com/office/drawing/2014/main" val="3148982405"/>
                    </a:ext>
                  </a:extLst>
                </a:gridCol>
                <a:gridCol w="3730704">
                  <a:extLst>
                    <a:ext uri="{9D8B030D-6E8A-4147-A177-3AD203B41FA5}">
                      <a16:colId xmlns:a16="http://schemas.microsoft.com/office/drawing/2014/main" val="3548547543"/>
                    </a:ext>
                  </a:extLst>
                </a:gridCol>
                <a:gridCol w="3730704">
                  <a:extLst>
                    <a:ext uri="{9D8B030D-6E8A-4147-A177-3AD203B41FA5}">
                      <a16:colId xmlns:a16="http://schemas.microsoft.com/office/drawing/2014/main" val="2001138159"/>
                    </a:ext>
                  </a:extLst>
                </a:gridCol>
              </a:tblGrid>
              <a:tr h="643128">
                <a:tc>
                  <a:txBody>
                    <a:bodyPr/>
                    <a:lstStyle/>
                    <a:p>
                      <a:endParaRPr lang="en-US" b="0" dirty="0"/>
                    </a:p>
                  </a:txBody>
                  <a:tcPr/>
                </a:tc>
                <a:tc>
                  <a:txBody>
                    <a:bodyPr/>
                    <a:lstStyle/>
                    <a:p>
                      <a:r>
                        <a:rPr lang="en-US" b="1" dirty="0" smtClean="0"/>
                        <a:t>Scenario</a:t>
                      </a:r>
                      <a:endParaRPr lang="en-US" b="1" dirty="0"/>
                    </a:p>
                  </a:txBody>
                  <a:tcPr/>
                </a:tc>
                <a:tc>
                  <a:txBody>
                    <a:bodyPr/>
                    <a:lstStyle/>
                    <a:p>
                      <a:r>
                        <a:rPr lang="en-US" b="1" smtClean="0"/>
                        <a:t>Resource Elaboration</a:t>
                      </a:r>
                    </a:p>
                    <a:p>
                      <a:endParaRPr lang="en-US" b="1" dirty="0"/>
                    </a:p>
                  </a:txBody>
                  <a:tcPr/>
                </a:tc>
                <a:extLst>
                  <a:ext uri="{0D108BD9-81ED-4DB2-BD59-A6C34878D82A}">
                    <a16:rowId xmlns:a16="http://schemas.microsoft.com/office/drawing/2014/main" val="4000936739"/>
                  </a:ext>
                </a:extLst>
              </a:tr>
              <a:tr h="372605">
                <a:tc rowSpan="3">
                  <a:txBody>
                    <a:bodyPr/>
                    <a:lstStyle/>
                    <a:p>
                      <a:r>
                        <a:rPr lang="en-US" b="1" dirty="0" smtClean="0"/>
                        <a:t>PID</a:t>
                      </a:r>
                      <a:endParaRPr lang="en-US" b="1" dirty="0"/>
                    </a:p>
                  </a:txBody>
                  <a:tcPr anchor="ctr"/>
                </a:tc>
                <a:tc>
                  <a:txBody>
                    <a:bodyPr/>
                    <a:lstStyle/>
                    <a:p>
                      <a:r>
                        <a:rPr lang="en-US" dirty="0" smtClean="0"/>
                        <a:t>Create Resource.</a:t>
                      </a:r>
                    </a:p>
                  </a:txBody>
                  <a:tcPr anchor="ctr"/>
                </a:tc>
                <a:tc rowSpan="3">
                  <a:txBody>
                    <a:bodyPr/>
                    <a:lstStyle/>
                    <a:p>
                      <a:r>
                        <a:rPr lang="en-US" dirty="0" smtClean="0"/>
                        <a:t>- Mathematical Model</a:t>
                      </a:r>
                    </a:p>
                    <a:p>
                      <a:r>
                        <a:rPr lang="en-US" dirty="0" smtClean="0"/>
                        <a:t>- RWD Source</a:t>
                      </a:r>
                    </a:p>
                    <a:p>
                      <a:r>
                        <a:rPr lang="en-US" dirty="0" smtClean="0"/>
                        <a:t>- Generic Dataset</a:t>
                      </a:r>
                    </a:p>
                    <a:p>
                      <a:r>
                        <a:rPr lang="en-US" dirty="0" smtClean="0"/>
                        <a:t>- RDF Dataset with Instances</a:t>
                      </a:r>
                    </a:p>
                    <a:p>
                      <a:r>
                        <a:rPr lang="en-US" dirty="0" smtClean="0"/>
                        <a:t>- Ontology</a:t>
                      </a:r>
                    </a:p>
                    <a:p>
                      <a:r>
                        <a:rPr lang="en-US" dirty="0" smtClean="0"/>
                        <a:t>- Mapping</a:t>
                      </a:r>
                      <a:endParaRPr lang="en-US" dirty="0"/>
                    </a:p>
                  </a:txBody>
                  <a:tcPr anchor="ctr"/>
                </a:tc>
                <a:extLst>
                  <a:ext uri="{0D108BD9-81ED-4DB2-BD59-A6C34878D82A}">
                    <a16:rowId xmlns:a16="http://schemas.microsoft.com/office/drawing/2014/main" val="2547645897"/>
                  </a:ext>
                </a:extLst>
              </a:tr>
              <a:tr h="643128">
                <a:tc vMerge="1">
                  <a:txBody>
                    <a:bodyPr/>
                    <a:lstStyle/>
                    <a:p>
                      <a:endParaRPr lang="en-US" dirty="0"/>
                    </a:p>
                  </a:txBody>
                  <a:tcPr anchor="ctr"/>
                </a:tc>
                <a:tc>
                  <a:txBody>
                    <a:bodyPr/>
                    <a:lstStyle/>
                    <a:p>
                      <a:r>
                        <a:rPr lang="en-US" dirty="0" smtClean="0"/>
                        <a:t>Create Resource with Linked Resources.</a:t>
                      </a:r>
                      <a:endParaRPr lang="en-US" dirty="0"/>
                    </a:p>
                  </a:txBody>
                  <a:tcPr anchor="ctr"/>
                </a:tc>
                <a:tc vMerge="1">
                  <a:txBody>
                    <a:bodyPr/>
                    <a:lstStyle/>
                    <a:p>
                      <a:endParaRPr lang="en-US" dirty="0"/>
                    </a:p>
                  </a:txBody>
                  <a:tcPr anchor="ctr"/>
                </a:tc>
                <a:extLst>
                  <a:ext uri="{0D108BD9-81ED-4DB2-BD59-A6C34878D82A}">
                    <a16:rowId xmlns:a16="http://schemas.microsoft.com/office/drawing/2014/main" val="1954520376"/>
                  </a:ext>
                </a:extLst>
              </a:tr>
              <a:tr h="729898">
                <a:tc vMerge="1">
                  <a:txBody>
                    <a:bodyPr/>
                    <a:lstStyle/>
                    <a:p>
                      <a:endParaRPr lang="en-US" dirty="0"/>
                    </a:p>
                  </a:txBody>
                  <a:tcPr anchor="ctr"/>
                </a:tc>
                <a:tc>
                  <a:txBody>
                    <a:bodyPr/>
                    <a:lstStyle/>
                    <a:p>
                      <a:r>
                        <a:rPr lang="en-US" dirty="0" smtClean="0"/>
                        <a:t>Create Resource with Distribution Endpoints.</a:t>
                      </a:r>
                      <a:endParaRPr lang="en-US" dirty="0"/>
                    </a:p>
                  </a:txBody>
                  <a:tcPr anchor="ctr"/>
                </a:tc>
                <a:tc vMerge="1">
                  <a:txBody>
                    <a:bodyPr/>
                    <a:lstStyle/>
                    <a:p>
                      <a:endParaRPr lang="en-US" dirty="0"/>
                    </a:p>
                  </a:txBody>
                  <a:tcPr anchor="ctr"/>
                </a:tc>
                <a:extLst>
                  <a:ext uri="{0D108BD9-81ED-4DB2-BD59-A6C34878D82A}">
                    <a16:rowId xmlns:a16="http://schemas.microsoft.com/office/drawing/2014/main" val="214202340"/>
                  </a:ext>
                </a:extLst>
              </a:tr>
              <a:tr h="643128">
                <a:tc rowSpan="4">
                  <a:txBody>
                    <a:bodyPr/>
                    <a:lstStyle/>
                    <a:p>
                      <a:r>
                        <a:rPr lang="en-US" b="1" dirty="0" smtClean="0"/>
                        <a:t>DMP</a:t>
                      </a:r>
                      <a:endParaRPr lang="en-US" b="1" dirty="0"/>
                    </a:p>
                  </a:txBody>
                  <a:tcPr anchor="ctr"/>
                </a:tc>
                <a:tc>
                  <a:txBody>
                    <a:bodyPr/>
                    <a:lstStyle/>
                    <a:p>
                      <a:pPr algn="l" fontAlgn="ctr"/>
                      <a:r>
                        <a:rPr lang="en-US" sz="1800" kern="1200" dirty="0">
                          <a:solidFill>
                            <a:schemeClr val="tx1"/>
                          </a:solidFill>
                          <a:latin typeface="+mn-lt"/>
                          <a:ea typeface="+mn-ea"/>
                          <a:cs typeface="+mn-cs"/>
                        </a:rPr>
                        <a:t>Search Resource and Validate</a:t>
                      </a:r>
                    </a:p>
                  </a:txBody>
                  <a:tcPr marL="9525" marR="9525" marT="9525" marB="0" anchor="ctr"/>
                </a:tc>
                <a:tc rowSpan="4">
                  <a:txBody>
                    <a:bodyPr/>
                    <a:lstStyle/>
                    <a:p>
                      <a:r>
                        <a:rPr lang="en-US" dirty="0" smtClean="0"/>
                        <a:t>- Mathematical Model</a:t>
                      </a:r>
                    </a:p>
                    <a:p>
                      <a:r>
                        <a:rPr lang="en-US" dirty="0" smtClean="0"/>
                        <a:t>- RWD Source</a:t>
                      </a:r>
                    </a:p>
                    <a:p>
                      <a:r>
                        <a:rPr lang="en-US" dirty="0" smtClean="0"/>
                        <a:t>- Generic Dataset</a:t>
                      </a:r>
                    </a:p>
                    <a:p>
                      <a:r>
                        <a:rPr lang="en-US" dirty="0" smtClean="0"/>
                        <a:t>- RDF Dataset with Instances</a:t>
                      </a:r>
                    </a:p>
                    <a:p>
                      <a:r>
                        <a:rPr lang="en-US" dirty="0" smtClean="0"/>
                        <a:t>- Ontology</a:t>
                      </a:r>
                    </a:p>
                    <a:p>
                      <a:r>
                        <a:rPr lang="en-US" dirty="0" smtClean="0"/>
                        <a:t>- Mapping</a:t>
                      </a:r>
                    </a:p>
                    <a:p>
                      <a:endParaRPr lang="en-US" dirty="0"/>
                    </a:p>
                  </a:txBody>
                  <a:tcPr anchor="ctr"/>
                </a:tc>
                <a:extLst>
                  <a:ext uri="{0D108BD9-81ED-4DB2-BD59-A6C34878D82A}">
                    <a16:rowId xmlns:a16="http://schemas.microsoft.com/office/drawing/2014/main" val="1711128566"/>
                  </a:ext>
                </a:extLst>
              </a:tr>
              <a:tr h="643128">
                <a:tc vMerge="1">
                  <a:txBody>
                    <a:bodyPr/>
                    <a:lstStyle/>
                    <a:p>
                      <a:endParaRPr lang="en-US" dirty="0"/>
                    </a:p>
                  </a:txBody>
                  <a:tcPr anchor="ctr"/>
                </a:tc>
                <a:tc>
                  <a:txBody>
                    <a:bodyPr/>
                    <a:lstStyle/>
                    <a:p>
                      <a:pPr algn="l" fontAlgn="ctr"/>
                      <a:r>
                        <a:rPr lang="en-US" sz="1800" kern="1200" dirty="0">
                          <a:solidFill>
                            <a:schemeClr val="tx1"/>
                          </a:solidFill>
                          <a:latin typeface="+mn-lt"/>
                          <a:ea typeface="+mn-ea"/>
                          <a:cs typeface="+mn-cs"/>
                        </a:rPr>
                        <a:t>Validate Distribution Endpoints</a:t>
                      </a:r>
                    </a:p>
                  </a:txBody>
                  <a:tcPr marL="9525" marR="9525" marT="9525" marB="0" anchor="ctr"/>
                </a:tc>
                <a:tc vMerge="1">
                  <a:txBody>
                    <a:bodyPr/>
                    <a:lstStyle/>
                    <a:p>
                      <a:endParaRPr lang="en-US" dirty="0"/>
                    </a:p>
                  </a:txBody>
                  <a:tcPr anchor="ctr"/>
                </a:tc>
                <a:extLst>
                  <a:ext uri="{0D108BD9-81ED-4DB2-BD59-A6C34878D82A}">
                    <a16:rowId xmlns:a16="http://schemas.microsoft.com/office/drawing/2014/main" val="3712232644"/>
                  </a:ext>
                </a:extLst>
              </a:tr>
              <a:tr h="643128">
                <a:tc vMerge="1">
                  <a:txBody>
                    <a:bodyPr/>
                    <a:lstStyle/>
                    <a:p>
                      <a:endParaRPr lang="en-US" dirty="0"/>
                    </a:p>
                  </a:txBody>
                  <a:tcPr anchor="ctr"/>
                </a:tc>
                <a:tc>
                  <a:txBody>
                    <a:bodyPr/>
                    <a:lstStyle/>
                    <a:p>
                      <a:pPr algn="l" fontAlgn="ctr"/>
                      <a:r>
                        <a:rPr lang="en-US" sz="1800" kern="1200" dirty="0">
                          <a:solidFill>
                            <a:schemeClr val="tx1"/>
                          </a:solidFill>
                          <a:latin typeface="+mn-lt"/>
                          <a:ea typeface="+mn-ea"/>
                          <a:cs typeface="+mn-cs"/>
                        </a:rPr>
                        <a:t>Validate Linked Resources</a:t>
                      </a:r>
                    </a:p>
                  </a:txBody>
                  <a:tcPr marL="9525" marR="9525" marT="9525" marB="0" anchor="ctr"/>
                </a:tc>
                <a:tc vMerge="1">
                  <a:txBody>
                    <a:bodyPr/>
                    <a:lstStyle/>
                    <a:p>
                      <a:endParaRPr lang="en-US" dirty="0"/>
                    </a:p>
                  </a:txBody>
                  <a:tcPr anchor="ctr"/>
                </a:tc>
                <a:extLst>
                  <a:ext uri="{0D108BD9-81ED-4DB2-BD59-A6C34878D82A}">
                    <a16:rowId xmlns:a16="http://schemas.microsoft.com/office/drawing/2014/main" val="380968416"/>
                  </a:ext>
                </a:extLst>
              </a:tr>
              <a:tr h="643128">
                <a:tc vMerge="1">
                  <a:txBody>
                    <a:bodyPr/>
                    <a:lstStyle/>
                    <a:p>
                      <a:endParaRPr lang="en-US" dirty="0"/>
                    </a:p>
                  </a:txBody>
                  <a:tcPr anchor="ctr"/>
                </a:tc>
                <a:tc>
                  <a:txBody>
                    <a:bodyPr/>
                    <a:lstStyle/>
                    <a:p>
                      <a:r>
                        <a:rPr lang="en-US" dirty="0" smtClean="0"/>
                        <a:t>Validate Country Data/Therapeutic</a:t>
                      </a:r>
                      <a:r>
                        <a:rPr lang="en-US" baseline="0" dirty="0" smtClean="0"/>
                        <a:t> Area/Dimension/Mathematical Model Category/Base URI</a:t>
                      </a:r>
                      <a:endParaRPr lang="en-US" dirty="0"/>
                    </a:p>
                  </a:txBody>
                  <a:tcPr anchor="ctr"/>
                </a:tc>
                <a:tc vMerge="1">
                  <a:txBody>
                    <a:bodyPr/>
                    <a:lstStyle/>
                    <a:p>
                      <a:endParaRPr lang="en-US" dirty="0"/>
                    </a:p>
                  </a:txBody>
                  <a:tcPr anchor="ctr"/>
                </a:tc>
                <a:extLst>
                  <a:ext uri="{0D108BD9-81ED-4DB2-BD59-A6C34878D82A}">
                    <a16:rowId xmlns:a16="http://schemas.microsoft.com/office/drawing/2014/main" val="3014890538"/>
                  </a:ext>
                </a:extLst>
              </a:tr>
            </a:tbl>
          </a:graphicData>
        </a:graphic>
      </p:graphicFrame>
    </p:spTree>
    <p:extLst>
      <p:ext uri="{BB962C8B-B14F-4D97-AF65-F5344CB8AC3E}">
        <p14:creationId xmlns:p14="http://schemas.microsoft.com/office/powerpoint/2010/main" val="3187095446"/>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757" y="202525"/>
            <a:ext cx="10798460" cy="864000"/>
          </a:xfrm>
        </p:spPr>
        <p:txBody>
          <a:bodyPr/>
          <a:lstStyle/>
          <a:p>
            <a:r>
              <a:rPr lang="en-US" dirty="0"/>
              <a:t>Process overview for PID and DMP</a:t>
            </a:r>
          </a:p>
        </p:txBody>
      </p:sp>
      <p:sp>
        <p:nvSpPr>
          <p:cNvPr id="3" name="Text Placeholder 2"/>
          <p:cNvSpPr>
            <a:spLocks noGrp="1"/>
          </p:cNvSpPr>
          <p:nvPr>
            <p:ph sz="quarter" idx="14"/>
          </p:nvPr>
        </p:nvSpPr>
        <p:spPr/>
        <p:txBody>
          <a:bodyPr/>
          <a:lstStyle/>
          <a:p>
            <a:endParaRPr lang="en-US" dirty="0" smtClean="0"/>
          </a:p>
          <a:p>
            <a:r>
              <a:rPr lang="en-US" dirty="0" smtClean="0"/>
              <a:t> </a:t>
            </a:r>
            <a:endParaRPr lang="en-US" dirty="0"/>
          </a:p>
        </p:txBody>
      </p:sp>
      <p:sp>
        <p:nvSpPr>
          <p:cNvPr id="13" name="Fußzeilenplatzhalter 12"/>
          <p:cNvSpPr>
            <a:spLocks noGrp="1"/>
          </p:cNvSpPr>
          <p:nvPr>
            <p:ph type="ftr" sz="quarter" idx="11"/>
          </p:nvPr>
        </p:nvSpPr>
        <p:spPr/>
        <p:txBody>
          <a:bodyPr/>
          <a:lstStyle/>
          <a:p>
            <a:r>
              <a:rPr lang="en-US" smtClean="0"/>
              <a:t>/// Bayer 16:9 Template /// September 2018</a:t>
            </a:r>
            <a:endParaRPr lang="en-US" dirty="0"/>
          </a:p>
        </p:txBody>
      </p:sp>
      <p:sp>
        <p:nvSpPr>
          <p:cNvPr id="14" name="Foliennummernplatzhalter 13"/>
          <p:cNvSpPr>
            <a:spLocks noGrp="1"/>
          </p:cNvSpPr>
          <p:nvPr>
            <p:ph type="sldNum" sz="quarter" idx="12"/>
          </p:nvPr>
        </p:nvSpPr>
        <p:spPr/>
        <p:txBody>
          <a:bodyPr/>
          <a:lstStyle/>
          <a:p>
            <a:fld id="{EEAD9179-7A6B-4268-BEB2-F3B8EB06115B}" type="slidenum">
              <a:rPr lang="en-US" smtClean="0"/>
              <a:t>12</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5838" y="1264299"/>
            <a:ext cx="6979908" cy="5115357"/>
          </a:xfrm>
          <a:prstGeom prst="rect">
            <a:avLst/>
          </a:prstGeom>
        </p:spPr>
      </p:pic>
      <p:sp>
        <p:nvSpPr>
          <p:cNvPr id="4" name="TextBox 3"/>
          <p:cNvSpPr txBox="1"/>
          <p:nvPr/>
        </p:nvSpPr>
        <p:spPr bwMode="gray">
          <a:xfrm>
            <a:off x="1058238" y="1466385"/>
            <a:ext cx="3657600" cy="5259548"/>
          </a:xfrm>
          <a:prstGeom prst="rect">
            <a:avLst/>
          </a:prstGeom>
          <a:noFill/>
        </p:spPr>
        <p:txBody>
          <a:bodyPr vert="horz" wrap="square" lIns="0" tIns="0" rIns="0" bIns="0" rtlCol="0">
            <a:noAutofit/>
          </a:bodyPr>
          <a:lstStyle/>
          <a:p>
            <a:pPr marL="342900" indent="-342900">
              <a:buFont typeface="+mj-lt"/>
              <a:buAutoNum type="arabicPeriod"/>
            </a:pPr>
            <a:r>
              <a:rPr lang="en-US" dirty="0" smtClean="0">
                <a:solidFill>
                  <a:srgbClr val="10384F"/>
                </a:solidFill>
              </a:rPr>
              <a:t>Create Linux service and timer (every 24 hours)</a:t>
            </a:r>
            <a:br>
              <a:rPr lang="en-US" dirty="0" smtClean="0">
                <a:solidFill>
                  <a:srgbClr val="10384F"/>
                </a:solidFill>
              </a:rPr>
            </a:br>
            <a:endParaRPr lang="en-US" dirty="0" smtClean="0">
              <a:solidFill>
                <a:srgbClr val="10384F"/>
              </a:solidFill>
            </a:endParaRPr>
          </a:p>
          <a:p>
            <a:pPr marL="342900" indent="-342900">
              <a:buFont typeface="+mj-lt"/>
              <a:buAutoNum type="arabicPeriod"/>
            </a:pPr>
            <a:r>
              <a:rPr lang="en-US" sz="1800" b="0" i="0" u="none" baseline="0" dirty="0" smtClean="0">
                <a:solidFill>
                  <a:srgbClr val="10384F"/>
                </a:solidFill>
                <a:latin typeface="Arial" panose="020B0604020202020204" pitchFamily="34" charset="0"/>
              </a:rPr>
              <a:t>Service</a:t>
            </a:r>
            <a:r>
              <a:rPr lang="en-US" sz="1800" b="0" i="0" u="none" dirty="0" smtClean="0">
                <a:solidFill>
                  <a:srgbClr val="10384F"/>
                </a:solidFill>
                <a:latin typeface="Arial" panose="020B0604020202020204" pitchFamily="34" charset="0"/>
              </a:rPr>
              <a:t> invokes the shell script which has the execution commands for Test Cases.</a:t>
            </a:r>
            <a:br>
              <a:rPr lang="en-US" sz="1800" b="0" i="0" u="none" dirty="0" smtClean="0">
                <a:solidFill>
                  <a:srgbClr val="10384F"/>
                </a:solidFill>
                <a:latin typeface="Arial" panose="020B0604020202020204" pitchFamily="34" charset="0"/>
              </a:rPr>
            </a:br>
            <a:endParaRPr lang="en-US" sz="1800" b="0" i="0" u="none" dirty="0" smtClean="0">
              <a:solidFill>
                <a:srgbClr val="10384F"/>
              </a:solidFill>
              <a:latin typeface="Arial" panose="020B0604020202020204" pitchFamily="34" charset="0"/>
            </a:endParaRPr>
          </a:p>
          <a:p>
            <a:pPr marL="342900" indent="-342900">
              <a:buFont typeface="+mj-lt"/>
              <a:buAutoNum type="arabicPeriod"/>
            </a:pPr>
            <a:r>
              <a:rPr lang="en-US" baseline="0" dirty="0" smtClean="0">
                <a:solidFill>
                  <a:srgbClr val="10384F"/>
                </a:solidFill>
                <a:latin typeface="Arial" panose="020B0604020202020204" pitchFamily="34" charset="0"/>
              </a:rPr>
              <a:t>Test</a:t>
            </a:r>
            <a:r>
              <a:rPr lang="en-US" dirty="0" smtClean="0">
                <a:solidFill>
                  <a:srgbClr val="10384F"/>
                </a:solidFill>
                <a:latin typeface="Arial" panose="020B0604020202020204" pitchFamily="34" charset="0"/>
              </a:rPr>
              <a:t> cases execute to create and publish resources in PID and validate the created resources in DMP in QA environment.</a:t>
            </a:r>
          </a:p>
          <a:p>
            <a:pPr marL="342900" indent="-342900">
              <a:buFont typeface="+mj-lt"/>
              <a:buAutoNum type="arabicPeriod"/>
            </a:pPr>
            <a:endParaRPr lang="en-US" sz="1800" b="0" i="0" u="none" baseline="0" dirty="0">
              <a:solidFill>
                <a:srgbClr val="10384F"/>
              </a:solidFill>
              <a:latin typeface="Arial" panose="020B0604020202020204" pitchFamily="34" charset="0"/>
            </a:endParaRPr>
          </a:p>
          <a:p>
            <a:pPr marL="342900" indent="-342900">
              <a:buFont typeface="+mj-lt"/>
              <a:buAutoNum type="arabicPeriod"/>
            </a:pPr>
            <a:r>
              <a:rPr lang="en-US" dirty="0" smtClean="0">
                <a:solidFill>
                  <a:srgbClr val="10384F"/>
                </a:solidFill>
                <a:latin typeface="Arial" panose="020B0604020202020204" pitchFamily="34" charset="0"/>
              </a:rPr>
              <a:t>In case of failure, the screenshots are stored in output folder</a:t>
            </a:r>
            <a:br>
              <a:rPr lang="en-US" dirty="0" smtClean="0">
                <a:solidFill>
                  <a:srgbClr val="10384F"/>
                </a:solidFill>
                <a:latin typeface="Arial" panose="020B0604020202020204" pitchFamily="34" charset="0"/>
              </a:rPr>
            </a:br>
            <a:endParaRPr lang="en-US" dirty="0" smtClean="0">
              <a:solidFill>
                <a:srgbClr val="10384F"/>
              </a:solidFill>
              <a:latin typeface="Arial" panose="020B0604020202020204" pitchFamily="34" charset="0"/>
            </a:endParaRPr>
          </a:p>
          <a:p>
            <a:pPr marL="342900" indent="-342900">
              <a:buFont typeface="+mj-lt"/>
              <a:buAutoNum type="arabicPeriod"/>
            </a:pPr>
            <a:r>
              <a:rPr lang="en-US" sz="1800" b="0" i="0" u="none" baseline="0" dirty="0" smtClean="0">
                <a:solidFill>
                  <a:srgbClr val="10384F"/>
                </a:solidFill>
                <a:latin typeface="Arial" panose="020B0604020202020204" pitchFamily="34" charset="0"/>
              </a:rPr>
              <a:t>Success</a:t>
            </a:r>
            <a:r>
              <a:rPr lang="en-US" sz="1800" b="0" i="0" u="none" dirty="0" smtClean="0">
                <a:solidFill>
                  <a:srgbClr val="10384F"/>
                </a:solidFill>
                <a:latin typeface="Arial" panose="020B0604020202020204" pitchFamily="34" charset="0"/>
              </a:rPr>
              <a:t> logs can be extracted from the service journals</a:t>
            </a:r>
            <a:endParaRPr lang="en-US" sz="1800" b="0" i="0" u="none" baseline="0" dirty="0"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1537774119"/>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6613" y="168567"/>
            <a:ext cx="10798460" cy="864000"/>
          </a:xfrm>
        </p:spPr>
        <p:txBody>
          <a:bodyPr/>
          <a:lstStyle/>
          <a:p>
            <a:r>
              <a:rPr lang="en-US" dirty="0"/>
              <a:t>Automated E2E - PID</a:t>
            </a:r>
          </a:p>
        </p:txBody>
      </p:sp>
      <p:sp>
        <p:nvSpPr>
          <p:cNvPr id="3" name="Text Placeholder 2"/>
          <p:cNvSpPr>
            <a:spLocks noGrp="1"/>
          </p:cNvSpPr>
          <p:nvPr>
            <p:ph type="body" sz="quarter" idx="14"/>
          </p:nvPr>
        </p:nvSpPr>
        <p:spPr>
          <a:xfrm>
            <a:off x="588169" y="1641622"/>
            <a:ext cx="6161952" cy="4488592"/>
          </a:xfrm>
        </p:spPr>
        <p:txBody>
          <a:bodyPr/>
          <a:lstStyle/>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Resources are created and published with Unique </a:t>
            </a:r>
            <a:br>
              <a:rPr lang="en-US" dirty="0" smtClean="0"/>
            </a:br>
            <a:r>
              <a:rPr lang="en-US" dirty="0" smtClean="0"/>
              <a:t>GUID in QA environment.</a:t>
            </a:r>
          </a:p>
          <a:p>
            <a:pPr marL="285750" indent="-285750">
              <a:buFont typeface="Arial" panose="020B0604020202020204" pitchFamily="34" charset="0"/>
              <a:buChar char="•"/>
            </a:pPr>
            <a:r>
              <a:rPr lang="en-US" dirty="0" smtClean="0"/>
              <a:t>Resources created with Linked Resources and Distribution endpoints.</a:t>
            </a:r>
            <a:endParaRPr lang="en-US" dirty="0"/>
          </a:p>
        </p:txBody>
      </p:sp>
      <p:sp>
        <p:nvSpPr>
          <p:cNvPr id="19" name="Fußzeilenplatzhalter 18"/>
          <p:cNvSpPr>
            <a:spLocks noGrp="1"/>
          </p:cNvSpPr>
          <p:nvPr>
            <p:ph type="ftr" sz="quarter" idx="11"/>
          </p:nvPr>
        </p:nvSpPr>
        <p:spPr/>
        <p:txBody>
          <a:bodyPr/>
          <a:lstStyle/>
          <a:p>
            <a:r>
              <a:rPr lang="en-US" smtClean="0"/>
              <a:t>/// Bayer 16:9 Template /// September 2018</a:t>
            </a:r>
            <a:endParaRPr lang="en-US" dirty="0"/>
          </a:p>
        </p:txBody>
      </p:sp>
      <p:sp>
        <p:nvSpPr>
          <p:cNvPr id="20" name="Foliennummernplatzhalter 19"/>
          <p:cNvSpPr>
            <a:spLocks noGrp="1"/>
          </p:cNvSpPr>
          <p:nvPr>
            <p:ph type="sldNum" sz="quarter" idx="12"/>
          </p:nvPr>
        </p:nvSpPr>
        <p:spPr/>
        <p:txBody>
          <a:bodyPr/>
          <a:lstStyle/>
          <a:p>
            <a:fld id="{EEAD9179-7A6B-4268-BEB2-F3B8EB06115B}" type="slidenum">
              <a:rPr lang="en-US" smtClean="0"/>
              <a:t>13</a:t>
            </a:fld>
            <a:endParaRPr lang="en-US" dirty="0"/>
          </a:p>
        </p:txBody>
      </p:sp>
      <p:pic>
        <p:nvPicPr>
          <p:cNvPr id="11" name="Picture 10"/>
          <p:cNvPicPr>
            <a:picLocks noChangeAspect="1"/>
          </p:cNvPicPr>
          <p:nvPr/>
        </p:nvPicPr>
        <p:blipFill>
          <a:blip r:embed="rId3"/>
          <a:stretch>
            <a:fillRect/>
          </a:stretch>
        </p:blipFill>
        <p:spPr>
          <a:xfrm>
            <a:off x="6524090" y="1769936"/>
            <a:ext cx="5548044" cy="4360278"/>
          </a:xfrm>
          <a:prstGeom prst="rect">
            <a:avLst/>
          </a:prstGeom>
        </p:spPr>
      </p:pic>
    </p:spTree>
    <p:extLst>
      <p:ext uri="{BB962C8B-B14F-4D97-AF65-F5344CB8AC3E}">
        <p14:creationId xmlns:p14="http://schemas.microsoft.com/office/powerpoint/2010/main" val="407714433"/>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491" y="181938"/>
            <a:ext cx="10798460" cy="864000"/>
          </a:xfrm>
        </p:spPr>
        <p:txBody>
          <a:bodyPr/>
          <a:lstStyle/>
          <a:p>
            <a:r>
              <a:rPr lang="en-US" dirty="0"/>
              <a:t>Automated E2E - DMP</a:t>
            </a:r>
          </a:p>
        </p:txBody>
      </p:sp>
      <p:sp>
        <p:nvSpPr>
          <p:cNvPr id="3" name="Text Placeholder 2"/>
          <p:cNvSpPr>
            <a:spLocks noGrp="1"/>
          </p:cNvSpPr>
          <p:nvPr>
            <p:ph type="body" sz="quarter" idx="14"/>
          </p:nvPr>
        </p:nvSpPr>
        <p:spPr>
          <a:xfrm>
            <a:off x="588168" y="1543868"/>
            <a:ext cx="5049151" cy="4821421"/>
          </a:xfrm>
        </p:spPr>
        <p:txBody>
          <a:bodyPr/>
          <a:lstStyle/>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Created and published resources validated in DMP QA environment.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Easy to understand log files:- </a:t>
            </a:r>
            <a:br>
              <a:rPr lang="en-US" dirty="0" smtClean="0"/>
            </a:br>
            <a:endParaRPr lang="en-US" dirty="0" smtClean="0"/>
          </a:p>
          <a:p>
            <a:pPr lvl="1"/>
            <a:r>
              <a:rPr lang="en-US" sz="1200" dirty="0" err="1"/>
              <a:t>validateDistributionEndpointDMPPage</a:t>
            </a:r>
            <a:r>
              <a:rPr lang="en-US" sz="1200" dirty="0"/>
              <a:t>: </a:t>
            </a:r>
            <a:r>
              <a:rPr lang="en-US" sz="1200" dirty="0" err="1" smtClean="0"/>
              <a:t>validateDistributionEndpointDMP</a:t>
            </a:r>
            <a:r>
              <a:rPr lang="en-US" sz="1200" dirty="0" smtClean="0"/>
              <a:t/>
            </a:r>
            <a:br>
              <a:rPr lang="en-US" sz="1200" dirty="0" smtClean="0"/>
            </a:br>
            <a:r>
              <a:rPr lang="en-US" sz="1200" dirty="0" smtClean="0"/>
              <a:t>I </a:t>
            </a:r>
            <a:r>
              <a:rPr lang="en-US" sz="1200" dirty="0"/>
              <a:t>see "</a:t>
            </a:r>
            <a:r>
              <a:rPr lang="en-US" sz="1200" dirty="0" err="1"/>
              <a:t>Browsable</a:t>
            </a:r>
            <a:r>
              <a:rPr lang="en-US" sz="1200" dirty="0"/>
              <a:t> Resource: </a:t>
            </a:r>
            <a:r>
              <a:rPr lang="en-US" sz="1200" dirty="0" smtClean="0"/>
              <a:t>E2E_Test_BR_Ontology“</a:t>
            </a:r>
            <a:br>
              <a:rPr lang="en-US" sz="1200" dirty="0" smtClean="0"/>
            </a:br>
            <a:r>
              <a:rPr lang="en-US" sz="1200" dirty="0" smtClean="0"/>
              <a:t>I </a:t>
            </a:r>
            <a:r>
              <a:rPr lang="en-US" sz="1200" dirty="0"/>
              <a:t>see "Maintenance Point: </a:t>
            </a:r>
            <a:r>
              <a:rPr lang="en-US" sz="1200" dirty="0" smtClean="0"/>
              <a:t>E2E_Test_BR_Ontology“</a:t>
            </a:r>
            <a:br>
              <a:rPr lang="en-US" sz="1200" dirty="0" smtClean="0"/>
            </a:br>
            <a:r>
              <a:rPr lang="en-US" sz="1200" dirty="0" smtClean="0"/>
              <a:t>I </a:t>
            </a:r>
            <a:r>
              <a:rPr lang="en-US" sz="1200" dirty="0"/>
              <a:t>see "LINKED </a:t>
            </a:r>
            <a:r>
              <a:rPr lang="en-US" sz="1200" dirty="0" smtClean="0"/>
              <a:t>RESOURCES“</a:t>
            </a:r>
            <a:br>
              <a:rPr lang="en-US" sz="1200" dirty="0" smtClean="0"/>
            </a:br>
            <a:r>
              <a:rPr lang="en-US" sz="1200" dirty="0" smtClean="0"/>
              <a:t>I </a:t>
            </a:r>
            <a:r>
              <a:rPr lang="en-US" sz="1200" dirty="0"/>
              <a:t>click "//*[text()='Linked Resources</a:t>
            </a:r>
            <a:r>
              <a:rPr lang="en-US" sz="1200" dirty="0" smtClean="0"/>
              <a:t>']“</a:t>
            </a:r>
            <a:br>
              <a:rPr lang="en-US" sz="1200" dirty="0" smtClean="0"/>
            </a:br>
            <a:r>
              <a:rPr lang="en-US" sz="1200" dirty="0" err="1" smtClean="0"/>
              <a:t>validateLinkedResourceDMPPage</a:t>
            </a:r>
            <a:r>
              <a:rPr lang="en-US" sz="1200" dirty="0"/>
              <a:t>: </a:t>
            </a:r>
            <a:r>
              <a:rPr lang="en-US" sz="1200" dirty="0" err="1" smtClean="0"/>
              <a:t>validateLinkedResourceDMP</a:t>
            </a:r>
            <a:r>
              <a:rPr lang="en-US" sz="1200" dirty="0" smtClean="0"/>
              <a:t/>
            </a:r>
            <a:br>
              <a:rPr lang="en-US" sz="1200" dirty="0" smtClean="0"/>
            </a:br>
            <a:r>
              <a:rPr lang="en-US" sz="1200" dirty="0" smtClean="0"/>
              <a:t>I </a:t>
            </a:r>
            <a:r>
              <a:rPr lang="en-US" sz="1200" dirty="0"/>
              <a:t>see "Is Schema Of Dataset : Agency Reference </a:t>
            </a:r>
            <a:r>
              <a:rPr lang="en-US" sz="1200" dirty="0" smtClean="0"/>
              <a:t>Dataset“</a:t>
            </a:r>
            <a:br>
              <a:rPr lang="en-US" sz="1200" dirty="0" smtClean="0"/>
            </a:br>
            <a:r>
              <a:rPr lang="en-US" sz="1200" dirty="0" smtClean="0"/>
              <a:t>✔ </a:t>
            </a:r>
            <a:r>
              <a:rPr lang="en-US" sz="1200" dirty="0"/>
              <a:t>OK in 46354ms</a:t>
            </a:r>
            <a:r>
              <a:rPr lang="en-US" sz="1200" dirty="0" smtClean="0"/>
              <a:t/>
            </a:r>
            <a:br>
              <a:rPr lang="en-US" sz="1200" dirty="0" smtClean="0"/>
            </a:br>
            <a:r>
              <a:rPr lang="en-US" dirty="0" smtClean="0"/>
              <a:t/>
            </a:r>
            <a:br>
              <a:rPr lang="en-US" dirty="0" smtClean="0"/>
            </a:br>
            <a:r>
              <a:rPr lang="en-US" dirty="0" smtClean="0"/>
              <a:t/>
            </a:r>
            <a:br>
              <a:rPr lang="en-US" dirty="0" smtClean="0"/>
            </a:br>
            <a:endParaRPr lang="en-US" dirty="0" smtClean="0"/>
          </a:p>
        </p:txBody>
      </p:sp>
      <p:sp>
        <p:nvSpPr>
          <p:cNvPr id="19" name="Fußzeilenplatzhalter 18"/>
          <p:cNvSpPr>
            <a:spLocks noGrp="1"/>
          </p:cNvSpPr>
          <p:nvPr>
            <p:ph type="ftr" sz="quarter" idx="11"/>
          </p:nvPr>
        </p:nvSpPr>
        <p:spPr/>
        <p:txBody>
          <a:bodyPr/>
          <a:lstStyle/>
          <a:p>
            <a:r>
              <a:rPr lang="en-US" smtClean="0"/>
              <a:t>/// Bayer 16:9 Template /// September 2018</a:t>
            </a:r>
            <a:endParaRPr lang="en-US" dirty="0"/>
          </a:p>
        </p:txBody>
      </p:sp>
      <p:sp>
        <p:nvSpPr>
          <p:cNvPr id="20" name="Foliennummernplatzhalter 19"/>
          <p:cNvSpPr>
            <a:spLocks noGrp="1"/>
          </p:cNvSpPr>
          <p:nvPr>
            <p:ph type="sldNum" sz="quarter" idx="12"/>
          </p:nvPr>
        </p:nvSpPr>
        <p:spPr/>
        <p:txBody>
          <a:bodyPr/>
          <a:lstStyle/>
          <a:p>
            <a:fld id="{EEAD9179-7A6B-4268-BEB2-F3B8EB06115B}" type="slidenum">
              <a:rPr lang="en-US" smtClean="0"/>
              <a:t>14</a:t>
            </a:fld>
            <a:endParaRPr lang="en-US" dirty="0"/>
          </a:p>
        </p:txBody>
      </p:sp>
      <p:pic>
        <p:nvPicPr>
          <p:cNvPr id="8" name="Picture 7"/>
          <p:cNvPicPr>
            <a:picLocks noChangeAspect="1"/>
          </p:cNvPicPr>
          <p:nvPr/>
        </p:nvPicPr>
        <p:blipFill>
          <a:blip r:embed="rId3"/>
          <a:stretch>
            <a:fillRect/>
          </a:stretch>
        </p:blipFill>
        <p:spPr>
          <a:xfrm>
            <a:off x="5911252" y="1543868"/>
            <a:ext cx="5869029" cy="4447624"/>
          </a:xfrm>
          <a:prstGeom prst="rect">
            <a:avLst/>
          </a:prstGeom>
        </p:spPr>
      </p:pic>
    </p:spTree>
    <p:extLst>
      <p:ext uri="{BB962C8B-B14F-4D97-AF65-F5344CB8AC3E}">
        <p14:creationId xmlns:p14="http://schemas.microsoft.com/office/powerpoint/2010/main" val="2351669645"/>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491" y="181938"/>
            <a:ext cx="10798460" cy="864000"/>
          </a:xfrm>
        </p:spPr>
        <p:txBody>
          <a:bodyPr/>
          <a:lstStyle/>
          <a:p>
            <a:r>
              <a:rPr lang="en-US" dirty="0"/>
              <a:t>Automated E2E - </a:t>
            </a:r>
            <a:r>
              <a:rPr lang="en-US" dirty="0" smtClean="0"/>
              <a:t>Usage</a:t>
            </a:r>
            <a:endParaRPr lang="en-US" dirty="0"/>
          </a:p>
        </p:txBody>
      </p:sp>
      <p:sp>
        <p:nvSpPr>
          <p:cNvPr id="3" name="Text Placeholder 2"/>
          <p:cNvSpPr>
            <a:spLocks noGrp="1"/>
          </p:cNvSpPr>
          <p:nvPr>
            <p:ph type="body" sz="quarter" idx="14"/>
          </p:nvPr>
        </p:nvSpPr>
        <p:spPr>
          <a:xfrm>
            <a:off x="588168" y="1543868"/>
            <a:ext cx="5235583" cy="4821421"/>
          </a:xfrm>
        </p:spPr>
        <p:txBody>
          <a:bodyPr/>
          <a:lstStyle/>
          <a:p>
            <a:pPr marL="285750" indent="-285750">
              <a:buFont typeface="Arial" panose="020B0604020202020204" pitchFamily="34" charset="0"/>
              <a:buChar char="•"/>
            </a:pPr>
            <a:r>
              <a:rPr lang="en-US" dirty="0" smtClean="0"/>
              <a:t>The daily job sends alerts to the Microsoft Teams ‘End 2 End Test Alert’ Groups regarding test status.</a:t>
            </a:r>
            <a:endParaRPr lang="en-US" dirty="0" smtClean="0"/>
          </a:p>
          <a:p>
            <a:endParaRPr lang="en-US" dirty="0"/>
          </a:p>
          <a:p>
            <a:pPr marL="285750" indent="-285750">
              <a:buFont typeface="Arial" panose="020B0604020202020204" pitchFamily="34" charset="0"/>
              <a:buChar char="•"/>
            </a:pPr>
            <a:r>
              <a:rPr lang="en-US" dirty="0" smtClean="0"/>
              <a:t>The results can be consumed as .txt log files and .</a:t>
            </a:r>
            <a:r>
              <a:rPr lang="en-US" dirty="0" err="1" smtClean="0"/>
              <a:t>png</a:t>
            </a:r>
            <a:r>
              <a:rPr lang="en-US" dirty="0" smtClean="0"/>
              <a:t> screenshots from Linux server repository (/app/e2e/output)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The testing scripts can also be run </a:t>
            </a:r>
            <a:r>
              <a:rPr lang="en-US" dirty="0" err="1" smtClean="0"/>
              <a:t>adhoc</a:t>
            </a:r>
            <a:r>
              <a:rPr lang="en-US" dirty="0" smtClean="0"/>
              <a:t> </a:t>
            </a:r>
            <a:r>
              <a:rPr lang="en-US" dirty="0" smtClean="0"/>
              <a:t>as a </a:t>
            </a:r>
            <a:r>
              <a:rPr lang="en-US" dirty="0" err="1" smtClean="0"/>
              <a:t>npm</a:t>
            </a:r>
            <a:r>
              <a:rPr lang="en-US" dirty="0" smtClean="0"/>
              <a:t> command</a:t>
            </a:r>
            <a:r>
              <a:rPr lang="en-US" dirty="0"/>
              <a:t>.</a:t>
            </a:r>
            <a:endParaRPr lang="en-US" dirty="0"/>
          </a:p>
          <a:p>
            <a:r>
              <a:rPr lang="en-US" dirty="0" smtClean="0"/>
              <a:t/>
            </a:r>
            <a:br>
              <a:rPr lang="en-US" dirty="0" smtClean="0"/>
            </a:br>
            <a:endParaRPr lang="en-US" dirty="0" smtClean="0"/>
          </a:p>
        </p:txBody>
      </p:sp>
      <p:sp>
        <p:nvSpPr>
          <p:cNvPr id="19" name="Fußzeilenplatzhalter 18"/>
          <p:cNvSpPr>
            <a:spLocks noGrp="1"/>
          </p:cNvSpPr>
          <p:nvPr>
            <p:ph type="ftr" sz="quarter" idx="11"/>
          </p:nvPr>
        </p:nvSpPr>
        <p:spPr/>
        <p:txBody>
          <a:bodyPr/>
          <a:lstStyle/>
          <a:p>
            <a:r>
              <a:rPr lang="en-US" smtClean="0"/>
              <a:t>/// Bayer 16:9 Template /// September 2018</a:t>
            </a:r>
            <a:endParaRPr lang="en-US" dirty="0"/>
          </a:p>
        </p:txBody>
      </p:sp>
      <p:sp>
        <p:nvSpPr>
          <p:cNvPr id="20" name="Foliennummernplatzhalter 19"/>
          <p:cNvSpPr>
            <a:spLocks noGrp="1"/>
          </p:cNvSpPr>
          <p:nvPr>
            <p:ph type="sldNum" sz="quarter" idx="12"/>
          </p:nvPr>
        </p:nvSpPr>
        <p:spPr/>
        <p:txBody>
          <a:bodyPr/>
          <a:lstStyle/>
          <a:p>
            <a:fld id="{EEAD9179-7A6B-4268-BEB2-F3B8EB06115B}" type="slidenum">
              <a:rPr lang="en-US" smtClean="0"/>
              <a:t>15</a:t>
            </a:fld>
            <a:endParaRPr lang="en-US" dirty="0"/>
          </a:p>
        </p:txBody>
      </p:sp>
      <p:pic>
        <p:nvPicPr>
          <p:cNvPr id="4" name="Picture 3"/>
          <p:cNvPicPr>
            <a:picLocks noChangeAspect="1"/>
          </p:cNvPicPr>
          <p:nvPr/>
        </p:nvPicPr>
        <p:blipFill>
          <a:blip r:embed="rId3"/>
          <a:stretch>
            <a:fillRect/>
          </a:stretch>
        </p:blipFill>
        <p:spPr>
          <a:xfrm>
            <a:off x="6068734" y="1543868"/>
            <a:ext cx="5828716" cy="3754514"/>
          </a:xfrm>
          <a:prstGeom prst="rect">
            <a:avLst/>
          </a:prstGeom>
        </p:spPr>
      </p:pic>
    </p:spTree>
    <p:extLst>
      <p:ext uri="{BB962C8B-B14F-4D97-AF65-F5344CB8AC3E}">
        <p14:creationId xmlns:p14="http://schemas.microsoft.com/office/powerpoint/2010/main" val="3795008621"/>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075066" y="2164185"/>
            <a:ext cx="7539606" cy="2310161"/>
          </a:xfrm>
        </p:spPr>
        <p:txBody>
          <a:bodyPr/>
          <a:lstStyle/>
          <a:p>
            <a:r>
              <a:rPr lang="en-US" dirty="0" smtClean="0"/>
              <a:t>Challenges Faced &amp; Future Enhancements</a:t>
            </a:r>
            <a:endParaRPr lang="en-US" dirty="0"/>
          </a:p>
        </p:txBody>
      </p:sp>
      <p:sp>
        <p:nvSpPr>
          <p:cNvPr id="11" name="Fußzeilenplatzhalter 10"/>
          <p:cNvSpPr>
            <a:spLocks noGrp="1"/>
          </p:cNvSpPr>
          <p:nvPr>
            <p:ph type="ftr" sz="quarter" idx="11"/>
          </p:nvPr>
        </p:nvSpPr>
        <p:spPr>
          <a:xfrm>
            <a:off x="974672" y="6594635"/>
            <a:ext cx="8640000" cy="108000"/>
          </a:xfrm>
        </p:spPr>
        <p:txBody>
          <a:bodyPr/>
          <a:lstStyle/>
          <a:p>
            <a:r>
              <a:rPr lang="en-US" smtClean="0"/>
              <a:t>/// Bayer 16:9 Template /// September 2018</a:t>
            </a:r>
            <a:endParaRPr lang="en-US" dirty="0"/>
          </a:p>
        </p:txBody>
      </p:sp>
      <p:sp>
        <p:nvSpPr>
          <p:cNvPr id="12" name="Foliennummernplatzhalter 11"/>
          <p:cNvSpPr>
            <a:spLocks noGrp="1"/>
          </p:cNvSpPr>
          <p:nvPr>
            <p:ph type="sldNum" sz="quarter" idx="12"/>
          </p:nvPr>
        </p:nvSpPr>
        <p:spPr/>
        <p:txBody>
          <a:bodyPr/>
          <a:lstStyle/>
          <a:p>
            <a:fld id="{EEAD9179-7A6B-4268-BEB2-F3B8EB06115B}" type="slidenum">
              <a:rPr lang="en-US" smtClean="0"/>
              <a:pPr/>
              <a:t>16</a:t>
            </a:fld>
            <a:endParaRPr lang="en-US" dirty="0"/>
          </a:p>
        </p:txBody>
      </p:sp>
    </p:spTree>
    <p:extLst>
      <p:ext uri="{BB962C8B-B14F-4D97-AF65-F5344CB8AC3E}">
        <p14:creationId xmlns:p14="http://schemas.microsoft.com/office/powerpoint/2010/main" val="1880512497"/>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169" y="169458"/>
            <a:ext cx="10798460" cy="864000"/>
          </a:xfrm>
        </p:spPr>
        <p:txBody>
          <a:bodyPr/>
          <a:lstStyle/>
          <a:p>
            <a:r>
              <a:rPr lang="en-US" dirty="0" smtClean="0"/>
              <a:t>Challenges Faced</a:t>
            </a:r>
            <a:endParaRPr lang="en-US" dirty="0"/>
          </a:p>
        </p:txBody>
      </p:sp>
      <p:sp>
        <p:nvSpPr>
          <p:cNvPr id="3" name="Text Placeholder 2"/>
          <p:cNvSpPr>
            <a:spLocks noGrp="1"/>
          </p:cNvSpPr>
          <p:nvPr>
            <p:ph type="body" sz="quarter" idx="14"/>
          </p:nvPr>
        </p:nvSpPr>
        <p:spPr>
          <a:xfrm>
            <a:off x="526024" y="1424076"/>
            <a:ext cx="6061207" cy="4284266"/>
          </a:xfrm>
        </p:spPr>
        <p:txBody>
          <a:bodyPr/>
          <a:lstStyle/>
          <a:p>
            <a:pPr marL="285750" indent="-285750">
              <a:buFont typeface="Arial" panose="020B0604020202020204" pitchFamily="34" charset="0"/>
              <a:buChar char="•"/>
            </a:pPr>
            <a:r>
              <a:rPr lang="en-US" dirty="0" smtClean="0">
                <a:solidFill>
                  <a:srgbClr val="10384F"/>
                </a:solidFill>
                <a:latin typeface="Arial" panose="020B0604020202020204" pitchFamily="34" charset="0"/>
              </a:rPr>
              <a:t>Frontend</a:t>
            </a:r>
            <a:r>
              <a:rPr lang="en-US" dirty="0" smtClean="0"/>
              <a:t> coding is required for encapsulating IDs and Names for some of the HTML classes.</a:t>
            </a:r>
            <a:br>
              <a:rPr lang="en-US" dirty="0" smtClean="0"/>
            </a:br>
            <a:endParaRPr lang="en-US" dirty="0" smtClean="0"/>
          </a:p>
          <a:p>
            <a:pPr marL="285750" indent="-285750">
              <a:buFont typeface="Arial" panose="020B0604020202020204" pitchFamily="34" charset="0"/>
              <a:buChar char="•"/>
            </a:pPr>
            <a:r>
              <a:rPr lang="en-US" dirty="0" smtClean="0">
                <a:solidFill>
                  <a:srgbClr val="10384F"/>
                </a:solidFill>
                <a:latin typeface="Arial" panose="020B0604020202020204" pitchFamily="34" charset="0"/>
              </a:rPr>
              <a:t>Multi-factor authentication needed for Bayer Gitlab Runners thus test cases couldn’t be automated through the CI-CD*</a:t>
            </a:r>
            <a:br>
              <a:rPr lang="en-US" dirty="0" smtClean="0">
                <a:solidFill>
                  <a:srgbClr val="10384F"/>
                </a:solidFill>
                <a:latin typeface="Arial" panose="020B0604020202020204" pitchFamily="34" charset="0"/>
              </a:rPr>
            </a:br>
            <a:endParaRPr lang="en-US" dirty="0">
              <a:solidFill>
                <a:srgbClr val="10384F"/>
              </a:solidFill>
              <a:latin typeface="Arial" panose="020B0604020202020204" pitchFamily="34" charset="0"/>
            </a:endParaRPr>
          </a:p>
          <a:p>
            <a:pPr marL="285750" indent="-285750">
              <a:buFont typeface="Arial" panose="020B0604020202020204" pitchFamily="34" charset="0"/>
              <a:buChar char="•"/>
            </a:pPr>
            <a:r>
              <a:rPr lang="en-US" dirty="0" smtClean="0">
                <a:solidFill>
                  <a:srgbClr val="10384F"/>
                </a:solidFill>
                <a:latin typeface="Arial" panose="020B0604020202020204" pitchFamily="34" charset="0"/>
              </a:rPr>
              <a:t>Setting up of headless </a:t>
            </a:r>
            <a:r>
              <a:rPr lang="en-US" dirty="0" err="1" smtClean="0">
                <a:solidFill>
                  <a:srgbClr val="10384F"/>
                </a:solidFill>
                <a:latin typeface="Arial" panose="020B0604020202020204" pitchFamily="34" charset="0"/>
              </a:rPr>
              <a:t>CodceptJS</a:t>
            </a:r>
            <a:r>
              <a:rPr lang="en-US" dirty="0" smtClean="0">
                <a:solidFill>
                  <a:srgbClr val="10384F"/>
                </a:solidFill>
                <a:latin typeface="Arial" panose="020B0604020202020204" pitchFamily="34" charset="0"/>
              </a:rPr>
              <a:t>/Chromium on Bayer 7.6 Red Hat Linux Server.</a:t>
            </a:r>
            <a:r>
              <a:rPr lang="en-US" dirty="0">
                <a:solidFill>
                  <a:srgbClr val="10384F"/>
                </a:solidFill>
                <a:latin typeface="Arial" panose="020B0604020202020204" pitchFamily="34" charset="0"/>
              </a:rPr>
              <a:t/>
            </a:r>
            <a:br>
              <a:rPr lang="en-US" dirty="0">
                <a:solidFill>
                  <a:srgbClr val="10384F"/>
                </a:solidFill>
                <a:latin typeface="Arial" panose="020B0604020202020204" pitchFamily="34" charset="0"/>
              </a:rPr>
            </a:br>
            <a:r>
              <a:rPr lang="en-US" dirty="0" smtClean="0"/>
              <a:t/>
            </a:r>
            <a:br>
              <a:rPr lang="en-US" dirty="0" smtClean="0"/>
            </a:br>
            <a:r>
              <a:rPr lang="en-US" dirty="0" smtClean="0"/>
              <a:t/>
            </a:r>
            <a:br>
              <a:rPr lang="en-US" dirty="0" smtClean="0"/>
            </a:br>
            <a:endParaRPr lang="en-US" dirty="0" smtClean="0"/>
          </a:p>
        </p:txBody>
      </p:sp>
      <p:sp>
        <p:nvSpPr>
          <p:cNvPr id="19" name="Fußzeilenplatzhalter 18"/>
          <p:cNvSpPr>
            <a:spLocks noGrp="1"/>
          </p:cNvSpPr>
          <p:nvPr>
            <p:ph type="ftr" sz="quarter" idx="11"/>
          </p:nvPr>
        </p:nvSpPr>
        <p:spPr/>
        <p:txBody>
          <a:bodyPr/>
          <a:lstStyle/>
          <a:p>
            <a:r>
              <a:rPr lang="en-US" smtClean="0"/>
              <a:t>/// Bayer 16:9 Template /// September 2018</a:t>
            </a:r>
            <a:endParaRPr lang="en-US" dirty="0"/>
          </a:p>
        </p:txBody>
      </p:sp>
      <p:sp>
        <p:nvSpPr>
          <p:cNvPr id="20" name="Foliennummernplatzhalter 19"/>
          <p:cNvSpPr>
            <a:spLocks noGrp="1"/>
          </p:cNvSpPr>
          <p:nvPr>
            <p:ph type="sldNum" sz="quarter" idx="12"/>
          </p:nvPr>
        </p:nvSpPr>
        <p:spPr/>
        <p:txBody>
          <a:bodyPr/>
          <a:lstStyle/>
          <a:p>
            <a:fld id="{EEAD9179-7A6B-4268-BEB2-F3B8EB06115B}" type="slidenum">
              <a:rPr lang="en-US" smtClean="0"/>
              <a:t>17</a:t>
            </a:fld>
            <a:endParaRPr lang="en-US" dirty="0"/>
          </a:p>
        </p:txBody>
      </p:sp>
    </p:spTree>
    <p:extLst>
      <p:ext uri="{BB962C8B-B14F-4D97-AF65-F5344CB8AC3E}">
        <p14:creationId xmlns:p14="http://schemas.microsoft.com/office/powerpoint/2010/main" val="2229259695"/>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169" y="169458"/>
            <a:ext cx="10798460" cy="864000"/>
          </a:xfrm>
        </p:spPr>
        <p:txBody>
          <a:bodyPr/>
          <a:lstStyle/>
          <a:p>
            <a:r>
              <a:rPr lang="en-US" dirty="0" smtClean="0"/>
              <a:t>  Future Enhancements</a:t>
            </a:r>
            <a:endParaRPr lang="en-US" dirty="0"/>
          </a:p>
        </p:txBody>
      </p:sp>
      <p:sp>
        <p:nvSpPr>
          <p:cNvPr id="3" name="Text Placeholder 2"/>
          <p:cNvSpPr>
            <a:spLocks noGrp="1"/>
          </p:cNvSpPr>
          <p:nvPr>
            <p:ph type="body" sz="quarter" idx="14"/>
          </p:nvPr>
        </p:nvSpPr>
        <p:spPr>
          <a:xfrm>
            <a:off x="526024" y="1424075"/>
            <a:ext cx="10597696" cy="4950092"/>
          </a:xfrm>
        </p:spPr>
        <p:txBody>
          <a:bodyPr/>
          <a:lstStyle/>
          <a:p>
            <a:pPr marL="285750" indent="-285750">
              <a:buFont typeface="Arial" panose="020B0604020202020204" pitchFamily="34" charset="0"/>
              <a:buChar char="•"/>
            </a:pPr>
            <a:r>
              <a:rPr lang="en-US" dirty="0" smtClean="0">
                <a:solidFill>
                  <a:srgbClr val="10384F"/>
                </a:solidFill>
                <a:latin typeface="Arial" panose="020B0604020202020204" pitchFamily="34" charset="0"/>
              </a:rPr>
              <a:t>Keeping test scripts logic up-to date as per the changes in PID/DMP after every Sprint</a:t>
            </a:r>
            <a:br>
              <a:rPr lang="en-US" dirty="0" smtClean="0">
                <a:solidFill>
                  <a:srgbClr val="10384F"/>
                </a:solidFill>
                <a:latin typeface="Arial" panose="020B0604020202020204" pitchFamily="34" charset="0"/>
              </a:rPr>
            </a:br>
            <a:endParaRPr lang="en-US" dirty="0" smtClean="0">
              <a:solidFill>
                <a:srgbClr val="10384F"/>
              </a:solidFill>
              <a:latin typeface="Arial" panose="020B0604020202020204" pitchFamily="34" charset="0"/>
            </a:endParaRPr>
          </a:p>
          <a:p>
            <a:pPr marL="285750" indent="-285750">
              <a:buFont typeface="Arial" panose="020B0604020202020204" pitchFamily="34" charset="0"/>
              <a:buChar char="•"/>
            </a:pPr>
            <a:r>
              <a:rPr lang="en-US" dirty="0" smtClean="0">
                <a:solidFill>
                  <a:srgbClr val="10384F"/>
                </a:solidFill>
                <a:latin typeface="Arial" panose="020B0604020202020204" pitchFamily="34" charset="0"/>
              </a:rPr>
              <a:t>Setting up Automated Test Jobs to delete/purge test resources.</a:t>
            </a:r>
            <a:r>
              <a:rPr lang="en-US" dirty="0" smtClean="0"/>
              <a:t/>
            </a:r>
            <a:br>
              <a:rPr lang="en-US" dirty="0" smtClean="0"/>
            </a:br>
            <a:endParaRPr lang="en-US" dirty="0" smtClean="0"/>
          </a:p>
          <a:p>
            <a:pPr marL="285750" indent="-285750">
              <a:buFont typeface="Arial" panose="020B0604020202020204" pitchFamily="34" charset="0"/>
              <a:buChar char="•"/>
            </a:pPr>
            <a:r>
              <a:rPr lang="en-US" dirty="0" smtClean="0">
                <a:solidFill>
                  <a:srgbClr val="10384F"/>
                </a:solidFill>
                <a:latin typeface="Arial" panose="020B0604020202020204" pitchFamily="34" charset="0"/>
              </a:rPr>
              <a:t>Running the scripts through Gitlab CI/CD once the security issue is resolved by Bayer Infrastructure Team.</a:t>
            </a:r>
            <a:br>
              <a:rPr lang="en-US" dirty="0" smtClean="0">
                <a:solidFill>
                  <a:srgbClr val="10384F"/>
                </a:solidFill>
                <a:latin typeface="Arial" panose="020B0604020202020204" pitchFamily="34" charset="0"/>
              </a:rPr>
            </a:br>
            <a:endParaRPr lang="en-US" dirty="0">
              <a:solidFill>
                <a:srgbClr val="10384F"/>
              </a:solidFill>
              <a:latin typeface="Arial" panose="020B0604020202020204" pitchFamily="34" charset="0"/>
            </a:endParaRPr>
          </a:p>
          <a:p>
            <a:pPr marL="285750" indent="-285750">
              <a:buFont typeface="Arial" panose="020B0604020202020204" pitchFamily="34" charset="0"/>
              <a:buChar char="•"/>
            </a:pPr>
            <a:r>
              <a:rPr lang="en-US" dirty="0" smtClean="0">
                <a:solidFill>
                  <a:srgbClr val="10384F"/>
                </a:solidFill>
                <a:latin typeface="Arial" panose="020B0604020202020204" pitchFamily="34" charset="0"/>
              </a:rPr>
              <a:t>Creating Notifications/Alerts on failures and allowing users to extract Test scripts logs through Microsoft Teams.</a:t>
            </a:r>
            <a:r>
              <a:rPr lang="en-US" dirty="0">
                <a:solidFill>
                  <a:srgbClr val="10384F"/>
                </a:solidFill>
                <a:latin typeface="Arial" panose="020B0604020202020204" pitchFamily="34" charset="0"/>
              </a:rPr>
              <a:t/>
            </a:r>
            <a:br>
              <a:rPr lang="en-US" dirty="0">
                <a:solidFill>
                  <a:srgbClr val="10384F"/>
                </a:solidFill>
                <a:latin typeface="Arial" panose="020B0604020202020204" pitchFamily="34" charset="0"/>
              </a:rPr>
            </a:br>
            <a:r>
              <a:rPr lang="en-US" dirty="0" smtClean="0"/>
              <a:t/>
            </a:r>
            <a:br>
              <a:rPr lang="en-US" dirty="0" smtClean="0"/>
            </a:br>
            <a:r>
              <a:rPr lang="en-US" dirty="0" smtClean="0"/>
              <a:t/>
            </a:r>
            <a:br>
              <a:rPr lang="en-US" dirty="0" smtClean="0"/>
            </a:br>
            <a:endParaRPr lang="en-US" dirty="0" smtClean="0"/>
          </a:p>
        </p:txBody>
      </p:sp>
      <p:sp>
        <p:nvSpPr>
          <p:cNvPr id="19" name="Fußzeilenplatzhalter 18"/>
          <p:cNvSpPr>
            <a:spLocks noGrp="1"/>
          </p:cNvSpPr>
          <p:nvPr>
            <p:ph type="ftr" sz="quarter" idx="11"/>
          </p:nvPr>
        </p:nvSpPr>
        <p:spPr/>
        <p:txBody>
          <a:bodyPr/>
          <a:lstStyle/>
          <a:p>
            <a:r>
              <a:rPr lang="en-US" smtClean="0"/>
              <a:t>/// Bayer 16:9 Template /// September 2018</a:t>
            </a:r>
            <a:endParaRPr lang="en-US" dirty="0"/>
          </a:p>
        </p:txBody>
      </p:sp>
      <p:sp>
        <p:nvSpPr>
          <p:cNvPr id="20" name="Foliennummernplatzhalter 19"/>
          <p:cNvSpPr>
            <a:spLocks noGrp="1"/>
          </p:cNvSpPr>
          <p:nvPr>
            <p:ph type="sldNum" sz="quarter" idx="12"/>
          </p:nvPr>
        </p:nvSpPr>
        <p:spPr/>
        <p:txBody>
          <a:bodyPr/>
          <a:lstStyle/>
          <a:p>
            <a:fld id="{EEAD9179-7A6B-4268-BEB2-F3B8EB06115B}" type="slidenum">
              <a:rPr lang="en-US" smtClean="0"/>
              <a:t>18</a:t>
            </a:fld>
            <a:endParaRPr lang="en-US" dirty="0"/>
          </a:p>
        </p:txBody>
      </p:sp>
    </p:spTree>
    <p:extLst>
      <p:ext uri="{BB962C8B-B14F-4D97-AF65-F5344CB8AC3E}">
        <p14:creationId xmlns:p14="http://schemas.microsoft.com/office/powerpoint/2010/main" val="2704202197"/>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mtClean="0"/>
              <a:t>Thank you!</a:t>
            </a:r>
            <a:endParaRPr lang="en-US" dirty="0"/>
          </a:p>
        </p:txBody>
      </p:sp>
      <p:pic>
        <p:nvPicPr>
          <p:cNvPr id="10" name="Picture Placeholder 9"/>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25007" r="25007"/>
          <a:stretch>
            <a:fillRect/>
          </a:stretch>
        </p:blipFill>
        <p:spPr/>
      </p:pic>
      <p:sp>
        <p:nvSpPr>
          <p:cNvPr id="16" name="Fußzeilenplatzhalter 15"/>
          <p:cNvSpPr>
            <a:spLocks noGrp="1"/>
          </p:cNvSpPr>
          <p:nvPr>
            <p:ph type="ftr" sz="quarter" idx="11"/>
          </p:nvPr>
        </p:nvSpPr>
        <p:spPr/>
        <p:txBody>
          <a:bodyPr/>
          <a:lstStyle/>
          <a:p>
            <a:r>
              <a:rPr lang="en-US" smtClean="0"/>
              <a:t>/// Bayer 16:9 Template /// September 2018</a:t>
            </a:r>
            <a:endParaRPr lang="en-US" dirty="0"/>
          </a:p>
        </p:txBody>
      </p:sp>
      <p:sp>
        <p:nvSpPr>
          <p:cNvPr id="17" name="Foliennummernplatzhalter 16"/>
          <p:cNvSpPr>
            <a:spLocks noGrp="1"/>
          </p:cNvSpPr>
          <p:nvPr>
            <p:ph type="sldNum" sz="quarter" idx="12"/>
          </p:nvPr>
        </p:nvSpPr>
        <p:spPr/>
        <p:txBody>
          <a:bodyPr/>
          <a:lstStyle/>
          <a:p>
            <a:fld id="{EEAD9179-7A6B-4268-BEB2-F3B8EB06115B}" type="slidenum">
              <a:rPr lang="en-US" smtClean="0"/>
              <a:pPr/>
              <a:t>19</a:t>
            </a:fld>
            <a:endParaRPr lang="en-US" dirty="0"/>
          </a:p>
        </p:txBody>
      </p:sp>
    </p:spTree>
    <p:extLst>
      <p:ext uri="{BB962C8B-B14F-4D97-AF65-F5344CB8AC3E}">
        <p14:creationId xmlns:p14="http://schemas.microsoft.com/office/powerpoint/2010/main" val="1826106920"/>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Agenda</a:t>
            </a:r>
            <a:endParaRPr lang="en-US" dirty="0"/>
          </a:p>
        </p:txBody>
      </p:sp>
      <p:sp>
        <p:nvSpPr>
          <p:cNvPr id="6" name="Text Placeholder 5"/>
          <p:cNvSpPr>
            <a:spLocks noGrp="1"/>
          </p:cNvSpPr>
          <p:nvPr>
            <p:ph type="body" sz="quarter" idx="13"/>
          </p:nvPr>
        </p:nvSpPr>
        <p:spPr>
          <a:xfrm>
            <a:off x="1812175" y="1582220"/>
            <a:ext cx="7872152" cy="4902531"/>
          </a:xfrm>
        </p:spPr>
        <p:txBody>
          <a:bodyPr/>
          <a:lstStyle/>
          <a:p>
            <a:r>
              <a:rPr lang="en-US" b="1" dirty="0" smtClean="0"/>
              <a:t>End to End Testing</a:t>
            </a:r>
          </a:p>
          <a:p>
            <a:pPr lvl="1"/>
            <a:r>
              <a:rPr lang="en-US" dirty="0" smtClean="0"/>
              <a:t>Strategy	</a:t>
            </a:r>
          </a:p>
          <a:p>
            <a:pPr lvl="1"/>
            <a:r>
              <a:rPr lang="en-US" dirty="0" smtClean="0"/>
              <a:t>Testing Tool (Codeceptjs)</a:t>
            </a:r>
          </a:p>
          <a:p>
            <a:pPr lvl="1"/>
            <a:r>
              <a:rPr lang="en-US" dirty="0" smtClean="0"/>
              <a:t>Testing Tool Architecture</a:t>
            </a:r>
          </a:p>
          <a:p>
            <a:pPr lvl="1"/>
            <a:r>
              <a:rPr lang="en-US" dirty="0" smtClean="0"/>
              <a:t>Components Overview</a:t>
            </a:r>
          </a:p>
          <a:p>
            <a:r>
              <a:rPr lang="en-US" b="1" dirty="0"/>
              <a:t>Project Implementation</a:t>
            </a:r>
          </a:p>
          <a:p>
            <a:pPr lvl="1"/>
            <a:r>
              <a:rPr lang="en-US" dirty="0" smtClean="0"/>
              <a:t>Testing Scenarios</a:t>
            </a:r>
          </a:p>
          <a:p>
            <a:pPr lvl="1"/>
            <a:r>
              <a:rPr lang="en-US" dirty="0" smtClean="0"/>
              <a:t>Technical Overview</a:t>
            </a:r>
          </a:p>
          <a:p>
            <a:pPr lvl="1"/>
            <a:r>
              <a:rPr lang="en-US" dirty="0" smtClean="0"/>
              <a:t>Automated E2E</a:t>
            </a:r>
          </a:p>
          <a:p>
            <a:r>
              <a:rPr lang="en-US" b="1" dirty="0"/>
              <a:t>Challenges </a:t>
            </a:r>
            <a:r>
              <a:rPr lang="en-US" b="1" dirty="0" smtClean="0"/>
              <a:t>Faced and Future </a:t>
            </a:r>
            <a:r>
              <a:rPr lang="en-US" b="1" dirty="0"/>
              <a:t>Enhancements</a:t>
            </a:r>
          </a:p>
          <a:p>
            <a:pPr lvl="1"/>
            <a:endParaRPr lang="en-US" dirty="0" smtClean="0"/>
          </a:p>
          <a:p>
            <a:endParaRPr lang="en-US" dirty="0"/>
          </a:p>
        </p:txBody>
      </p:sp>
      <p:sp>
        <p:nvSpPr>
          <p:cNvPr id="11" name="Fußzeilenplatzhalter 10"/>
          <p:cNvSpPr>
            <a:spLocks noGrp="1"/>
          </p:cNvSpPr>
          <p:nvPr>
            <p:ph type="ftr" sz="quarter" idx="11"/>
          </p:nvPr>
        </p:nvSpPr>
        <p:spPr/>
        <p:txBody>
          <a:bodyPr/>
          <a:lstStyle/>
          <a:p>
            <a:r>
              <a:rPr lang="en-US" smtClean="0"/>
              <a:t>/// Bayer 16:9 Template /// September 2018</a:t>
            </a:r>
            <a:endParaRPr lang="en-US" dirty="0"/>
          </a:p>
        </p:txBody>
      </p:sp>
      <p:sp>
        <p:nvSpPr>
          <p:cNvPr id="12" name="Foliennummernplatzhalter 11"/>
          <p:cNvSpPr>
            <a:spLocks noGrp="1"/>
          </p:cNvSpPr>
          <p:nvPr>
            <p:ph type="sldNum" sz="quarter" idx="12"/>
          </p:nvPr>
        </p:nvSpPr>
        <p:spPr/>
        <p:txBody>
          <a:bodyPr/>
          <a:lstStyle/>
          <a:p>
            <a:fld id="{EEAD9179-7A6B-4268-BEB2-F3B8EB06115B}" type="slidenum">
              <a:rPr lang="en-US" smtClean="0"/>
              <a:pPr/>
              <a:t>2</a:t>
            </a:fld>
            <a:endParaRPr lang="en-US" dirty="0"/>
          </a:p>
        </p:txBody>
      </p:sp>
    </p:spTree>
    <p:extLst>
      <p:ext uri="{BB962C8B-B14F-4D97-AF65-F5344CB8AC3E}">
        <p14:creationId xmlns:p14="http://schemas.microsoft.com/office/powerpoint/2010/main" val="1938298141"/>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137210" y="202220"/>
            <a:ext cx="7006790" cy="1040954"/>
          </a:xfrm>
        </p:spPr>
        <p:txBody>
          <a:bodyPr/>
          <a:lstStyle/>
          <a:p>
            <a:r>
              <a:rPr lang="en-US" dirty="0"/>
              <a:t>End to End Testing</a:t>
            </a:r>
          </a:p>
        </p:txBody>
      </p:sp>
      <p:sp>
        <p:nvSpPr>
          <p:cNvPr id="11" name="Fußzeilenplatzhalter 10"/>
          <p:cNvSpPr>
            <a:spLocks noGrp="1"/>
          </p:cNvSpPr>
          <p:nvPr>
            <p:ph type="ftr" sz="quarter" idx="11"/>
          </p:nvPr>
        </p:nvSpPr>
        <p:spPr/>
        <p:txBody>
          <a:bodyPr/>
          <a:lstStyle/>
          <a:p>
            <a:r>
              <a:rPr lang="en-US" smtClean="0"/>
              <a:t>/// Bayer 16:9 Template /// September 2018</a:t>
            </a:r>
            <a:endParaRPr lang="en-US" dirty="0"/>
          </a:p>
        </p:txBody>
      </p:sp>
      <p:sp>
        <p:nvSpPr>
          <p:cNvPr id="12" name="Foliennummernplatzhalter 11"/>
          <p:cNvSpPr>
            <a:spLocks noGrp="1"/>
          </p:cNvSpPr>
          <p:nvPr>
            <p:ph type="sldNum" sz="quarter" idx="12"/>
          </p:nvPr>
        </p:nvSpPr>
        <p:spPr/>
        <p:txBody>
          <a:bodyPr/>
          <a:lstStyle/>
          <a:p>
            <a:fld id="{EEAD9179-7A6B-4268-BEB2-F3B8EB06115B}" type="slidenum">
              <a:rPr lang="en-US" smtClean="0"/>
              <a:pPr/>
              <a:t>3</a:t>
            </a:fld>
            <a:endParaRPr lang="en-US" dirty="0"/>
          </a:p>
        </p:txBody>
      </p:sp>
      <p:sp>
        <p:nvSpPr>
          <p:cNvPr id="6" name="Text Placeholder 2"/>
          <p:cNvSpPr txBox="1">
            <a:spLocks/>
          </p:cNvSpPr>
          <p:nvPr/>
        </p:nvSpPr>
        <p:spPr>
          <a:xfrm>
            <a:off x="4935984" y="3630967"/>
            <a:ext cx="6996697" cy="3006183"/>
          </a:xfrm>
          <a:prstGeom prst="rect">
            <a:avLst/>
          </a:prstGeom>
        </p:spPr>
        <p:txBody>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270000" indent="-270000" algn="l" defTabSz="914400" rtl="0" eaLnBrk="1" latinLnBrk="0" hangingPunct="1">
              <a:spcBef>
                <a:spcPts val="300"/>
              </a:spcBef>
              <a:spcAft>
                <a:spcPts val="600"/>
              </a:spcAft>
              <a:buFontTx/>
              <a:buBlip>
                <a:blip r:embed="rId3"/>
              </a:buBlip>
              <a:defRPr sz="1800" kern="1200">
                <a:solidFill>
                  <a:schemeClr val="accent1"/>
                </a:solidFill>
                <a:latin typeface="+mn-lt"/>
                <a:ea typeface="+mn-ea"/>
                <a:cs typeface="+mn-cs"/>
              </a:defRPr>
            </a:lvl2pPr>
            <a:lvl3pPr marL="540000" indent="-270000" algn="l" defTabSz="914400" rtl="0" eaLnBrk="1" latinLnBrk="0" hangingPunct="1">
              <a:spcBef>
                <a:spcPts val="300"/>
              </a:spcBef>
              <a:spcAft>
                <a:spcPts val="600"/>
              </a:spcAft>
              <a:buFontTx/>
              <a:buBlip>
                <a:blip r:embed="rId4"/>
              </a:buBlip>
              <a:defRPr sz="1800" kern="1200">
                <a:solidFill>
                  <a:schemeClr val="accent1"/>
                </a:solidFill>
                <a:latin typeface="+mn-lt"/>
                <a:ea typeface="+mn-ea"/>
                <a:cs typeface="+mn-cs"/>
              </a:defRPr>
            </a:lvl3pPr>
            <a:lvl4pPr marL="810000" indent="-270000" algn="l" defTabSz="914400" rtl="0" eaLnBrk="1" latinLnBrk="0" hangingPunct="1">
              <a:spcBef>
                <a:spcPts val="300"/>
              </a:spcBef>
              <a:spcAft>
                <a:spcPts val="600"/>
              </a:spcAft>
              <a:buFontTx/>
              <a:buBlip>
                <a:blip r:embed="rId5"/>
              </a:buBlip>
              <a:defRPr sz="1800" kern="1200">
                <a:solidFill>
                  <a:schemeClr val="accent1"/>
                </a:solidFill>
                <a:latin typeface="+mn-lt"/>
                <a:ea typeface="+mn-ea"/>
                <a:cs typeface="+mn-cs"/>
              </a:defRPr>
            </a:lvl4pPr>
            <a:lvl5pPr marL="1080000" indent="-270000" algn="l" defTabSz="914400" rtl="0" eaLnBrk="1" latinLnBrk="0" hangingPunct="1">
              <a:spcBef>
                <a:spcPts val="300"/>
              </a:spcBef>
              <a:spcAft>
                <a:spcPts val="600"/>
              </a:spcAft>
              <a:buFontTx/>
              <a:buBlip>
                <a:blip r:embed="rId6"/>
              </a:buBlip>
              <a:defRPr sz="1800" kern="1200">
                <a:solidFill>
                  <a:schemeClr val="accent1"/>
                </a:solidFill>
                <a:latin typeface="+mn-lt"/>
                <a:ea typeface="+mn-ea"/>
                <a:cs typeface="+mn-cs"/>
              </a:defRPr>
            </a:lvl5pPr>
            <a:lvl6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9pPr>
          </a:lstStyle>
          <a:p>
            <a:endParaRPr lang="en-US" sz="2400" b="1" dirty="0" smtClean="0"/>
          </a:p>
        </p:txBody>
      </p:sp>
      <p:sp>
        <p:nvSpPr>
          <p:cNvPr id="2" name="Rectangle 1"/>
          <p:cNvSpPr/>
          <p:nvPr/>
        </p:nvSpPr>
        <p:spPr>
          <a:xfrm>
            <a:off x="588169" y="1243173"/>
            <a:ext cx="11254644" cy="3970318"/>
          </a:xfrm>
          <a:prstGeom prst="rect">
            <a:avLst/>
          </a:prstGeom>
        </p:spPr>
        <p:txBody>
          <a:bodyPr wrap="square">
            <a:spAutoFit/>
          </a:bodyPr>
          <a:lstStyle/>
          <a:p>
            <a:pPr marL="285750" indent="-285750">
              <a:buFont typeface="Arial" panose="020B0604020202020204" pitchFamily="34" charset="0"/>
              <a:buChar char="•"/>
            </a:pPr>
            <a:endParaRPr lang="en-US" sz="2800" dirty="0" smtClean="0">
              <a:solidFill>
                <a:srgbClr val="000000"/>
              </a:solidFill>
              <a:latin typeface="Arial" panose="020B0604020202020204" pitchFamily="34" charset="0"/>
            </a:endParaRPr>
          </a:p>
          <a:p>
            <a:pPr marL="285750" indent="-285750">
              <a:buFont typeface="Arial" panose="020B0604020202020204" pitchFamily="34" charset="0"/>
              <a:buChar char="•"/>
            </a:pPr>
            <a:endParaRPr lang="en-US" sz="2800" dirty="0">
              <a:solidFill>
                <a:srgbClr val="000000"/>
              </a:solidFill>
              <a:latin typeface="Arial" panose="020B0604020202020204" pitchFamily="34" charset="0"/>
            </a:endParaRPr>
          </a:p>
          <a:p>
            <a:pPr marL="285750" indent="-285750">
              <a:buFont typeface="Arial" panose="020B0604020202020204" pitchFamily="34" charset="0"/>
              <a:buChar char="•"/>
            </a:pPr>
            <a:r>
              <a:rPr lang="en-US" sz="2800" dirty="0" smtClean="0">
                <a:solidFill>
                  <a:srgbClr val="000000"/>
                </a:solidFill>
                <a:latin typeface="Arial" panose="020B0604020202020204" pitchFamily="34" charset="0"/>
              </a:rPr>
              <a:t>End-to-end </a:t>
            </a:r>
            <a:r>
              <a:rPr lang="en-US" sz="2800" dirty="0">
                <a:solidFill>
                  <a:srgbClr val="000000"/>
                </a:solidFill>
                <a:latin typeface="Arial" panose="020B0604020202020204" pitchFamily="34" charset="0"/>
              </a:rPr>
              <a:t>testing is a technique used to test whether the flow of an application right from start to finish is behaving as expected</a:t>
            </a:r>
            <a:r>
              <a:rPr lang="en-US" sz="2800" dirty="0" smtClean="0">
                <a:solidFill>
                  <a:srgbClr val="000000"/>
                </a:solidFill>
                <a:latin typeface="Arial" panose="020B0604020202020204" pitchFamily="34" charset="0"/>
              </a:rPr>
              <a:t>.</a:t>
            </a:r>
          </a:p>
          <a:p>
            <a:pPr marL="285750" indent="-285750">
              <a:buFont typeface="Arial" panose="020B0604020202020204" pitchFamily="34" charset="0"/>
              <a:buChar char="•"/>
            </a:pPr>
            <a:endParaRPr lang="en-US" sz="2800" dirty="0" smtClean="0">
              <a:solidFill>
                <a:srgbClr val="000000"/>
              </a:solidFill>
              <a:latin typeface="Arial" panose="020B0604020202020204" pitchFamily="34" charset="0"/>
            </a:endParaRPr>
          </a:p>
          <a:p>
            <a:endParaRPr lang="en-US" sz="2800" dirty="0" smtClean="0">
              <a:solidFill>
                <a:srgbClr val="000000"/>
              </a:solidFill>
              <a:latin typeface="Arial" panose="020B0604020202020204" pitchFamily="34" charset="0"/>
            </a:endParaRPr>
          </a:p>
          <a:p>
            <a:pPr marL="285750" indent="-285750">
              <a:buFont typeface="Arial" panose="020B0604020202020204" pitchFamily="34" charset="0"/>
              <a:buChar char="•"/>
            </a:pPr>
            <a:r>
              <a:rPr lang="en-US" sz="2800" dirty="0" smtClean="0">
                <a:solidFill>
                  <a:srgbClr val="000000"/>
                </a:solidFill>
                <a:latin typeface="Arial" panose="020B0604020202020204" pitchFamily="34" charset="0"/>
              </a:rPr>
              <a:t>The </a:t>
            </a:r>
            <a:r>
              <a:rPr lang="en-US" sz="2800" dirty="0">
                <a:solidFill>
                  <a:srgbClr val="000000"/>
                </a:solidFill>
                <a:latin typeface="Arial" panose="020B0604020202020204" pitchFamily="34" charset="0"/>
              </a:rPr>
              <a:t>purpose of performing end-to-end testing is to identify system dependencies and to ensure that the data integrity is maintained between various system components and systems.</a:t>
            </a:r>
            <a:endParaRPr lang="en-US" sz="2800" dirty="0"/>
          </a:p>
        </p:txBody>
      </p:sp>
    </p:spTree>
    <p:extLst>
      <p:ext uri="{BB962C8B-B14F-4D97-AF65-F5344CB8AC3E}">
        <p14:creationId xmlns:p14="http://schemas.microsoft.com/office/powerpoint/2010/main" val="2251909509"/>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a:t>
            </a:r>
          </a:p>
        </p:txBody>
      </p:sp>
      <p:sp>
        <p:nvSpPr>
          <p:cNvPr id="3" name="Text Placeholder 2"/>
          <p:cNvSpPr>
            <a:spLocks noGrp="1"/>
          </p:cNvSpPr>
          <p:nvPr>
            <p:ph sz="quarter" idx="14"/>
          </p:nvPr>
        </p:nvSpPr>
        <p:spPr>
          <a:xfrm>
            <a:off x="974672" y="1288867"/>
            <a:ext cx="10798461" cy="5103055"/>
          </a:xfrm>
        </p:spPr>
        <p:txBody>
          <a:bodyPr/>
          <a:lstStyle/>
          <a:p>
            <a:pPr marL="285750" indent="-285750">
              <a:buFont typeface="Arial" panose="020B0604020202020204" pitchFamily="34" charset="0"/>
              <a:buChar char="•"/>
            </a:pPr>
            <a:r>
              <a:rPr lang="en-US" dirty="0" smtClean="0"/>
              <a:t>PID – </a:t>
            </a:r>
            <a:r>
              <a:rPr lang="en-US" dirty="0" smtClean="0"/>
              <a:t>It is an </a:t>
            </a:r>
            <a:r>
              <a:rPr lang="en-US" dirty="0" smtClean="0"/>
              <a:t>Independent </a:t>
            </a:r>
            <a:r>
              <a:rPr lang="en-US" dirty="0"/>
              <a:t>system with APIs that can be used to capture new PID </a:t>
            </a:r>
            <a:r>
              <a:rPr lang="en-US" dirty="0" smtClean="0"/>
              <a:t>entries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DMP </a:t>
            </a:r>
            <a:r>
              <a:rPr lang="en-US" dirty="0"/>
              <a:t>– </a:t>
            </a:r>
            <a:r>
              <a:rPr lang="en-US" dirty="0" smtClean="0"/>
              <a:t>It depends </a:t>
            </a:r>
            <a:r>
              <a:rPr lang="en-US" dirty="0" smtClean="0"/>
              <a:t>search </a:t>
            </a:r>
            <a:r>
              <a:rPr lang="en-US" dirty="0"/>
              <a:t>Requests using Elastic </a:t>
            </a:r>
            <a:r>
              <a:rPr lang="en-US" dirty="0" smtClean="0"/>
              <a:t>Search</a:t>
            </a:r>
          </a:p>
          <a:p>
            <a:endParaRPr lang="en-US" dirty="0"/>
          </a:p>
          <a:p>
            <a:pPr marL="285750" indent="-285750">
              <a:buFont typeface="Arial" panose="020B0604020202020204" pitchFamily="34" charset="0"/>
              <a:buChar char="•"/>
            </a:pPr>
            <a:r>
              <a:rPr lang="en-US" dirty="0" smtClean="0"/>
              <a:t>Nightly Integration Test </a:t>
            </a:r>
            <a:r>
              <a:rPr lang="en-US" dirty="0"/>
              <a:t>Job – </a:t>
            </a:r>
            <a:r>
              <a:rPr lang="en-US" dirty="0" smtClean="0"/>
              <a:t>A Linux service is setup which will automatically invoke the test scripts once every 24 hours and send alerts to the team in case of failures.</a:t>
            </a:r>
            <a:endParaRPr lang="en-US" dirty="0" smtClean="0"/>
          </a:p>
          <a:p>
            <a:pPr lvl="2" indent="0">
              <a:buNone/>
            </a:pPr>
            <a:endParaRPr lang="en-US" dirty="0" smtClean="0"/>
          </a:p>
          <a:p>
            <a:r>
              <a:rPr lang="en-US" dirty="0" smtClean="0"/>
              <a:t> </a:t>
            </a:r>
            <a:r>
              <a:rPr lang="en-US" dirty="0" smtClean="0"/>
              <a:t>Prerequisites</a:t>
            </a:r>
          </a:p>
          <a:p>
            <a:pPr marL="285750" indent="-285750">
              <a:buFont typeface="Arial" panose="020B0604020202020204" pitchFamily="34" charset="0"/>
              <a:buChar char="•"/>
            </a:pPr>
            <a:r>
              <a:rPr lang="en-US" dirty="0" smtClean="0"/>
              <a:t>To Test PID scenarios – DMP must be available</a:t>
            </a:r>
          </a:p>
          <a:p>
            <a:pPr marL="285750" indent="-285750">
              <a:buFont typeface="Arial" panose="020B0604020202020204" pitchFamily="34" charset="0"/>
              <a:buChar char="•"/>
            </a:pPr>
            <a:r>
              <a:rPr lang="en-US" dirty="0" smtClean="0"/>
              <a:t>To Test DMP scenarios – PID must be available</a:t>
            </a:r>
            <a:endParaRPr lang="en-US" dirty="0"/>
          </a:p>
        </p:txBody>
      </p:sp>
      <p:sp>
        <p:nvSpPr>
          <p:cNvPr id="13" name="Fußzeilenplatzhalter 12"/>
          <p:cNvSpPr>
            <a:spLocks noGrp="1"/>
          </p:cNvSpPr>
          <p:nvPr>
            <p:ph type="ftr" sz="quarter" idx="11"/>
          </p:nvPr>
        </p:nvSpPr>
        <p:spPr/>
        <p:txBody>
          <a:bodyPr/>
          <a:lstStyle/>
          <a:p>
            <a:r>
              <a:rPr lang="en-US" smtClean="0"/>
              <a:t>/// Bayer 16:9 Template /// September 2018</a:t>
            </a:r>
            <a:endParaRPr lang="en-US" dirty="0"/>
          </a:p>
        </p:txBody>
      </p:sp>
      <p:sp>
        <p:nvSpPr>
          <p:cNvPr id="14" name="Foliennummernplatzhalter 13"/>
          <p:cNvSpPr>
            <a:spLocks noGrp="1"/>
          </p:cNvSpPr>
          <p:nvPr>
            <p:ph type="sldNum" sz="quarter" idx="12"/>
          </p:nvPr>
        </p:nvSpPr>
        <p:spPr/>
        <p:txBody>
          <a:bodyPr/>
          <a:lstStyle/>
          <a:p>
            <a:fld id="{EEAD9179-7A6B-4268-BEB2-F3B8EB06115B}" type="slidenum">
              <a:rPr lang="en-US" smtClean="0"/>
              <a:t>4</a:t>
            </a:fld>
            <a:endParaRPr lang="en-US" dirty="0"/>
          </a:p>
        </p:txBody>
      </p:sp>
    </p:spTree>
    <p:extLst>
      <p:ext uri="{BB962C8B-B14F-4D97-AF65-F5344CB8AC3E}">
        <p14:creationId xmlns:p14="http://schemas.microsoft.com/office/powerpoint/2010/main" val="2909844367"/>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a:t>
            </a:r>
          </a:p>
        </p:txBody>
      </p:sp>
      <p:sp>
        <p:nvSpPr>
          <p:cNvPr id="3" name="Text Placeholder 2"/>
          <p:cNvSpPr>
            <a:spLocks noGrp="1"/>
          </p:cNvSpPr>
          <p:nvPr>
            <p:ph sz="quarter" idx="14"/>
          </p:nvPr>
        </p:nvSpPr>
        <p:spPr>
          <a:xfrm>
            <a:off x="974672" y="1288867"/>
            <a:ext cx="10798461" cy="5103055"/>
          </a:xfrm>
        </p:spPr>
        <p:txBody>
          <a:bodyPr/>
          <a:lstStyle/>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Integration Testing (</a:t>
            </a:r>
            <a:r>
              <a:rPr lang="en-US" smtClean="0"/>
              <a:t>PID+DMP</a:t>
            </a:r>
            <a:r>
              <a:rPr lang="en-US" smtClean="0"/>
              <a:t>)</a:t>
            </a:r>
            <a:endParaRPr lang="en-US" dirty="0" smtClean="0"/>
          </a:p>
          <a:p>
            <a:endParaRPr lang="en-US" dirty="0" smtClean="0"/>
          </a:p>
          <a:p>
            <a:pPr marL="555750" lvl="1" indent="-285750">
              <a:buFont typeface="Arial" panose="020B0604020202020204" pitchFamily="34" charset="0"/>
              <a:buChar char="•"/>
            </a:pPr>
            <a:r>
              <a:rPr lang="en-US" dirty="0" smtClean="0"/>
              <a:t>Pros:</a:t>
            </a:r>
          </a:p>
          <a:p>
            <a:pPr marL="825750" lvl="2" indent="-285750">
              <a:buFont typeface="Arial" panose="020B0604020202020204" pitchFamily="34" charset="0"/>
              <a:buChar char="•"/>
            </a:pPr>
            <a:r>
              <a:rPr lang="en-US" dirty="0" smtClean="0"/>
              <a:t>Faster Build Duration</a:t>
            </a:r>
          </a:p>
          <a:p>
            <a:pPr marL="825750" lvl="2" indent="-285750">
              <a:buFont typeface="Arial" panose="020B0604020202020204" pitchFamily="34" charset="0"/>
              <a:buChar char="•"/>
            </a:pPr>
            <a:r>
              <a:rPr lang="en-US" dirty="0" smtClean="0"/>
              <a:t>Independent development of PID/DMP </a:t>
            </a:r>
            <a:r>
              <a:rPr lang="en-US" dirty="0" smtClean="0"/>
              <a:t>possible</a:t>
            </a:r>
          </a:p>
          <a:p>
            <a:pPr lvl="2" indent="0">
              <a:buNone/>
            </a:pPr>
            <a:endParaRPr lang="en-US" dirty="0" smtClean="0"/>
          </a:p>
          <a:p>
            <a:pPr marL="555750" lvl="1" indent="-285750">
              <a:buFont typeface="Arial" panose="020B0604020202020204" pitchFamily="34" charset="0"/>
              <a:buChar char="•"/>
            </a:pPr>
            <a:r>
              <a:rPr lang="en-US" dirty="0" smtClean="0"/>
              <a:t>Cons:</a:t>
            </a:r>
          </a:p>
          <a:p>
            <a:pPr marL="825750" lvl="2" indent="-285750">
              <a:buFont typeface="Arial" panose="020B0604020202020204" pitchFamily="34" charset="0"/>
              <a:buChar char="•"/>
            </a:pPr>
            <a:r>
              <a:rPr lang="en-US" dirty="0" smtClean="0"/>
              <a:t>Mocking is Time consuming</a:t>
            </a:r>
          </a:p>
          <a:p>
            <a:pPr marL="825750" lvl="2" indent="-285750">
              <a:buFont typeface="Arial" panose="020B0604020202020204" pitchFamily="34" charset="0"/>
              <a:buChar char="•"/>
            </a:pPr>
            <a:r>
              <a:rPr lang="en-US" dirty="0" smtClean="0"/>
              <a:t>Failed Integration might not be highlighted immediately</a:t>
            </a:r>
          </a:p>
          <a:p>
            <a:pPr marL="825750" lvl="2" indent="-285750">
              <a:buFont typeface="Arial" panose="020B0604020202020204" pitchFamily="34" charset="0"/>
              <a:buChar char="•"/>
            </a:pPr>
            <a:endParaRPr lang="en-US" dirty="0" smtClean="0"/>
          </a:p>
          <a:p>
            <a:r>
              <a:rPr lang="en-US" dirty="0" smtClean="0"/>
              <a:t> </a:t>
            </a:r>
            <a:endParaRPr lang="en-US" dirty="0"/>
          </a:p>
        </p:txBody>
      </p:sp>
      <p:sp>
        <p:nvSpPr>
          <p:cNvPr id="13" name="Fußzeilenplatzhalter 12"/>
          <p:cNvSpPr>
            <a:spLocks noGrp="1"/>
          </p:cNvSpPr>
          <p:nvPr>
            <p:ph type="ftr" sz="quarter" idx="11"/>
          </p:nvPr>
        </p:nvSpPr>
        <p:spPr/>
        <p:txBody>
          <a:bodyPr/>
          <a:lstStyle/>
          <a:p>
            <a:r>
              <a:rPr lang="en-US" smtClean="0"/>
              <a:t>/// Bayer 16:9 Template /// September 2018</a:t>
            </a:r>
            <a:endParaRPr lang="en-US" dirty="0"/>
          </a:p>
        </p:txBody>
      </p:sp>
      <p:sp>
        <p:nvSpPr>
          <p:cNvPr id="14" name="Foliennummernplatzhalter 13"/>
          <p:cNvSpPr>
            <a:spLocks noGrp="1"/>
          </p:cNvSpPr>
          <p:nvPr>
            <p:ph type="sldNum" sz="quarter" idx="12"/>
          </p:nvPr>
        </p:nvSpPr>
        <p:spPr/>
        <p:txBody>
          <a:bodyPr/>
          <a:lstStyle/>
          <a:p>
            <a:fld id="{EEAD9179-7A6B-4268-BEB2-F3B8EB06115B}" type="slidenum">
              <a:rPr lang="en-US" smtClean="0"/>
              <a:t>5</a:t>
            </a:fld>
            <a:endParaRPr lang="en-US" dirty="0"/>
          </a:p>
        </p:txBody>
      </p:sp>
    </p:spTree>
    <p:extLst>
      <p:ext uri="{BB962C8B-B14F-4D97-AF65-F5344CB8AC3E}">
        <p14:creationId xmlns:p14="http://schemas.microsoft.com/office/powerpoint/2010/main" val="1318737513"/>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Tool - Overview</a:t>
            </a:r>
          </a:p>
        </p:txBody>
      </p:sp>
      <p:sp>
        <p:nvSpPr>
          <p:cNvPr id="3" name="Text Placeholder 2"/>
          <p:cNvSpPr>
            <a:spLocks noGrp="1"/>
          </p:cNvSpPr>
          <p:nvPr>
            <p:ph sz="quarter" idx="14"/>
          </p:nvPr>
        </p:nvSpPr>
        <p:spPr>
          <a:xfrm>
            <a:off x="974672" y="1732751"/>
            <a:ext cx="10798461" cy="4751999"/>
          </a:xfrm>
        </p:spPr>
        <p:txBody>
          <a:bodyPr/>
          <a:lstStyle/>
          <a:p>
            <a:pPr marL="285750" indent="-285750">
              <a:buFont typeface="Arial" panose="020B0604020202020204" pitchFamily="34" charset="0"/>
              <a:buChar char="•"/>
            </a:pPr>
            <a:r>
              <a:rPr lang="en-US" dirty="0" err="1"/>
              <a:t>CodeceptJS</a:t>
            </a:r>
            <a:r>
              <a:rPr lang="en-US" dirty="0"/>
              <a:t> </a:t>
            </a:r>
            <a:r>
              <a:rPr lang="en-US" dirty="0" smtClean="0"/>
              <a:t>– JavaScript based modern </a:t>
            </a:r>
            <a:r>
              <a:rPr lang="en-US" dirty="0"/>
              <a:t>end to end testing </a:t>
            </a:r>
            <a:r>
              <a:rPr lang="en-US" dirty="0" smtClean="0"/>
              <a:t>framework</a:t>
            </a:r>
            <a:endParaRPr lang="en-US" dirty="0" smtClean="0"/>
          </a:p>
          <a:p>
            <a:pPr marL="285750" indent="-285750">
              <a:buFont typeface="Arial" panose="020B0604020202020204" pitchFamily="34" charset="0"/>
              <a:buChar char="•"/>
            </a:pPr>
            <a:r>
              <a:rPr lang="en-US" dirty="0" smtClean="0"/>
              <a:t>Test </a:t>
            </a:r>
            <a:r>
              <a:rPr lang="en-US" dirty="0"/>
              <a:t>is written as a linear scenario of user's action on a site</a:t>
            </a:r>
            <a:endParaRPr lang="en-US" dirty="0" smtClean="0"/>
          </a:p>
          <a:p>
            <a:pPr marL="825750" lvl="2" indent="-285750">
              <a:buFont typeface="Arial" panose="020B0604020202020204" pitchFamily="34" charset="0"/>
              <a:buChar char="•"/>
            </a:pPr>
            <a:endParaRPr lang="en-US" dirty="0" smtClean="0"/>
          </a:p>
          <a:p>
            <a:r>
              <a:rPr lang="en-US" dirty="0" smtClean="0"/>
              <a:t> </a:t>
            </a:r>
          </a:p>
          <a:p>
            <a:endParaRPr lang="en-US" dirty="0"/>
          </a:p>
          <a:p>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Test described as Scenario function with </a:t>
            </a:r>
            <a:r>
              <a:rPr lang="en-US" b="1" dirty="0" smtClean="0"/>
              <a:t>I </a:t>
            </a:r>
            <a:r>
              <a:rPr lang="en-US" dirty="0" smtClean="0"/>
              <a:t>object (actor).</a:t>
            </a:r>
          </a:p>
          <a:p>
            <a:pPr marL="285750" indent="-285750">
              <a:buFont typeface="Arial" panose="020B0604020202020204" pitchFamily="34" charset="0"/>
              <a:buChar char="•"/>
            </a:pPr>
            <a:endParaRPr lang="en-US" b="1" dirty="0"/>
          </a:p>
        </p:txBody>
      </p:sp>
      <p:sp>
        <p:nvSpPr>
          <p:cNvPr id="13" name="Fußzeilenplatzhalter 12"/>
          <p:cNvSpPr>
            <a:spLocks noGrp="1"/>
          </p:cNvSpPr>
          <p:nvPr>
            <p:ph type="ftr" sz="quarter" idx="11"/>
          </p:nvPr>
        </p:nvSpPr>
        <p:spPr/>
        <p:txBody>
          <a:bodyPr/>
          <a:lstStyle/>
          <a:p>
            <a:r>
              <a:rPr lang="en-US" smtClean="0"/>
              <a:t>/// Bayer 16:9 Template /// September 2018</a:t>
            </a:r>
            <a:endParaRPr lang="en-US" dirty="0"/>
          </a:p>
        </p:txBody>
      </p:sp>
      <p:sp>
        <p:nvSpPr>
          <p:cNvPr id="14" name="Foliennummernplatzhalter 13"/>
          <p:cNvSpPr>
            <a:spLocks noGrp="1"/>
          </p:cNvSpPr>
          <p:nvPr>
            <p:ph type="sldNum" sz="quarter" idx="12"/>
          </p:nvPr>
        </p:nvSpPr>
        <p:spPr/>
        <p:txBody>
          <a:bodyPr/>
          <a:lstStyle/>
          <a:p>
            <a:fld id="{EEAD9179-7A6B-4268-BEB2-F3B8EB06115B}" type="slidenum">
              <a:rPr lang="en-US" smtClean="0"/>
              <a:t>6</a:t>
            </a:fld>
            <a:endParaRPr lang="en-US" dirty="0"/>
          </a:p>
        </p:txBody>
      </p:sp>
      <p:pic>
        <p:nvPicPr>
          <p:cNvPr id="5" name="Picture 4"/>
          <p:cNvPicPr>
            <a:picLocks noChangeAspect="1"/>
          </p:cNvPicPr>
          <p:nvPr/>
        </p:nvPicPr>
        <p:blipFill>
          <a:blip r:embed="rId3"/>
          <a:stretch>
            <a:fillRect/>
          </a:stretch>
        </p:blipFill>
        <p:spPr>
          <a:xfrm>
            <a:off x="1361280" y="2755454"/>
            <a:ext cx="4916230" cy="1612365"/>
          </a:xfrm>
          <a:prstGeom prst="rect">
            <a:avLst/>
          </a:prstGeom>
        </p:spPr>
      </p:pic>
      <p:pic>
        <p:nvPicPr>
          <p:cNvPr id="7" name="Picture 6"/>
          <p:cNvPicPr>
            <a:picLocks noChangeAspect="1"/>
          </p:cNvPicPr>
          <p:nvPr/>
        </p:nvPicPr>
        <p:blipFill>
          <a:blip r:embed="rId4"/>
          <a:stretch>
            <a:fillRect/>
          </a:stretch>
        </p:blipFill>
        <p:spPr>
          <a:xfrm>
            <a:off x="1361280" y="4367819"/>
            <a:ext cx="4916230" cy="1370411"/>
          </a:xfrm>
          <a:prstGeom prst="rect">
            <a:avLst/>
          </a:prstGeom>
        </p:spPr>
      </p:pic>
    </p:spTree>
    <p:extLst>
      <p:ext uri="{BB962C8B-B14F-4D97-AF65-F5344CB8AC3E}">
        <p14:creationId xmlns:p14="http://schemas.microsoft.com/office/powerpoint/2010/main" val="2501834007"/>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Tool – Architecture</a:t>
            </a:r>
          </a:p>
        </p:txBody>
      </p:sp>
      <p:sp>
        <p:nvSpPr>
          <p:cNvPr id="3" name="Text Placeholder 2"/>
          <p:cNvSpPr>
            <a:spLocks noGrp="1"/>
          </p:cNvSpPr>
          <p:nvPr>
            <p:ph sz="quarter" idx="14"/>
          </p:nvPr>
        </p:nvSpPr>
        <p:spPr>
          <a:xfrm>
            <a:off x="751338" y="1325725"/>
            <a:ext cx="4015872" cy="4395162"/>
          </a:xfrm>
        </p:spPr>
        <p:txBody>
          <a:bodyPr/>
          <a:lstStyle/>
          <a:p>
            <a:pPr marL="285750" indent="-285750">
              <a:buFont typeface="Arial" panose="020B0604020202020204" pitchFamily="34" charset="0"/>
              <a:buChar char="•"/>
            </a:pPr>
            <a:r>
              <a:rPr lang="en-US" dirty="0" err="1" smtClean="0"/>
              <a:t>CodeceptJS</a:t>
            </a:r>
            <a:r>
              <a:rPr lang="en-US" dirty="0" smtClean="0"/>
              <a:t> uses various helpers to execute test scripts.</a:t>
            </a:r>
          </a:p>
          <a:p>
            <a:pPr marL="285750" indent="-285750">
              <a:buFont typeface="Arial" panose="020B0604020202020204" pitchFamily="34" charset="0"/>
              <a:buChar char="•"/>
            </a:pPr>
            <a:r>
              <a:rPr lang="en-US" dirty="0" smtClean="0"/>
              <a:t>Puppeteer </a:t>
            </a:r>
            <a:r>
              <a:rPr lang="en-US" dirty="0"/>
              <a:t>is a Node library which provides a high-level API to control Chrome or Chromium over the </a:t>
            </a:r>
            <a:r>
              <a:rPr lang="en-US" dirty="0" err="1"/>
              <a:t>DevTools</a:t>
            </a:r>
            <a:r>
              <a:rPr lang="en-US" dirty="0"/>
              <a:t> Protocol. Puppeteer runs headless by default</a:t>
            </a:r>
            <a:r>
              <a:rPr lang="en-US" dirty="0" smtClean="0"/>
              <a:t>.</a:t>
            </a:r>
            <a:endParaRPr lang="en-US" dirty="0" smtClean="0"/>
          </a:p>
          <a:p>
            <a:pPr marL="285750" indent="-285750">
              <a:buFont typeface="Arial" panose="020B0604020202020204" pitchFamily="34" charset="0"/>
              <a:buChar char="•"/>
            </a:pPr>
            <a:r>
              <a:rPr lang="en-US" dirty="0" smtClean="0"/>
              <a:t>Salient </a:t>
            </a:r>
            <a:r>
              <a:rPr lang="en-US" dirty="0" smtClean="0"/>
              <a:t>Features:</a:t>
            </a:r>
          </a:p>
          <a:p>
            <a:pPr marL="555750" lvl="1" indent="-285750">
              <a:buFont typeface="Arial" panose="020B0604020202020204" pitchFamily="34" charset="0"/>
              <a:buChar char="•"/>
            </a:pPr>
            <a:r>
              <a:rPr lang="en-US" sz="1600" dirty="0"/>
              <a:t>Readability</a:t>
            </a:r>
          </a:p>
          <a:p>
            <a:pPr marL="555750" lvl="1" indent="-285750">
              <a:buFont typeface="Arial" panose="020B0604020202020204" pitchFamily="34" charset="0"/>
              <a:buChar char="•"/>
            </a:pPr>
            <a:r>
              <a:rPr lang="en-US" sz="1600" dirty="0"/>
              <a:t>Test Engine Agnostic</a:t>
            </a:r>
          </a:p>
          <a:p>
            <a:pPr marL="555750" lvl="1" indent="-285750">
              <a:buFont typeface="Arial" panose="020B0604020202020204" pitchFamily="34" charset="0"/>
              <a:buChar char="•"/>
            </a:pPr>
            <a:r>
              <a:rPr lang="en-US" sz="1600" dirty="0"/>
              <a:t>Headless Chrome (CI execution</a:t>
            </a:r>
            <a:r>
              <a:rPr lang="en-US" sz="1600" dirty="0" smtClean="0"/>
              <a:t>) </a:t>
            </a:r>
            <a:endParaRPr lang="en-US" sz="1600" dirty="0"/>
          </a:p>
          <a:p>
            <a:pPr marL="555750" lvl="1" indent="-285750">
              <a:buFont typeface="Arial" panose="020B0604020202020204" pitchFamily="34" charset="0"/>
              <a:buChar char="•"/>
            </a:pPr>
            <a:endParaRPr lang="en-US" dirty="0"/>
          </a:p>
        </p:txBody>
      </p:sp>
      <p:sp>
        <p:nvSpPr>
          <p:cNvPr id="13" name="Fußzeilenplatzhalter 12"/>
          <p:cNvSpPr>
            <a:spLocks noGrp="1"/>
          </p:cNvSpPr>
          <p:nvPr>
            <p:ph type="ftr" sz="quarter" idx="11"/>
          </p:nvPr>
        </p:nvSpPr>
        <p:spPr/>
        <p:txBody>
          <a:bodyPr/>
          <a:lstStyle/>
          <a:p>
            <a:r>
              <a:rPr lang="en-US" smtClean="0"/>
              <a:t>/// Bayer 16:9 Template /// September 2018</a:t>
            </a:r>
            <a:endParaRPr lang="en-US" dirty="0"/>
          </a:p>
        </p:txBody>
      </p:sp>
      <p:sp>
        <p:nvSpPr>
          <p:cNvPr id="14" name="Foliennummernplatzhalter 13"/>
          <p:cNvSpPr>
            <a:spLocks noGrp="1"/>
          </p:cNvSpPr>
          <p:nvPr>
            <p:ph type="sldNum" sz="quarter" idx="12"/>
          </p:nvPr>
        </p:nvSpPr>
        <p:spPr/>
        <p:txBody>
          <a:bodyPr/>
          <a:lstStyle/>
          <a:p>
            <a:fld id="{EEAD9179-7A6B-4268-BEB2-F3B8EB06115B}" type="slidenum">
              <a:rPr lang="en-US" smtClean="0"/>
              <a:t>7</a:t>
            </a:fld>
            <a:endParaRPr lang="en-US" dirty="0"/>
          </a:p>
        </p:txBody>
      </p:sp>
      <p:pic>
        <p:nvPicPr>
          <p:cNvPr id="8" name="Picture 7"/>
          <p:cNvPicPr/>
          <p:nvPr/>
        </p:nvPicPr>
        <p:blipFill>
          <a:blip r:embed="rId3"/>
          <a:stretch>
            <a:fillRect/>
          </a:stretch>
        </p:blipFill>
        <p:spPr>
          <a:xfrm>
            <a:off x="4890500" y="1519925"/>
            <a:ext cx="7063545" cy="3303915"/>
          </a:xfrm>
          <a:prstGeom prst="rect">
            <a:avLst/>
          </a:prstGeom>
        </p:spPr>
      </p:pic>
    </p:spTree>
    <p:extLst>
      <p:ext uri="{BB962C8B-B14F-4D97-AF65-F5344CB8AC3E}">
        <p14:creationId xmlns:p14="http://schemas.microsoft.com/office/powerpoint/2010/main" val="2442349161"/>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513" y="31244"/>
            <a:ext cx="10798460" cy="864000"/>
          </a:xfrm>
        </p:spPr>
        <p:txBody>
          <a:bodyPr/>
          <a:lstStyle/>
          <a:p>
            <a:r>
              <a:rPr lang="en-US" dirty="0"/>
              <a:t>Components Overview</a:t>
            </a:r>
          </a:p>
        </p:txBody>
      </p:sp>
      <p:sp>
        <p:nvSpPr>
          <p:cNvPr id="13" name="Fußzeilenplatzhalter 12"/>
          <p:cNvSpPr>
            <a:spLocks noGrp="1"/>
          </p:cNvSpPr>
          <p:nvPr>
            <p:ph type="ftr" sz="quarter" idx="11"/>
          </p:nvPr>
        </p:nvSpPr>
        <p:spPr/>
        <p:txBody>
          <a:bodyPr/>
          <a:lstStyle/>
          <a:p>
            <a:r>
              <a:rPr lang="en-US" smtClean="0"/>
              <a:t>/// Bayer 16:9 Template /// September 2018</a:t>
            </a:r>
            <a:endParaRPr lang="en-US" dirty="0"/>
          </a:p>
        </p:txBody>
      </p:sp>
      <p:sp>
        <p:nvSpPr>
          <p:cNvPr id="14" name="Foliennummernplatzhalter 13"/>
          <p:cNvSpPr>
            <a:spLocks noGrp="1"/>
          </p:cNvSpPr>
          <p:nvPr>
            <p:ph type="sldNum" sz="quarter" idx="12"/>
          </p:nvPr>
        </p:nvSpPr>
        <p:spPr/>
        <p:txBody>
          <a:bodyPr/>
          <a:lstStyle/>
          <a:p>
            <a:fld id="{EEAD9179-7A6B-4268-BEB2-F3B8EB06115B}" type="slidenum">
              <a:rPr lang="en-US" smtClean="0"/>
              <a:t>8</a:t>
            </a:fld>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767" y="923262"/>
            <a:ext cx="7397393" cy="5694671"/>
          </a:xfrm>
          <a:prstGeom prst="rect">
            <a:avLst/>
          </a:prstGeom>
        </p:spPr>
      </p:pic>
      <p:sp>
        <p:nvSpPr>
          <p:cNvPr id="7" name="TextBox 6"/>
          <p:cNvSpPr txBox="1"/>
          <p:nvPr/>
        </p:nvSpPr>
        <p:spPr bwMode="gray">
          <a:xfrm>
            <a:off x="848513" y="1049624"/>
            <a:ext cx="3657600" cy="5259548"/>
          </a:xfrm>
          <a:prstGeom prst="rect">
            <a:avLst/>
          </a:prstGeom>
          <a:noFill/>
        </p:spPr>
        <p:txBody>
          <a:bodyPr vert="horz" wrap="square" lIns="0" tIns="0" rIns="0" bIns="0" rtlCol="0">
            <a:noAutofit/>
          </a:bodyPr>
          <a:lstStyle/>
          <a:p>
            <a:pPr marL="285750" indent="-285750">
              <a:buFont typeface="Arial" panose="020B0604020202020204" pitchFamily="34" charset="0"/>
              <a:buChar char="•"/>
            </a:pPr>
            <a:r>
              <a:rPr lang="en-US" sz="1600" dirty="0" smtClean="0">
                <a:solidFill>
                  <a:schemeClr val="accent1"/>
                </a:solidFill>
              </a:rPr>
              <a:t>Executable – Main executable component which tests particular functionality.</a:t>
            </a:r>
            <a:endParaRPr lang="en-US" sz="1600" dirty="0" smtClean="0">
              <a:solidFill>
                <a:schemeClr val="accent1"/>
              </a:solidFill>
            </a:endParaRPr>
          </a:p>
          <a:p>
            <a:pPr marL="285750" indent="-285750">
              <a:buFont typeface="Arial" panose="020B0604020202020204" pitchFamily="34" charset="0"/>
              <a:buChar char="•"/>
            </a:pPr>
            <a:endParaRPr lang="en-US" sz="1600" dirty="0" smtClean="0">
              <a:solidFill>
                <a:schemeClr val="accent1"/>
              </a:solidFill>
            </a:endParaRPr>
          </a:p>
          <a:p>
            <a:pPr marL="285750" indent="-285750">
              <a:buFont typeface="Arial" panose="020B0604020202020204" pitchFamily="34" charset="0"/>
              <a:buChar char="•"/>
            </a:pPr>
            <a:r>
              <a:rPr lang="en-US" sz="1600" dirty="0" smtClean="0">
                <a:solidFill>
                  <a:schemeClr val="accent1"/>
                </a:solidFill>
              </a:rPr>
              <a:t>Configuration</a:t>
            </a:r>
            <a:r>
              <a:rPr lang="en-US" sz="1600" dirty="0">
                <a:solidFill>
                  <a:schemeClr val="accent1"/>
                </a:solidFill>
              </a:rPr>
              <a:t>: Consists of URLs of environments to be tested.</a:t>
            </a:r>
            <a:br>
              <a:rPr lang="en-US" sz="1600" dirty="0">
                <a:solidFill>
                  <a:schemeClr val="accent1"/>
                </a:solidFill>
              </a:rPr>
            </a:br>
            <a:endParaRPr lang="en-US" sz="1600" dirty="0">
              <a:solidFill>
                <a:schemeClr val="accent1"/>
              </a:solidFill>
            </a:endParaRPr>
          </a:p>
          <a:p>
            <a:pPr marL="285750" indent="-285750">
              <a:buFont typeface="Arial" panose="020B0604020202020204" pitchFamily="34" charset="0"/>
              <a:buChar char="•"/>
            </a:pPr>
            <a:r>
              <a:rPr lang="en-US" sz="1600" dirty="0">
                <a:solidFill>
                  <a:schemeClr val="accent1"/>
                </a:solidFill>
              </a:rPr>
              <a:t>Data: Testing data is stored as .</a:t>
            </a:r>
            <a:r>
              <a:rPr lang="en-US" sz="1600" dirty="0" err="1">
                <a:solidFill>
                  <a:schemeClr val="accent1"/>
                </a:solidFill>
              </a:rPr>
              <a:t>json</a:t>
            </a:r>
            <a:r>
              <a:rPr lang="en-US" sz="1600" dirty="0">
                <a:solidFill>
                  <a:schemeClr val="accent1"/>
                </a:solidFill>
              </a:rPr>
              <a:t> files in this component.</a:t>
            </a:r>
            <a:br>
              <a:rPr lang="en-US" sz="1600" dirty="0">
                <a:solidFill>
                  <a:schemeClr val="accent1"/>
                </a:solidFill>
              </a:rPr>
            </a:br>
            <a:endParaRPr lang="en-US" sz="1600" dirty="0">
              <a:solidFill>
                <a:schemeClr val="accent1"/>
              </a:solidFill>
            </a:endParaRPr>
          </a:p>
          <a:p>
            <a:pPr marL="285750" indent="-285750">
              <a:buFont typeface="Arial" panose="020B0604020202020204" pitchFamily="34" charset="0"/>
              <a:buChar char="•"/>
            </a:pPr>
            <a:r>
              <a:rPr lang="en-US" sz="1600" dirty="0">
                <a:solidFill>
                  <a:schemeClr val="accent1"/>
                </a:solidFill>
              </a:rPr>
              <a:t>Page Objects: Reusable objects that perform PID/DMP functions such as Login, Creating/Searching/Validating Resource etc.</a:t>
            </a:r>
            <a:br>
              <a:rPr lang="en-US" sz="1600" dirty="0">
                <a:solidFill>
                  <a:schemeClr val="accent1"/>
                </a:solidFill>
              </a:rPr>
            </a:br>
            <a:endParaRPr lang="en-US" sz="1600" dirty="0">
              <a:solidFill>
                <a:schemeClr val="accent1"/>
              </a:solidFill>
            </a:endParaRPr>
          </a:p>
          <a:p>
            <a:pPr marL="285750" indent="-285750">
              <a:buFont typeface="Arial" panose="020B0604020202020204" pitchFamily="34" charset="0"/>
              <a:buChar char="•"/>
            </a:pPr>
            <a:r>
              <a:rPr lang="en-US" sz="1600" dirty="0">
                <a:solidFill>
                  <a:schemeClr val="accent1"/>
                </a:solidFill>
              </a:rPr>
              <a:t>Output: Screenshots repository for failed test cases.</a:t>
            </a:r>
            <a:br>
              <a:rPr lang="en-US" sz="1600" dirty="0">
                <a:solidFill>
                  <a:schemeClr val="accent1"/>
                </a:solidFill>
              </a:rPr>
            </a:br>
            <a:endParaRPr lang="en-US" sz="1600" dirty="0">
              <a:solidFill>
                <a:schemeClr val="accent1"/>
              </a:solidFill>
            </a:endParaRPr>
          </a:p>
          <a:p>
            <a:pPr marL="285750" indent="-285750">
              <a:buFont typeface="Arial" panose="020B0604020202020204" pitchFamily="34" charset="0"/>
              <a:buChar char="•"/>
            </a:pPr>
            <a:r>
              <a:rPr lang="en-US" sz="1600" dirty="0">
                <a:solidFill>
                  <a:schemeClr val="accent1"/>
                </a:solidFill>
              </a:rPr>
              <a:t>Shell Script/Service: Linux service which will invoke shell scripts to kick-off the test cases.</a:t>
            </a:r>
          </a:p>
        </p:txBody>
      </p:sp>
    </p:spTree>
    <p:extLst>
      <p:ext uri="{BB962C8B-B14F-4D97-AF65-F5344CB8AC3E}">
        <p14:creationId xmlns:p14="http://schemas.microsoft.com/office/powerpoint/2010/main" val="4032183963"/>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137210" y="202220"/>
            <a:ext cx="7006790" cy="1040954"/>
          </a:xfrm>
        </p:spPr>
        <p:txBody>
          <a:bodyPr/>
          <a:lstStyle/>
          <a:p>
            <a:r>
              <a:rPr lang="en-US" dirty="0"/>
              <a:t>Project Implementation</a:t>
            </a:r>
          </a:p>
        </p:txBody>
      </p:sp>
      <p:sp>
        <p:nvSpPr>
          <p:cNvPr id="11" name="Fußzeilenplatzhalter 10"/>
          <p:cNvSpPr>
            <a:spLocks noGrp="1"/>
          </p:cNvSpPr>
          <p:nvPr>
            <p:ph type="ftr" sz="quarter" idx="11"/>
          </p:nvPr>
        </p:nvSpPr>
        <p:spPr/>
        <p:txBody>
          <a:bodyPr/>
          <a:lstStyle/>
          <a:p>
            <a:r>
              <a:rPr lang="en-US" smtClean="0"/>
              <a:t>/// Bayer 16:9 Template /// September 2018</a:t>
            </a:r>
            <a:endParaRPr lang="en-US" dirty="0"/>
          </a:p>
        </p:txBody>
      </p:sp>
      <p:sp>
        <p:nvSpPr>
          <p:cNvPr id="12" name="Foliennummernplatzhalter 11"/>
          <p:cNvSpPr>
            <a:spLocks noGrp="1"/>
          </p:cNvSpPr>
          <p:nvPr>
            <p:ph type="sldNum" sz="quarter" idx="12"/>
          </p:nvPr>
        </p:nvSpPr>
        <p:spPr/>
        <p:txBody>
          <a:bodyPr/>
          <a:lstStyle/>
          <a:p>
            <a:fld id="{EEAD9179-7A6B-4268-BEB2-F3B8EB06115B}" type="slidenum">
              <a:rPr lang="en-US" smtClean="0"/>
              <a:pPr/>
              <a:t>9</a:t>
            </a:fld>
            <a:endParaRPr lang="en-US" dirty="0"/>
          </a:p>
        </p:txBody>
      </p:sp>
      <p:sp>
        <p:nvSpPr>
          <p:cNvPr id="10" name="Text Placeholder 2"/>
          <p:cNvSpPr txBox="1">
            <a:spLocks/>
          </p:cNvSpPr>
          <p:nvPr/>
        </p:nvSpPr>
        <p:spPr>
          <a:xfrm>
            <a:off x="981820" y="1732751"/>
            <a:ext cx="10798461" cy="4751999"/>
          </a:xfrm>
          <a:prstGeom prst="rect">
            <a:avLst/>
          </a:prstGeom>
        </p:spPr>
        <p:txBody>
          <a:bodyPr/>
          <a:lst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accent1"/>
                </a:solidFill>
                <a:latin typeface="+mn-lt"/>
                <a:ea typeface="+mn-ea"/>
                <a:cs typeface="+mn-cs"/>
              </a:defRPr>
            </a:lvl1pPr>
            <a:lvl2pPr marL="270000" indent="-270000" algn="l" defTabSz="914400" rtl="0" eaLnBrk="1" latinLnBrk="0" hangingPunct="1">
              <a:spcBef>
                <a:spcPts val="300"/>
              </a:spcBef>
              <a:spcAft>
                <a:spcPts val="600"/>
              </a:spcAft>
              <a:buFontTx/>
              <a:buBlip>
                <a:blip r:embed="rId3"/>
              </a:buBlip>
              <a:defRPr sz="1800" kern="1200">
                <a:solidFill>
                  <a:schemeClr val="accent1"/>
                </a:solidFill>
                <a:latin typeface="+mn-lt"/>
                <a:ea typeface="+mn-ea"/>
                <a:cs typeface="+mn-cs"/>
              </a:defRPr>
            </a:lvl2pPr>
            <a:lvl3pPr marL="540000" indent="-270000" algn="l" defTabSz="914400" rtl="0" eaLnBrk="1" latinLnBrk="0" hangingPunct="1">
              <a:spcBef>
                <a:spcPts val="300"/>
              </a:spcBef>
              <a:spcAft>
                <a:spcPts val="600"/>
              </a:spcAft>
              <a:buFontTx/>
              <a:buBlip>
                <a:blip r:embed="rId4"/>
              </a:buBlip>
              <a:defRPr sz="1800" kern="1200">
                <a:solidFill>
                  <a:schemeClr val="accent1"/>
                </a:solidFill>
                <a:latin typeface="+mn-lt"/>
                <a:ea typeface="+mn-ea"/>
                <a:cs typeface="+mn-cs"/>
              </a:defRPr>
            </a:lvl3pPr>
            <a:lvl4pPr marL="810000" indent="-270000" algn="l" defTabSz="914400" rtl="0" eaLnBrk="1" latinLnBrk="0" hangingPunct="1">
              <a:spcBef>
                <a:spcPts val="300"/>
              </a:spcBef>
              <a:spcAft>
                <a:spcPts val="600"/>
              </a:spcAft>
              <a:buFontTx/>
              <a:buBlip>
                <a:blip r:embed="rId5"/>
              </a:buBlip>
              <a:defRPr sz="1800" kern="1200">
                <a:solidFill>
                  <a:schemeClr val="accent1"/>
                </a:solidFill>
                <a:latin typeface="+mn-lt"/>
                <a:ea typeface="+mn-ea"/>
                <a:cs typeface="+mn-cs"/>
              </a:defRPr>
            </a:lvl4pPr>
            <a:lvl5pPr marL="1080000" indent="-270000" algn="l" defTabSz="914400" rtl="0" eaLnBrk="1" latinLnBrk="0" hangingPunct="1">
              <a:spcBef>
                <a:spcPts val="300"/>
              </a:spcBef>
              <a:spcAft>
                <a:spcPts val="600"/>
              </a:spcAft>
              <a:buFontTx/>
              <a:buBlip>
                <a:blip r:embed="rId6"/>
              </a:buBlip>
              <a:defRPr sz="1800" kern="1200">
                <a:solidFill>
                  <a:schemeClr val="accent1"/>
                </a:solidFill>
                <a:latin typeface="+mn-lt"/>
                <a:ea typeface="+mn-ea"/>
                <a:cs typeface="+mn-cs"/>
              </a:defRPr>
            </a:lvl5pPr>
            <a:lvl6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2400" b="1" dirty="0"/>
              <a:t>Testing Scenarios</a:t>
            </a:r>
          </a:p>
          <a:p>
            <a:pPr marL="285750" indent="-285750">
              <a:buFont typeface="Arial" panose="020B0604020202020204" pitchFamily="34" charset="0"/>
              <a:buChar char="•"/>
            </a:pPr>
            <a:r>
              <a:rPr lang="en-US" sz="2400" b="1" dirty="0" smtClean="0"/>
              <a:t>Process </a:t>
            </a:r>
            <a:r>
              <a:rPr lang="en-US" sz="2400" b="1" dirty="0"/>
              <a:t>overview for PID and </a:t>
            </a:r>
            <a:r>
              <a:rPr lang="en-US" sz="2400" b="1" dirty="0" smtClean="0"/>
              <a:t>DMP</a:t>
            </a:r>
          </a:p>
          <a:p>
            <a:pPr marL="285750" indent="-285750">
              <a:buFont typeface="Arial" panose="020B0604020202020204" pitchFamily="34" charset="0"/>
              <a:buChar char="•"/>
            </a:pPr>
            <a:r>
              <a:rPr lang="en-US" sz="2400" b="1" dirty="0" smtClean="0"/>
              <a:t>Automated </a:t>
            </a:r>
            <a:r>
              <a:rPr lang="en-US" sz="2400" b="1" dirty="0"/>
              <a:t>E2E</a:t>
            </a:r>
            <a:endParaRPr lang="en-US" sz="2400" b="1" dirty="0"/>
          </a:p>
        </p:txBody>
      </p:sp>
    </p:spTree>
    <p:extLst>
      <p:ext uri="{BB962C8B-B14F-4D97-AF65-F5344CB8AC3E}">
        <p14:creationId xmlns:p14="http://schemas.microsoft.com/office/powerpoint/2010/main" val="3423021089"/>
      </p:ext>
    </p:extLst>
  </p:cSld>
  <p:clrMapOvr>
    <a:masterClrMapping/>
  </p:clrMapOvr>
  <p:transition spd="med">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IO_FALLBACK_LAYOUT" val="11"/>
  <p:tag name="MIO_SHOW_DATE" val="True"/>
  <p:tag name="MIO_SHOW_FOOTER" val="True"/>
  <p:tag name="MIO_SHOW_PAGENUMBER" val="True"/>
  <p:tag name="MIO_AVOID_BLANK_LAYOUT" val="True"/>
  <p:tag name="MIO_CD_LAYOUT_VALID_AREA" val="False"/>
  <p:tag name="MIO_NUMBER_OF_VALID_LAYOUTS" val="16"/>
  <p:tag name="MIO_HDS" val="True"/>
  <p:tag name="MIO_SKIPVERSION" val="01.01.0001 00:00:00"/>
  <p:tag name="MIO_EKGUID" val="106612b7-7cda-4c66-a943-3c88b56a92d2"/>
  <p:tag name="MIO_UPDATE" val="True"/>
  <p:tag name="MIO_VERSION" val="05.09.2018 15:12:17"/>
  <p:tag name="MIO_DBID" val="8E7267AE-489F-4B02-8040-8A98451BF141"/>
  <p:tag name="MIO_LASTDOWNLOADED" val="25.09.2018 11:11:43"/>
  <p:tag name="MIO_OBJECTNAME" val="Master Bayer AG 16:9 pre final"/>
  <p:tag name="MIO_CDID" val="cd9a71c7-8ed9-41a1-8303-1a6d1985851a"/>
</p:tagLst>
</file>

<file path=ppt/tags/tag10.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1.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2.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3.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4.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5.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6.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7.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2.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3.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4.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5.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6.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7.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8.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9.xml><?xml version="1.0" encoding="utf-8"?>
<p:tagLst xmlns:a="http://schemas.openxmlformats.org/drawingml/2006/main" xmlns:r="http://schemas.openxmlformats.org/officeDocument/2006/relationships" xmlns:p="http://schemas.openxmlformats.org/presentationml/2006/main">
  <p:tag name="MIO_CD_LOGO_PROTECTION" val="true"/>
</p:tagLst>
</file>

<file path=ppt/theme/theme1.xml><?xml version="1.0" encoding="utf-8"?>
<a:theme xmlns:a="http://schemas.openxmlformats.org/drawingml/2006/main" name="1_PR_BAG_PPT-master_16-9">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tlCol="0" anchor="ctr"/>
      <a:lstStyle>
        <a:defPPr algn="ctr" rtl="0" eaLnBrk="1" fontAlgn="auto" hangingPunct="1">
          <a:lnSpc>
            <a:spcPct val="100000"/>
          </a:lnSpc>
          <a:spcBef>
            <a:spcPts val="0"/>
          </a:spcBef>
          <a:spcAft>
            <a:spcPts val="0"/>
          </a:spcAft>
          <a:defRPr sz="1800" b="0" i="0" u="none" baseline="0" dirty="0" smtClean="0">
            <a:solidFill>
              <a:srgbClr val="FFFFFF"/>
            </a:solidFill>
            <a:latin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63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noAutofit/>
      </a:bodyPr>
      <a:lstStyle>
        <a:defPPr algn="l" rtl="0" eaLnBrk="1" fontAlgn="auto" hangingPunct="1">
          <a:lnSpc>
            <a:spcPct val="100000"/>
          </a:lnSpc>
          <a:spcBef>
            <a:spcPts val="0"/>
          </a:spcBef>
          <a:spcAft>
            <a:spcPts val="0"/>
          </a:spcAft>
          <a:defRPr sz="1800" b="0" i="0" u="none" baseline="0" dirty="0" smtClean="0">
            <a:solidFill>
              <a:srgbClr val="000000"/>
            </a:solidFill>
            <a:latin typeface="Arial" panose="020B0604020202020204" pitchFamily="34" charset="0"/>
          </a:defRPr>
        </a:defPPr>
      </a:lstStyle>
    </a:txDef>
  </a:objectDefaults>
  <a:extraClrSchemeLst/>
  <a:custClrLst>
    <a:custClr name="Raspberry">
      <a:srgbClr val="D30F4B"/>
    </a:custClr>
    <a:custClr name="Fuchsia">
      <a:srgbClr val="FF3162"/>
    </a:custClr>
    <a:custClr name="DarkPurple">
      <a:srgbClr val="443247"/>
    </a:custClr>
    <a:custClr name="MidPurple">
      <a:srgbClr val="624963"/>
    </a:custClr>
    <a:custClr name="DarkBlue">
      <a:srgbClr val="10384F"/>
    </a:custClr>
    <a:custClr name="MidBlue">
      <a:srgbClr val="00617F"/>
    </a:custClr>
    <a:custClr name="Blue">
      <a:srgbClr val="0091DF"/>
    </a:custClr>
    <a:custClr name="BrightBlue">
      <a:srgbClr val="00BCFF"/>
    </a:custClr>
    <a:custClr name="DarkGreen">
      <a:srgbClr val="004422"/>
    </a:custClr>
    <a:custClr name="MidGreen">
      <a:srgbClr val="2B6636"/>
    </a:custClr>
    <a:custClr name="Green">
      <a:srgbClr val="66B512"/>
    </a:custClr>
    <a:custClr name="BrightGreen">
      <a:srgbClr val="89D329"/>
    </a:custClr>
    <a:custClr name="TrafficLightRed">
      <a:srgbClr val="CC0000"/>
    </a:custClr>
    <a:custClr name="TrafficLightYellow">
      <a:srgbClr val="FFCC00"/>
    </a:custClr>
    <a:custClr name="TrafficLightGreen">
      <a:srgbClr val="66B512"/>
    </a:custClr>
  </a:custClrLst>
  <a:extLst>
    <a:ext uri="{05A4C25C-085E-4340-85A3-A5531E510DB2}">
      <thm15:themeFamily xmlns:thm15="http://schemas.microsoft.com/office/thememl/2012/main" name="Präsentation2" id="{9F44F183-6967-4C37-BC3A-F846C6343AA8}" vid="{2CD6D4D1-CF9C-4B16-993C-2A26F7415D1B}"/>
    </a:ext>
  </a:extLst>
</a:theme>
</file>

<file path=ppt/theme/theme2.xml><?xml version="1.0" encoding="utf-8"?>
<a:theme xmlns:a="http://schemas.openxmlformats.org/drawingml/2006/main" name="Office Theme">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2B73AFAC071E54B935B70BB4093635F" ma:contentTypeVersion="2" ma:contentTypeDescription="Create a new document." ma:contentTypeScope="" ma:versionID="e82e20d78ca598ba88a39a9d7a04b733">
  <xsd:schema xmlns:xsd="http://www.w3.org/2001/XMLSchema" xmlns:xs="http://www.w3.org/2001/XMLSchema" xmlns:p="http://schemas.microsoft.com/office/2006/metadata/properties" xmlns:ns2="194fe9e9-bdf5-4b4c-a44a-e4c4bbd66715" targetNamespace="http://schemas.microsoft.com/office/2006/metadata/properties" ma:root="true" ma:fieldsID="f45a4ff8c0eaa37665a66a0aa199a1aa" ns2:_="">
    <xsd:import namespace="194fe9e9-bdf5-4b4c-a44a-e4c4bbd6671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4fe9e9-bdf5-4b4c-a44a-e4c4bbd667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EF9F1A-3FE0-47DA-B2F9-9B3338CDBEDF}"/>
</file>

<file path=customXml/itemProps2.xml><?xml version="1.0" encoding="utf-8"?>
<ds:datastoreItem xmlns:ds="http://schemas.openxmlformats.org/officeDocument/2006/customXml" ds:itemID="{8D51F5F3-89F4-4E70-A792-05460C95F834}"/>
</file>

<file path=customXml/itemProps3.xml><?xml version="1.0" encoding="utf-8"?>
<ds:datastoreItem xmlns:ds="http://schemas.openxmlformats.org/officeDocument/2006/customXml" ds:itemID="{858C74A4-E495-424C-AA4F-54DF40B09B46}"/>
</file>

<file path=docProps/app.xml><?xml version="1.0" encoding="utf-8"?>
<Properties xmlns="http://schemas.openxmlformats.org/officeDocument/2006/extended-properties" xmlns:vt="http://schemas.openxmlformats.org/officeDocument/2006/docPropsVTypes">
  <Template>PID_DMP_E2E_Testing</Template>
  <TotalTime>805</TotalTime>
  <Words>1016</Words>
  <Application>Microsoft Office PowerPoint</Application>
  <PresentationFormat>Custom</PresentationFormat>
  <Paragraphs>233</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Arial Unicode MS</vt:lpstr>
      <vt:lpstr>1_PR_BAG_PPT-master_16-9</vt:lpstr>
      <vt:lpstr>PID and DMP Automated End to End Testing</vt:lpstr>
      <vt:lpstr>Agenda</vt:lpstr>
      <vt:lpstr>End to End Testing</vt:lpstr>
      <vt:lpstr>Strategy</vt:lpstr>
      <vt:lpstr>Strategy</vt:lpstr>
      <vt:lpstr>Testing Tool - Overview</vt:lpstr>
      <vt:lpstr>Testing Tool – Architecture</vt:lpstr>
      <vt:lpstr>Components Overview</vt:lpstr>
      <vt:lpstr>Project Implementation</vt:lpstr>
      <vt:lpstr>Project Repository Introduction</vt:lpstr>
      <vt:lpstr>Testing Scenarios</vt:lpstr>
      <vt:lpstr>Process overview for PID and DMP</vt:lpstr>
      <vt:lpstr>Automated E2E - PID</vt:lpstr>
      <vt:lpstr>Automated E2E - DMP</vt:lpstr>
      <vt:lpstr>Automated E2E - Usage</vt:lpstr>
      <vt:lpstr>Challenges Faced &amp; Future Enhancements</vt:lpstr>
      <vt:lpstr>Challenges Faced</vt:lpstr>
      <vt:lpstr>  Future Enhancements</vt:lpstr>
      <vt:lpstr>Thank you!</vt:lpstr>
    </vt:vector>
  </TitlesOfParts>
  <Company>Bayer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PID and DMP Automated End to End Testing</dc:title>
  <dc:creator>Kanwalmeet Singh Kochar</dc:creator>
  <cp:lastModifiedBy>Kanwalmeet Singh Kochar</cp:lastModifiedBy>
  <cp:revision>48</cp:revision>
  <cp:lastPrinted>2017-10-23T10:44:12Z</cp:lastPrinted>
  <dcterms:created xsi:type="dcterms:W3CDTF">2019-10-16T09:18:04Z</dcterms:created>
  <dcterms:modified xsi:type="dcterms:W3CDTF">2019-10-28T14:32:51Z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LabelPos">
    <vt:lpwstr>836;514;810;514;854;514</vt:lpwstr>
  </property>
  <property fmtid="{D5CDD505-2E9C-101B-9397-08002B2CF9AE}" pid="3" name="ContentTypeId">
    <vt:lpwstr>0x01010082B73AFAC071E54B935B70BB4093635F</vt:lpwstr>
  </property>
</Properties>
</file>