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4" r:id="rId5"/>
    <p:sldMasterId id="2147484272" r:id="rId6"/>
    <p:sldMasterId id="2147484304" r:id="rId7"/>
  </p:sldMasterIdLst>
  <p:notesMasterIdLst>
    <p:notesMasterId r:id="rId23"/>
  </p:notesMasterIdLst>
  <p:handoutMasterIdLst>
    <p:handoutMasterId r:id="rId24"/>
  </p:handoutMasterIdLst>
  <p:sldIdLst>
    <p:sldId id="297" r:id="rId8"/>
    <p:sldId id="2147374498" r:id="rId9"/>
    <p:sldId id="2147374481" r:id="rId10"/>
    <p:sldId id="2147374490" r:id="rId11"/>
    <p:sldId id="2147374483" r:id="rId12"/>
    <p:sldId id="2147374484" r:id="rId13"/>
    <p:sldId id="2147374493" r:id="rId14"/>
    <p:sldId id="2147374496" r:id="rId15"/>
    <p:sldId id="2147374492" r:id="rId16"/>
    <p:sldId id="2147374491" r:id="rId17"/>
    <p:sldId id="2147374500" r:id="rId18"/>
    <p:sldId id="2147374497" r:id="rId19"/>
    <p:sldId id="2147374517" r:id="rId20"/>
    <p:sldId id="2147374504" r:id="rId21"/>
    <p:sldId id="2147374519" r:id="rId22"/>
  </p:sldIdLst>
  <p:sldSz cx="12190413" cy="6858000"/>
  <p:notesSz cx="6888163" cy="100203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2" userDrawn="1">
          <p15:clr>
            <a:srgbClr val="A4A3A4"/>
          </p15:clr>
        </p15:guide>
        <p15:guide id="16" orient="horz" pos="2712" userDrawn="1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16" userDrawn="1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65" userDrawn="1">
          <p15:clr>
            <a:srgbClr val="A4A3A4"/>
          </p15:clr>
        </p15:guide>
        <p15:guide id="23" pos="5666">
          <p15:clr>
            <a:srgbClr val="A4A3A4"/>
          </p15:clr>
        </p15:guide>
        <p15:guide id="24" pos="5904" userDrawn="1">
          <p15:clr>
            <a:srgbClr val="A4A3A4"/>
          </p15:clr>
        </p15:guide>
        <p15:guide id="25" pos="4128" userDrawn="1">
          <p15:clr>
            <a:srgbClr val="A4A3A4"/>
          </p15:clr>
        </p15:guide>
        <p15:guide id="26" pos="4032" userDrawn="1">
          <p15:clr>
            <a:srgbClr val="A4A3A4"/>
          </p15:clr>
        </p15:guide>
        <p15:guide id="27" pos="618">
          <p15:clr>
            <a:srgbClr val="A4A3A4"/>
          </p15:clr>
        </p15:guide>
        <p15:guide id="28" pos="41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anne Nuss" initials="SN" lastIdx="3" clrIdx="0">
    <p:extLst>
      <p:ext uri="{19B8F6BF-5375-455C-9EA6-DF929625EA0E}">
        <p15:presenceInfo xmlns:p15="http://schemas.microsoft.com/office/powerpoint/2012/main" userId="S::suzanne.nuss@bayer.com::43cece46-b07a-4785-a02f-3c4367492eb7" providerId="AD"/>
      </p:ext>
    </p:extLst>
  </p:cmAuthor>
  <p:cmAuthor id="2" name="Author" initials="A" lastIdx="53" clrIdx="1"/>
  <p:cmAuthor id="3" name="Calvin Chan" initials="CC" lastIdx="4" clrIdx="2">
    <p:extLst>
      <p:ext uri="{19B8F6BF-5375-455C-9EA6-DF929625EA0E}">
        <p15:presenceInfo xmlns:p15="http://schemas.microsoft.com/office/powerpoint/2012/main" userId="S::calvin.chan@bayer.com::a46a289f-f227-4ca2-86a0-82e3b65881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3162"/>
    <a:srgbClr val="00B0F0"/>
    <a:srgbClr val="0D0D0D"/>
    <a:srgbClr val="FFC000"/>
    <a:srgbClr val="404040"/>
    <a:srgbClr val="10384F"/>
    <a:srgbClr val="7030A0"/>
    <a:srgbClr val="FF9900"/>
    <a:srgbClr val="00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EFE9A-9D7B-4F52-BAA2-656EE63E2F70}" v="260" dt="2022-03-25T17:16:11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6" y="78"/>
      </p:cViewPr>
      <p:guideLst>
        <p:guide orient="horz" pos="1104"/>
        <p:guide pos="619"/>
        <p:guide orient="horz" pos="2472"/>
        <p:guide orient="horz" pos="2712"/>
        <p:guide orient="horz" pos="4086"/>
        <p:guide orient="horz" pos="2592"/>
        <p:guide pos="7416"/>
        <p:guide pos="2149"/>
        <p:guide pos="3908"/>
        <p:guide pos="2365"/>
        <p:guide pos="5666"/>
        <p:guide pos="5904"/>
        <p:guide pos="4128"/>
        <p:guide pos="4032"/>
        <p:guide pos="618"/>
        <p:guide pos="4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Chan" userId="a46a289f-f227-4ca2-86a0-82e3b65881bc" providerId="ADAL" clId="{4F37C5D2-05A6-440D-9174-389D93E11262}"/>
    <pc:docChg chg="modSld">
      <pc:chgData name="Calvin Chan" userId="a46a289f-f227-4ca2-86a0-82e3b65881bc" providerId="ADAL" clId="{4F37C5D2-05A6-440D-9174-389D93E11262}" dt="2022-03-25T17:39:03.815" v="7" actId="1076"/>
      <pc:docMkLst>
        <pc:docMk/>
      </pc:docMkLst>
      <pc:sldChg chg="addSp modSp mod">
        <pc:chgData name="Calvin Chan" userId="a46a289f-f227-4ca2-86a0-82e3b65881bc" providerId="ADAL" clId="{4F37C5D2-05A6-440D-9174-389D93E11262}" dt="2022-03-25T17:39:03.815" v="7" actId="1076"/>
        <pc:sldMkLst>
          <pc:docMk/>
          <pc:sldMk cId="1091171666" sldId="2147374497"/>
        </pc:sldMkLst>
        <pc:spChg chg="mod">
          <ac:chgData name="Calvin Chan" userId="a46a289f-f227-4ca2-86a0-82e3b65881bc" providerId="ADAL" clId="{4F37C5D2-05A6-440D-9174-389D93E11262}" dt="2022-03-25T17:39:03.815" v="7" actId="1076"/>
          <ac:spMkLst>
            <pc:docMk/>
            <pc:sldMk cId="1091171666" sldId="2147374497"/>
            <ac:spMk id="6" creationId="{6856BBF6-BEE0-423A-977E-29A5A0AC3EF4}"/>
          </ac:spMkLst>
        </pc:spChg>
        <pc:picChg chg="add mod ord modCrop">
          <ac:chgData name="Calvin Chan" userId="a46a289f-f227-4ca2-86a0-82e3b65881bc" providerId="ADAL" clId="{4F37C5D2-05A6-440D-9174-389D93E11262}" dt="2022-03-25T17:38:58.334" v="6" actId="1076"/>
          <ac:picMkLst>
            <pc:docMk/>
            <pc:sldMk cId="1091171666" sldId="2147374497"/>
            <ac:picMk id="7" creationId="{BBB64436-C30F-4B70-9E2B-D549F65BF359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6-12T11:31:41.131" idx="4">
    <p:pos x="10" y="10"/>
    <p:text>\begin{array}{c c} &amp;
\begin{array}{c c c c} H_1 &amp; H_2 &amp; H_3 &amp; H_4 \\
\end{array}
\\
\begin{array}{c c c c c}
i_k=1 \\
i_k=2 \\
i_k=3 \\
i_k=4 \\
i_k=5 
\end{array}
&amp;
\left[
\begin{array}{c c c c}
15.3 &amp; 5.2 &amp; 80.1 &amp; 30.2 \\
23.4 &amp; 3.7 &amp; 60.2 &amp; 35.3 \\
10.1 &amp; 9.3 &amp; 71.3 &amp; 41.2 \\
30.1 &amp; 6.2 &amp; 48.7 &amp; 31.4 \\
28.6 &amp; 4.5 &amp; 65.7 &amp; 36.7 \\
\end{array}
\right]
\end{array}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10247862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10247862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10247862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4694" y="198300"/>
            <a:ext cx="364430" cy="3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wmf"/><Relationship Id="rId1" Type="http://schemas.openxmlformats.org/officeDocument/2006/relationships/theme" Target="../theme/them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7893" y="205655"/>
            <a:ext cx="399865" cy="4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D2C90-BBA0-46EC-8B01-B5FB30F66FDA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>
          <a:xfrm>
            <a:off x="153988" y="617538"/>
            <a:ext cx="3292475" cy="1852612"/>
          </a:xfrm>
        </p:spPr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7.xml"/><Relationship Id="rId7" Type="http://schemas.openxmlformats.org/officeDocument/2006/relationships/image" Target="../media/image12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9.xml"/><Relationship Id="rId7" Type="http://schemas.openxmlformats.org/officeDocument/2006/relationships/image" Target="../media/image19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4.png"/><Relationship Id="rId14" Type="http://schemas.openxmlformats.org/officeDocument/2006/relationships/image" Target="../media/image8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3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Relationship Id="rId1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SA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7AA2E925-490E-49DE-B47B-651E76D8612D}"/>
              </a:ext>
            </a:extLst>
          </p:cNvPr>
          <p:cNvSpPr/>
          <p:nvPr userDrawn="1"/>
        </p:nvSpPr>
        <p:spPr bwMode="gray">
          <a:xfrm>
            <a:off x="4084320" y="-3016"/>
            <a:ext cx="8106251" cy="6861016"/>
          </a:xfrm>
          <a:custGeom>
            <a:avLst/>
            <a:gdLst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83280 w 8122920"/>
              <a:gd name="connsiteY2" fmla="*/ 6880860 h 6880860"/>
              <a:gd name="connsiteX3" fmla="*/ 8122920 w 8122920"/>
              <a:gd name="connsiteY3" fmla="*/ 602742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276124 w 8122920"/>
              <a:gd name="connsiteY2" fmla="*/ 6878479 h 6880860"/>
              <a:gd name="connsiteX3" fmla="*/ 8122920 w 8122920"/>
              <a:gd name="connsiteY3" fmla="*/ 602742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76137 w 8122920"/>
              <a:gd name="connsiteY2" fmla="*/ 6876098 h 6880860"/>
              <a:gd name="connsiteX3" fmla="*/ 8122920 w 8122920"/>
              <a:gd name="connsiteY3" fmla="*/ 602742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76137 w 8122920"/>
              <a:gd name="connsiteY2" fmla="*/ 6876098 h 6880860"/>
              <a:gd name="connsiteX3" fmla="*/ 8096726 w 8122920"/>
              <a:gd name="connsiteY3" fmla="*/ 604647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76137 w 8122920"/>
              <a:gd name="connsiteY2" fmla="*/ 6876098 h 6880860"/>
              <a:gd name="connsiteX3" fmla="*/ 8103870 w 8122920"/>
              <a:gd name="connsiteY3" fmla="*/ 604647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03870"/>
              <a:gd name="connsiteY0" fmla="*/ 0 h 6873240"/>
              <a:gd name="connsiteX1" fmla="*/ 0 w 8103870"/>
              <a:gd name="connsiteY1" fmla="*/ 6873240 h 6873240"/>
              <a:gd name="connsiteX2" fmla="*/ 3376137 w 8103870"/>
              <a:gd name="connsiteY2" fmla="*/ 6868478 h 6873240"/>
              <a:gd name="connsiteX3" fmla="*/ 8103870 w 8103870"/>
              <a:gd name="connsiteY3" fmla="*/ 6038850 h 6873240"/>
              <a:gd name="connsiteX4" fmla="*/ 8068151 w 8103870"/>
              <a:gd name="connsiteY4" fmla="*/ 78105 h 6873240"/>
              <a:gd name="connsiteX5" fmla="*/ 1341120 w 8103870"/>
              <a:gd name="connsiteY5" fmla="*/ 0 h 6873240"/>
              <a:gd name="connsiteX0" fmla="*/ 1341120 w 8106251"/>
              <a:gd name="connsiteY0" fmla="*/ 0 h 6873240"/>
              <a:gd name="connsiteX1" fmla="*/ 0 w 8106251"/>
              <a:gd name="connsiteY1" fmla="*/ 6873240 h 6873240"/>
              <a:gd name="connsiteX2" fmla="*/ 3376137 w 8106251"/>
              <a:gd name="connsiteY2" fmla="*/ 6868478 h 6873240"/>
              <a:gd name="connsiteX3" fmla="*/ 8103870 w 8106251"/>
              <a:gd name="connsiteY3" fmla="*/ 6038850 h 6873240"/>
              <a:gd name="connsiteX4" fmla="*/ 8106251 w 8106251"/>
              <a:gd name="connsiteY4" fmla="*/ 18574 h 6873240"/>
              <a:gd name="connsiteX5" fmla="*/ 1341120 w 8106251"/>
              <a:gd name="connsiteY5" fmla="*/ 0 h 6873240"/>
              <a:gd name="connsiteX0" fmla="*/ 1367314 w 8106251"/>
              <a:gd name="connsiteY0" fmla="*/ 38576 h 6854666"/>
              <a:gd name="connsiteX1" fmla="*/ 0 w 8106251"/>
              <a:gd name="connsiteY1" fmla="*/ 6854666 h 6854666"/>
              <a:gd name="connsiteX2" fmla="*/ 3376137 w 8106251"/>
              <a:gd name="connsiteY2" fmla="*/ 6849904 h 6854666"/>
              <a:gd name="connsiteX3" fmla="*/ 8103870 w 8106251"/>
              <a:gd name="connsiteY3" fmla="*/ 6020276 h 6854666"/>
              <a:gd name="connsiteX4" fmla="*/ 8106251 w 8106251"/>
              <a:gd name="connsiteY4" fmla="*/ 0 h 6854666"/>
              <a:gd name="connsiteX5" fmla="*/ 1367314 w 8106251"/>
              <a:gd name="connsiteY5" fmla="*/ 38576 h 6854666"/>
              <a:gd name="connsiteX0" fmla="*/ 1338739 w 8106251"/>
              <a:gd name="connsiteY0" fmla="*/ 0 h 6858952"/>
              <a:gd name="connsiteX1" fmla="*/ 0 w 8106251"/>
              <a:gd name="connsiteY1" fmla="*/ 6858952 h 6858952"/>
              <a:gd name="connsiteX2" fmla="*/ 3376137 w 8106251"/>
              <a:gd name="connsiteY2" fmla="*/ 6854190 h 6858952"/>
              <a:gd name="connsiteX3" fmla="*/ 8103870 w 8106251"/>
              <a:gd name="connsiteY3" fmla="*/ 6024562 h 6858952"/>
              <a:gd name="connsiteX4" fmla="*/ 8106251 w 8106251"/>
              <a:gd name="connsiteY4" fmla="*/ 4286 h 6858952"/>
              <a:gd name="connsiteX5" fmla="*/ 1338739 w 8106251"/>
              <a:gd name="connsiteY5" fmla="*/ 0 h 6858952"/>
              <a:gd name="connsiteX0" fmla="*/ 1338739 w 8106251"/>
              <a:gd name="connsiteY0" fmla="*/ 2064 h 6861016"/>
              <a:gd name="connsiteX1" fmla="*/ 0 w 8106251"/>
              <a:gd name="connsiteY1" fmla="*/ 6861016 h 6861016"/>
              <a:gd name="connsiteX2" fmla="*/ 3376137 w 8106251"/>
              <a:gd name="connsiteY2" fmla="*/ 6856254 h 6861016"/>
              <a:gd name="connsiteX3" fmla="*/ 8103870 w 8106251"/>
              <a:gd name="connsiteY3" fmla="*/ 6026626 h 6861016"/>
              <a:gd name="connsiteX4" fmla="*/ 8106251 w 8106251"/>
              <a:gd name="connsiteY4" fmla="*/ 0 h 6861016"/>
              <a:gd name="connsiteX5" fmla="*/ 1338739 w 8106251"/>
              <a:gd name="connsiteY5" fmla="*/ 2064 h 686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06251" h="6861016">
                <a:moveTo>
                  <a:pt x="1338739" y="2064"/>
                </a:moveTo>
                <a:lnTo>
                  <a:pt x="0" y="6861016"/>
                </a:lnTo>
                <a:lnTo>
                  <a:pt x="3376137" y="6856254"/>
                </a:lnTo>
                <a:lnTo>
                  <a:pt x="8103870" y="6026626"/>
                </a:lnTo>
                <a:cubicBezTo>
                  <a:pt x="8104664" y="4019867"/>
                  <a:pt x="8105457" y="2006759"/>
                  <a:pt x="8106251" y="0"/>
                </a:cubicBezTo>
                <a:lnTo>
                  <a:pt x="1338739" y="20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17BBF1-D0D2-4511-AC55-819A917DF0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6087" y="3000374"/>
            <a:ext cx="4654727" cy="11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0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A671A6-B52B-4782-BE25-E3334778E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accent4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D87317-2A1A-49DE-8DEF-D89D9EE020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2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Blue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67E8FF5-F6D6-49A1-953A-72B513D26D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8360" y="5717410"/>
            <a:ext cx="2296429" cy="5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 Com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2.93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2.54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0.12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0.51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3.17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3.57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6.22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1.85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>
                  <a:solidFill>
                    <a:schemeClr val="accent6"/>
                  </a:solidFill>
                </a:rPr>
                <a:t>8,49</a:t>
              </a:r>
              <a:endParaRPr lang="en-US" sz="800">
                <a:solidFill>
                  <a:schemeClr val="accent6"/>
                </a:solidFill>
              </a:endParaRP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0.94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>
                  <a:solidFill>
                    <a:schemeClr val="accent6"/>
                  </a:solidFill>
                </a:rPr>
                <a:t>1,40</a:t>
              </a:r>
              <a:endParaRPr lang="en-US" sz="800">
                <a:solidFill>
                  <a:schemeClr val="accent6"/>
                </a:solidFill>
              </a:endParaRP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>
                  <a:solidFill>
                    <a:schemeClr val="tx2"/>
                  </a:solidFill>
                </a:rPr>
                <a:t>0.31</a:t>
              </a:r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>
                  <a:solidFill>
                    <a:schemeClr val="tx2"/>
                  </a:solidFill>
                </a:rPr>
                <a:t>0.75</a:t>
              </a:r>
              <a:endParaRPr lang="en-US" sz="60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m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0105078"/>
              </p:ext>
            </p:extLst>
          </p:nvPr>
        </p:nvGraphicFramePr>
        <p:xfrm>
          <a:off x="2117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7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211639" cy="2116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0" i="0" baseline="0">
              <a:latin typeface="Arial"/>
              <a:ea typeface="Arial Unicode MS"/>
              <a:cs typeface="Arial"/>
              <a:sym typeface="Arial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2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900">
                <a:solidFill>
                  <a:schemeClr val="accent1"/>
                </a:solidFill>
              </a:defRPr>
            </a:lvl1pPr>
            <a:lvl2pPr marL="0" indent="0" algn="l">
              <a:buNone/>
              <a:defRPr sz="1900">
                <a:solidFill>
                  <a:schemeClr val="accent1"/>
                </a:solidFill>
              </a:defRPr>
            </a:lvl2pPr>
            <a:lvl3pPr marL="0" indent="0" algn="l">
              <a:buNone/>
              <a:defRPr sz="1900">
                <a:solidFill>
                  <a:schemeClr val="accent1"/>
                </a:solidFill>
              </a:defRPr>
            </a:lvl3pPr>
            <a:lvl4pPr marL="0" indent="0" algn="l">
              <a:buNone/>
              <a:defRPr sz="1900">
                <a:solidFill>
                  <a:schemeClr val="accent1"/>
                </a:solidFill>
              </a:defRPr>
            </a:lvl4pPr>
            <a:lvl5pPr marL="0" indent="0" algn="l">
              <a:buNone/>
              <a:defRPr sz="1900">
                <a:solidFill>
                  <a:schemeClr val="accent1"/>
                </a:solidFill>
              </a:defRPr>
            </a:lvl5pPr>
            <a:lvl6pPr marL="0" indent="0" algn="l">
              <a:buNone/>
              <a:defRPr sz="1900">
                <a:solidFill>
                  <a:schemeClr val="accent1"/>
                </a:solidFill>
              </a:defRPr>
            </a:lvl6pPr>
            <a:lvl7pPr marL="0" indent="0" algn="l">
              <a:buNone/>
              <a:defRPr sz="1900">
                <a:solidFill>
                  <a:schemeClr val="accent1"/>
                </a:solidFill>
              </a:defRPr>
            </a:lvl7pPr>
            <a:lvl8pPr marL="0" indent="0" algn="l">
              <a:buNone/>
              <a:defRPr sz="1900">
                <a:solidFill>
                  <a:schemeClr val="accent1"/>
                </a:solidFill>
              </a:defRPr>
            </a:lvl8pPr>
            <a:lvl9pPr marL="0" indent="0" algn="l">
              <a:buNone/>
              <a:defRPr sz="19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2" y="181939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6019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1" cy="108000"/>
          </a:xfrm>
          <a:prstGeom prst="rect">
            <a:avLst/>
          </a:prstGeom>
        </p:spPr>
        <p:txBody>
          <a:bodyPr lIns="121908" tIns="60954" rIns="121908" bIns="60954"/>
          <a:lstStyle/>
          <a:p>
            <a:r>
              <a:rPr lang="en-US"/>
              <a:t>/// Marketing Operations &amp; Commercial Excellence - Overview /// September 2018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4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0680B97-E693-4603-AB0D-BB99171A68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23" y="6620589"/>
            <a:ext cx="901287" cy="10058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D773A7B-17B3-47D1-BFF5-9B0840E6999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7" y="6301260"/>
            <a:ext cx="984241" cy="3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2482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out Subheading D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16:9 Template 2010 /// February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5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20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2EF878-B420-4DA4-A725-62B3EAFF9A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7" t="81816"/>
          <a:stretch/>
        </p:blipFill>
        <p:spPr>
          <a:xfrm>
            <a:off x="35721" y="6620591"/>
            <a:ext cx="901287" cy="1005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1979F07-E519-483C-A0A3-F973D3651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" y="6309052"/>
            <a:ext cx="899736" cy="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ne Column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3725B895-90B4-491A-A501-BF2E2272F3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1280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6" imgW="473" imgH="476" progId="TCLayout.ActiveDocument.1">
                  <p:embed/>
                </p:oleObj>
              </mc:Choice>
              <mc:Fallback>
                <p:oleObj name="think-cell Folie" r:id="rId6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3725B895-90B4-491A-A501-BF2E2272F3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7B1B7F07-CC47-40D6-9D5D-6A2B8CDA29DA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i="0" u="none" baseline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33376" y="1473199"/>
            <a:ext cx="11446906" cy="43442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4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Schutz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333376" y="333376"/>
            <a:ext cx="11155360" cy="406854"/>
          </a:xfrm>
        </p:spPr>
        <p:txBody>
          <a:bodyPr anchor="t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3" hasCustomPrompt="1"/>
          </p:nvPr>
        </p:nvSpPr>
        <p:spPr bwMode="gray">
          <a:xfrm>
            <a:off x="333376" y="935661"/>
            <a:ext cx="11155360" cy="27699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22087" y="6089649"/>
            <a:ext cx="569914" cy="4896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1641138" y="6215663"/>
            <a:ext cx="5508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EEAD9179-7A6B-4268-BEB2-F3B8EB06115B}" type="slidenum">
              <a:rPr lang="en-US" sz="12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b="1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1665" y="61049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Customer Powerhouse Template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3377" y="6008872"/>
            <a:ext cx="586474" cy="5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0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EC6FCFA-7FBC-4A20-A8CC-9D026E59B9C4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True North Update /// Cascade Presentation /// December 8th,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685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  <p15:guide id="15" orient="horz" pos="24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&amp; Picture DSA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1">
            <a:extLst>
              <a:ext uri="{FF2B5EF4-FFF2-40B4-BE49-F238E27FC236}">
                <a16:creationId xmlns:a16="http://schemas.microsoft.com/office/drawing/2014/main" id="{076D71E0-338A-48E7-B245-F8933F256647}"/>
              </a:ext>
            </a:extLst>
          </p:cNvPr>
          <p:cNvSpPr/>
          <p:nvPr userDrawn="1"/>
        </p:nvSpPr>
        <p:spPr bwMode="gray">
          <a:xfrm>
            <a:off x="0" y="5410987"/>
            <a:ext cx="4392990" cy="1451727"/>
          </a:xfrm>
          <a:custGeom>
            <a:avLst/>
            <a:gdLst>
              <a:gd name="connsiteX0" fmla="*/ 0 w 4392891"/>
              <a:gd name="connsiteY0" fmla="*/ 1451727 h 1451727"/>
              <a:gd name="connsiteX1" fmla="*/ 4100660 w 4392891"/>
              <a:gd name="connsiteY1" fmla="*/ 1451727 h 1451727"/>
              <a:gd name="connsiteX2" fmla="*/ 4392891 w 4392891"/>
              <a:gd name="connsiteY2" fmla="*/ 0 h 1451727"/>
              <a:gd name="connsiteX3" fmla="*/ 9427 w 4392891"/>
              <a:gd name="connsiteY3" fmla="*/ 914400 h 1451727"/>
              <a:gd name="connsiteX4" fmla="*/ 0 w 4392891"/>
              <a:gd name="connsiteY4" fmla="*/ 1451727 h 1451727"/>
              <a:gd name="connsiteX0" fmla="*/ 99 w 4392990"/>
              <a:gd name="connsiteY0" fmla="*/ 1451727 h 1451727"/>
              <a:gd name="connsiteX1" fmla="*/ 4100759 w 4392990"/>
              <a:gd name="connsiteY1" fmla="*/ 1451727 h 1451727"/>
              <a:gd name="connsiteX2" fmla="*/ 4392990 w 4392990"/>
              <a:gd name="connsiteY2" fmla="*/ 0 h 1451727"/>
              <a:gd name="connsiteX3" fmla="*/ 0 w 4392990"/>
              <a:gd name="connsiteY3" fmla="*/ 914400 h 1451727"/>
              <a:gd name="connsiteX4" fmla="*/ 99 w 4392990"/>
              <a:gd name="connsiteY4" fmla="*/ 1451727 h 14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990" h="1451727">
                <a:moveTo>
                  <a:pt x="99" y="1451727"/>
                </a:moveTo>
                <a:lnTo>
                  <a:pt x="4100759" y="1451727"/>
                </a:lnTo>
                <a:lnTo>
                  <a:pt x="4392990" y="0"/>
                </a:lnTo>
                <a:lnTo>
                  <a:pt x="0" y="914400"/>
                </a:lnTo>
                <a:lnTo>
                  <a:pt x="99" y="1451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F0ED954-3D6C-4C63-853C-96DBACF669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4352" y="6270704"/>
            <a:ext cx="1632098" cy="3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SA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7AA2E925-490E-49DE-B47B-651E76D8612D}"/>
              </a:ext>
            </a:extLst>
          </p:cNvPr>
          <p:cNvSpPr/>
          <p:nvPr userDrawn="1"/>
        </p:nvSpPr>
        <p:spPr bwMode="gray">
          <a:xfrm>
            <a:off x="4084320" y="-3016"/>
            <a:ext cx="8106251" cy="6861016"/>
          </a:xfrm>
          <a:custGeom>
            <a:avLst/>
            <a:gdLst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83280 w 8122920"/>
              <a:gd name="connsiteY2" fmla="*/ 6880860 h 6880860"/>
              <a:gd name="connsiteX3" fmla="*/ 8122920 w 8122920"/>
              <a:gd name="connsiteY3" fmla="*/ 602742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276124 w 8122920"/>
              <a:gd name="connsiteY2" fmla="*/ 6878479 h 6880860"/>
              <a:gd name="connsiteX3" fmla="*/ 8122920 w 8122920"/>
              <a:gd name="connsiteY3" fmla="*/ 602742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76137 w 8122920"/>
              <a:gd name="connsiteY2" fmla="*/ 6876098 h 6880860"/>
              <a:gd name="connsiteX3" fmla="*/ 8122920 w 8122920"/>
              <a:gd name="connsiteY3" fmla="*/ 602742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76137 w 8122920"/>
              <a:gd name="connsiteY2" fmla="*/ 6876098 h 6880860"/>
              <a:gd name="connsiteX3" fmla="*/ 8096726 w 8122920"/>
              <a:gd name="connsiteY3" fmla="*/ 604647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22920"/>
              <a:gd name="connsiteY0" fmla="*/ 7620 h 6880860"/>
              <a:gd name="connsiteX1" fmla="*/ 0 w 8122920"/>
              <a:gd name="connsiteY1" fmla="*/ 6880860 h 6880860"/>
              <a:gd name="connsiteX2" fmla="*/ 3376137 w 8122920"/>
              <a:gd name="connsiteY2" fmla="*/ 6876098 h 6880860"/>
              <a:gd name="connsiteX3" fmla="*/ 8103870 w 8122920"/>
              <a:gd name="connsiteY3" fmla="*/ 6046470 h 6880860"/>
              <a:gd name="connsiteX4" fmla="*/ 8122920 w 8122920"/>
              <a:gd name="connsiteY4" fmla="*/ 0 h 6880860"/>
              <a:gd name="connsiteX5" fmla="*/ 1341120 w 8122920"/>
              <a:gd name="connsiteY5" fmla="*/ 7620 h 6880860"/>
              <a:gd name="connsiteX0" fmla="*/ 1341120 w 8103870"/>
              <a:gd name="connsiteY0" fmla="*/ 0 h 6873240"/>
              <a:gd name="connsiteX1" fmla="*/ 0 w 8103870"/>
              <a:gd name="connsiteY1" fmla="*/ 6873240 h 6873240"/>
              <a:gd name="connsiteX2" fmla="*/ 3376137 w 8103870"/>
              <a:gd name="connsiteY2" fmla="*/ 6868478 h 6873240"/>
              <a:gd name="connsiteX3" fmla="*/ 8103870 w 8103870"/>
              <a:gd name="connsiteY3" fmla="*/ 6038850 h 6873240"/>
              <a:gd name="connsiteX4" fmla="*/ 8068151 w 8103870"/>
              <a:gd name="connsiteY4" fmla="*/ 78105 h 6873240"/>
              <a:gd name="connsiteX5" fmla="*/ 1341120 w 8103870"/>
              <a:gd name="connsiteY5" fmla="*/ 0 h 6873240"/>
              <a:gd name="connsiteX0" fmla="*/ 1341120 w 8106251"/>
              <a:gd name="connsiteY0" fmla="*/ 0 h 6873240"/>
              <a:gd name="connsiteX1" fmla="*/ 0 w 8106251"/>
              <a:gd name="connsiteY1" fmla="*/ 6873240 h 6873240"/>
              <a:gd name="connsiteX2" fmla="*/ 3376137 w 8106251"/>
              <a:gd name="connsiteY2" fmla="*/ 6868478 h 6873240"/>
              <a:gd name="connsiteX3" fmla="*/ 8103870 w 8106251"/>
              <a:gd name="connsiteY3" fmla="*/ 6038850 h 6873240"/>
              <a:gd name="connsiteX4" fmla="*/ 8106251 w 8106251"/>
              <a:gd name="connsiteY4" fmla="*/ 18574 h 6873240"/>
              <a:gd name="connsiteX5" fmla="*/ 1341120 w 8106251"/>
              <a:gd name="connsiteY5" fmla="*/ 0 h 6873240"/>
              <a:gd name="connsiteX0" fmla="*/ 1367314 w 8106251"/>
              <a:gd name="connsiteY0" fmla="*/ 38576 h 6854666"/>
              <a:gd name="connsiteX1" fmla="*/ 0 w 8106251"/>
              <a:gd name="connsiteY1" fmla="*/ 6854666 h 6854666"/>
              <a:gd name="connsiteX2" fmla="*/ 3376137 w 8106251"/>
              <a:gd name="connsiteY2" fmla="*/ 6849904 h 6854666"/>
              <a:gd name="connsiteX3" fmla="*/ 8103870 w 8106251"/>
              <a:gd name="connsiteY3" fmla="*/ 6020276 h 6854666"/>
              <a:gd name="connsiteX4" fmla="*/ 8106251 w 8106251"/>
              <a:gd name="connsiteY4" fmla="*/ 0 h 6854666"/>
              <a:gd name="connsiteX5" fmla="*/ 1367314 w 8106251"/>
              <a:gd name="connsiteY5" fmla="*/ 38576 h 6854666"/>
              <a:gd name="connsiteX0" fmla="*/ 1338739 w 8106251"/>
              <a:gd name="connsiteY0" fmla="*/ 0 h 6858952"/>
              <a:gd name="connsiteX1" fmla="*/ 0 w 8106251"/>
              <a:gd name="connsiteY1" fmla="*/ 6858952 h 6858952"/>
              <a:gd name="connsiteX2" fmla="*/ 3376137 w 8106251"/>
              <a:gd name="connsiteY2" fmla="*/ 6854190 h 6858952"/>
              <a:gd name="connsiteX3" fmla="*/ 8103870 w 8106251"/>
              <a:gd name="connsiteY3" fmla="*/ 6024562 h 6858952"/>
              <a:gd name="connsiteX4" fmla="*/ 8106251 w 8106251"/>
              <a:gd name="connsiteY4" fmla="*/ 4286 h 6858952"/>
              <a:gd name="connsiteX5" fmla="*/ 1338739 w 8106251"/>
              <a:gd name="connsiteY5" fmla="*/ 0 h 6858952"/>
              <a:gd name="connsiteX0" fmla="*/ 1338739 w 8106251"/>
              <a:gd name="connsiteY0" fmla="*/ 2064 h 6861016"/>
              <a:gd name="connsiteX1" fmla="*/ 0 w 8106251"/>
              <a:gd name="connsiteY1" fmla="*/ 6861016 h 6861016"/>
              <a:gd name="connsiteX2" fmla="*/ 3376137 w 8106251"/>
              <a:gd name="connsiteY2" fmla="*/ 6856254 h 6861016"/>
              <a:gd name="connsiteX3" fmla="*/ 8103870 w 8106251"/>
              <a:gd name="connsiteY3" fmla="*/ 6026626 h 6861016"/>
              <a:gd name="connsiteX4" fmla="*/ 8106251 w 8106251"/>
              <a:gd name="connsiteY4" fmla="*/ 0 h 6861016"/>
              <a:gd name="connsiteX5" fmla="*/ 1338739 w 8106251"/>
              <a:gd name="connsiteY5" fmla="*/ 2064 h 686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06251" h="6861016">
                <a:moveTo>
                  <a:pt x="1338739" y="2064"/>
                </a:moveTo>
                <a:lnTo>
                  <a:pt x="0" y="6861016"/>
                </a:lnTo>
                <a:lnTo>
                  <a:pt x="3376137" y="6856254"/>
                </a:lnTo>
                <a:lnTo>
                  <a:pt x="8103870" y="6026626"/>
                </a:lnTo>
                <a:cubicBezTo>
                  <a:pt x="8104664" y="4019867"/>
                  <a:pt x="8105457" y="2006759"/>
                  <a:pt x="8106251" y="0"/>
                </a:cubicBezTo>
                <a:lnTo>
                  <a:pt x="1338739" y="20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17BBF1-D0D2-4511-AC55-819A917DF0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6087" y="3000374"/>
            <a:ext cx="4654727" cy="11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&amp; Picture DSA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1">
            <a:extLst>
              <a:ext uri="{FF2B5EF4-FFF2-40B4-BE49-F238E27FC236}">
                <a16:creationId xmlns:a16="http://schemas.microsoft.com/office/drawing/2014/main" id="{076D71E0-338A-48E7-B245-F8933F256647}"/>
              </a:ext>
            </a:extLst>
          </p:cNvPr>
          <p:cNvSpPr/>
          <p:nvPr userDrawn="1"/>
        </p:nvSpPr>
        <p:spPr bwMode="gray">
          <a:xfrm>
            <a:off x="0" y="5410987"/>
            <a:ext cx="4392990" cy="1451727"/>
          </a:xfrm>
          <a:custGeom>
            <a:avLst/>
            <a:gdLst>
              <a:gd name="connsiteX0" fmla="*/ 0 w 4392891"/>
              <a:gd name="connsiteY0" fmla="*/ 1451727 h 1451727"/>
              <a:gd name="connsiteX1" fmla="*/ 4100660 w 4392891"/>
              <a:gd name="connsiteY1" fmla="*/ 1451727 h 1451727"/>
              <a:gd name="connsiteX2" fmla="*/ 4392891 w 4392891"/>
              <a:gd name="connsiteY2" fmla="*/ 0 h 1451727"/>
              <a:gd name="connsiteX3" fmla="*/ 9427 w 4392891"/>
              <a:gd name="connsiteY3" fmla="*/ 914400 h 1451727"/>
              <a:gd name="connsiteX4" fmla="*/ 0 w 4392891"/>
              <a:gd name="connsiteY4" fmla="*/ 1451727 h 1451727"/>
              <a:gd name="connsiteX0" fmla="*/ 99 w 4392990"/>
              <a:gd name="connsiteY0" fmla="*/ 1451727 h 1451727"/>
              <a:gd name="connsiteX1" fmla="*/ 4100759 w 4392990"/>
              <a:gd name="connsiteY1" fmla="*/ 1451727 h 1451727"/>
              <a:gd name="connsiteX2" fmla="*/ 4392990 w 4392990"/>
              <a:gd name="connsiteY2" fmla="*/ 0 h 1451727"/>
              <a:gd name="connsiteX3" fmla="*/ 0 w 4392990"/>
              <a:gd name="connsiteY3" fmla="*/ 914400 h 1451727"/>
              <a:gd name="connsiteX4" fmla="*/ 99 w 4392990"/>
              <a:gd name="connsiteY4" fmla="*/ 1451727 h 14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990" h="1451727">
                <a:moveTo>
                  <a:pt x="99" y="1451727"/>
                </a:moveTo>
                <a:lnTo>
                  <a:pt x="4100759" y="1451727"/>
                </a:lnTo>
                <a:lnTo>
                  <a:pt x="4392990" y="0"/>
                </a:lnTo>
                <a:lnTo>
                  <a:pt x="0" y="914400"/>
                </a:lnTo>
                <a:lnTo>
                  <a:pt x="99" y="1451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F0ED954-3D6C-4C63-853C-96DBACF669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4352" y="6270704"/>
            <a:ext cx="1632098" cy="3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&amp; Picture DSA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/// Data Science &amp; Advanced Analytics Introduction /// January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Schutz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875B27-D86D-49D2-ACA7-8A055DAB6B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5681" y="4295882"/>
            <a:ext cx="3916504" cy="9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7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8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9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10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aphicFrame>
        <p:nvGraphicFramePr>
          <p:cNvPr id="15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Folie" r:id="rId12" imgW="270" imgH="270" progId="TCLayout.ActiveDocument.1">
                  <p:embed/>
                </p:oleObj>
              </mc:Choice>
              <mc:Fallback>
                <p:oleObj name="think-cell Folie" r:id="rId12" imgW="270" imgH="270" progId="TCLayout.ActiveDocument.1">
                  <p:embed/>
                  <p:pic>
                    <p:nvPicPr>
                      <p:cNvPr id="15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0893DC79-FBA2-4B1B-88E3-4D372DAA0A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43223" y="5812214"/>
            <a:ext cx="2039202" cy="4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EB8AE47-5330-432E-A216-E38EA04356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ing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C71A4C-D597-412A-8932-9F8C53D1B3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1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BDE3A9-4A1E-4C0B-98A6-42359F7735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8FB8E4C-1890-421D-802A-EDCE845F3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A671A6-B52B-4782-BE25-E3334778E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&amp; Picture DSA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accent4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1D87317-2A1A-49DE-8DEF-D89D9EE020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1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Blue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 descr="\\nas-mainz\Projekte_vertraulich\Bayer\17-0612_Fischer_CI-Redesign\vom Kunden\Bayer_Cross_2017_REV-White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67E8FF5-F6D6-49A1-953A-72B513D26D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8360" y="5717410"/>
            <a:ext cx="2296429" cy="54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 Com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2.93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2.54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0.12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0.51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3.17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>
                  <a:solidFill>
                    <a:schemeClr val="accent6"/>
                  </a:solidFill>
                </a:rPr>
                <a:t>3.57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6.22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1.85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>
                  <a:solidFill>
                    <a:schemeClr val="accent6"/>
                  </a:solidFill>
                </a:rPr>
                <a:t>8,49</a:t>
              </a:r>
              <a:endParaRPr lang="en-US" sz="800">
                <a:solidFill>
                  <a:schemeClr val="accent6"/>
                </a:solidFill>
              </a:endParaRP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0.94</a:t>
              </a:r>
              <a:endParaRPr lang="en-US" sz="80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>
                  <a:solidFill>
                    <a:schemeClr val="accent6"/>
                  </a:solidFill>
                </a:rPr>
                <a:t>1,40</a:t>
              </a:r>
              <a:endParaRPr lang="en-US" sz="800">
                <a:solidFill>
                  <a:schemeClr val="accent6"/>
                </a:solidFill>
              </a:endParaRPr>
            </a:p>
            <a:p>
              <a:pPr algn="r"/>
              <a:r>
                <a:rPr lang="de-DE" sz="80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>
                  <a:solidFill>
                    <a:schemeClr val="tx2"/>
                  </a:solidFill>
                </a:rPr>
                <a:t>0.31</a:t>
              </a:r>
              <a:endParaRPr lang="en-US" sz="60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>
                  <a:solidFill>
                    <a:schemeClr val="tx2"/>
                  </a:solidFill>
                </a:rPr>
                <a:t>0.75</a:t>
              </a:r>
              <a:endParaRPr lang="en-US" sz="60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0" y="1138299"/>
            <a:ext cx="10798461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BF5C721-1D40-4EA4-99E1-FA58D5764188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Chart Pool /// August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820" y="1732751"/>
            <a:ext cx="10798461" cy="475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226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2058-90F4-4EB0-8E02-E4D41EF20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01B52-837D-4620-856E-DD61BA18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637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/// Data Science &amp; Advanced Analytics Introduction /// January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06" y="509323"/>
            <a:ext cx="61200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Schutz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875B27-D86D-49D2-ACA7-8A055DAB6B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5681" y="4295882"/>
            <a:ext cx="3916504" cy="9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7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8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9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10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aphicFrame>
        <p:nvGraphicFramePr>
          <p:cNvPr id="15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12" imgW="270" imgH="270" progId="TCLayout.ActiveDocument.1">
                  <p:embed/>
                </p:oleObj>
              </mc:Choice>
              <mc:Fallback>
                <p:oleObj name="think-cell Folie" r:id="rId12" imgW="270" imgH="270" progId="TCLayout.ActiveDocument.1">
                  <p:embed/>
                  <p:pic>
                    <p:nvPicPr>
                      <p:cNvPr id="15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0893DC79-FBA2-4B1B-88E3-4D372DAA0A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43223" y="5812214"/>
            <a:ext cx="2039202" cy="4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EB8AE47-5330-432E-A216-E38EA04356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out Subheading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C71A4C-D597-412A-8932-9F8C53D1B3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BDE3A9-4A1E-4C0B-98A6-42359F7735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 DS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761492" y="6617933"/>
            <a:ext cx="8640000" cy="108000"/>
          </a:xfrm>
        </p:spPr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8FB8E4C-1890-421D-802A-EDCE845F3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82" y="6553441"/>
            <a:ext cx="879849" cy="2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vmlDrawing" Target="../drawings/vmlDrawing5.v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oleObject" Target="../embeddings/oleObject6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1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tags" Target="../tags/tag39.xml"/><Relationship Id="rId39" Type="http://schemas.openxmlformats.org/officeDocument/2006/relationships/tags" Target="../tags/tag52.xml"/><Relationship Id="rId21" Type="http://schemas.openxmlformats.org/officeDocument/2006/relationships/tags" Target="../tags/tag34.xml"/><Relationship Id="rId34" Type="http://schemas.openxmlformats.org/officeDocument/2006/relationships/tags" Target="../tags/tag47.xml"/><Relationship Id="rId42" Type="http://schemas.openxmlformats.org/officeDocument/2006/relationships/tags" Target="../tags/tag55.xml"/><Relationship Id="rId47" Type="http://schemas.openxmlformats.org/officeDocument/2006/relationships/tags" Target="../tags/tag60.xml"/><Relationship Id="rId50" Type="http://schemas.openxmlformats.org/officeDocument/2006/relationships/tags" Target="../tags/tag63.xml"/><Relationship Id="rId55" Type="http://schemas.openxmlformats.org/officeDocument/2006/relationships/tags" Target="../tags/tag68.xml"/><Relationship Id="rId63" Type="http://schemas.openxmlformats.org/officeDocument/2006/relationships/tags" Target="../tags/tag76.xml"/><Relationship Id="rId68" Type="http://schemas.openxmlformats.org/officeDocument/2006/relationships/tags" Target="../tags/tag81.xml"/><Relationship Id="rId76" Type="http://schemas.openxmlformats.org/officeDocument/2006/relationships/image" Target="../media/image24.png"/><Relationship Id="rId7" Type="http://schemas.openxmlformats.org/officeDocument/2006/relationships/tags" Target="../tags/tag20.xml"/><Relationship Id="rId71" Type="http://schemas.openxmlformats.org/officeDocument/2006/relationships/tags" Target="../tags/tag84.xml"/><Relationship Id="rId2" Type="http://schemas.openxmlformats.org/officeDocument/2006/relationships/theme" Target="../theme/theme3.xml"/><Relationship Id="rId16" Type="http://schemas.openxmlformats.org/officeDocument/2006/relationships/tags" Target="../tags/tag29.xml"/><Relationship Id="rId29" Type="http://schemas.openxmlformats.org/officeDocument/2006/relationships/tags" Target="../tags/tag42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32" Type="http://schemas.openxmlformats.org/officeDocument/2006/relationships/tags" Target="../tags/tag45.xml"/><Relationship Id="rId37" Type="http://schemas.openxmlformats.org/officeDocument/2006/relationships/tags" Target="../tags/tag50.xml"/><Relationship Id="rId40" Type="http://schemas.openxmlformats.org/officeDocument/2006/relationships/tags" Target="../tags/tag53.xml"/><Relationship Id="rId45" Type="http://schemas.openxmlformats.org/officeDocument/2006/relationships/tags" Target="../tags/tag58.xml"/><Relationship Id="rId53" Type="http://schemas.openxmlformats.org/officeDocument/2006/relationships/tags" Target="../tags/tag66.xml"/><Relationship Id="rId58" Type="http://schemas.openxmlformats.org/officeDocument/2006/relationships/tags" Target="../tags/tag71.xml"/><Relationship Id="rId66" Type="http://schemas.openxmlformats.org/officeDocument/2006/relationships/tags" Target="../tags/tag79.xml"/><Relationship Id="rId74" Type="http://schemas.openxmlformats.org/officeDocument/2006/relationships/image" Target="../media/image22.emf"/><Relationship Id="rId79" Type="http://schemas.openxmlformats.org/officeDocument/2006/relationships/image" Target="../media/image27.png"/><Relationship Id="rId5" Type="http://schemas.openxmlformats.org/officeDocument/2006/relationships/tags" Target="../tags/tag18.xml"/><Relationship Id="rId61" Type="http://schemas.openxmlformats.org/officeDocument/2006/relationships/tags" Target="../tags/tag74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tags" Target="../tags/tag44.xml"/><Relationship Id="rId44" Type="http://schemas.openxmlformats.org/officeDocument/2006/relationships/tags" Target="../tags/tag57.xml"/><Relationship Id="rId52" Type="http://schemas.openxmlformats.org/officeDocument/2006/relationships/tags" Target="../tags/tag65.xml"/><Relationship Id="rId60" Type="http://schemas.openxmlformats.org/officeDocument/2006/relationships/tags" Target="../tags/tag73.xml"/><Relationship Id="rId65" Type="http://schemas.openxmlformats.org/officeDocument/2006/relationships/tags" Target="../tags/tag78.xml"/><Relationship Id="rId73" Type="http://schemas.openxmlformats.org/officeDocument/2006/relationships/oleObject" Target="../embeddings/oleObject9.bin"/><Relationship Id="rId78" Type="http://schemas.openxmlformats.org/officeDocument/2006/relationships/image" Target="../media/image26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35" Type="http://schemas.openxmlformats.org/officeDocument/2006/relationships/tags" Target="../tags/tag48.xml"/><Relationship Id="rId43" Type="http://schemas.openxmlformats.org/officeDocument/2006/relationships/tags" Target="../tags/tag56.xml"/><Relationship Id="rId48" Type="http://schemas.openxmlformats.org/officeDocument/2006/relationships/tags" Target="../tags/tag61.xml"/><Relationship Id="rId56" Type="http://schemas.openxmlformats.org/officeDocument/2006/relationships/tags" Target="../tags/tag69.xml"/><Relationship Id="rId64" Type="http://schemas.openxmlformats.org/officeDocument/2006/relationships/tags" Target="../tags/tag77.xml"/><Relationship Id="rId69" Type="http://schemas.openxmlformats.org/officeDocument/2006/relationships/tags" Target="../tags/tag82.xml"/><Relationship Id="rId77" Type="http://schemas.openxmlformats.org/officeDocument/2006/relationships/image" Target="../media/image25.png"/><Relationship Id="rId8" Type="http://schemas.openxmlformats.org/officeDocument/2006/relationships/tags" Target="../tags/tag21.xml"/><Relationship Id="rId51" Type="http://schemas.openxmlformats.org/officeDocument/2006/relationships/tags" Target="../tags/tag64.xml"/><Relationship Id="rId72" Type="http://schemas.openxmlformats.org/officeDocument/2006/relationships/tags" Target="../tags/tag85.xml"/><Relationship Id="rId80" Type="http://schemas.openxmlformats.org/officeDocument/2006/relationships/image" Target="../media/image28.png"/><Relationship Id="rId3" Type="http://schemas.openxmlformats.org/officeDocument/2006/relationships/vmlDrawing" Target="../drawings/vmlDrawing7.v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tags" Target="../tags/tag46.xml"/><Relationship Id="rId38" Type="http://schemas.openxmlformats.org/officeDocument/2006/relationships/tags" Target="../tags/tag51.xml"/><Relationship Id="rId46" Type="http://schemas.openxmlformats.org/officeDocument/2006/relationships/tags" Target="../tags/tag59.xml"/><Relationship Id="rId59" Type="http://schemas.openxmlformats.org/officeDocument/2006/relationships/tags" Target="../tags/tag72.xml"/><Relationship Id="rId67" Type="http://schemas.openxmlformats.org/officeDocument/2006/relationships/tags" Target="../tags/tag80.xml"/><Relationship Id="rId20" Type="http://schemas.openxmlformats.org/officeDocument/2006/relationships/tags" Target="../tags/tag33.xml"/><Relationship Id="rId41" Type="http://schemas.openxmlformats.org/officeDocument/2006/relationships/tags" Target="../tags/tag54.xml"/><Relationship Id="rId54" Type="http://schemas.openxmlformats.org/officeDocument/2006/relationships/tags" Target="../tags/tag67.xml"/><Relationship Id="rId62" Type="http://schemas.openxmlformats.org/officeDocument/2006/relationships/tags" Target="../tags/tag75.xml"/><Relationship Id="rId70" Type="http://schemas.openxmlformats.org/officeDocument/2006/relationships/tags" Target="../tags/tag83.xml"/><Relationship Id="rId75" Type="http://schemas.openxmlformats.org/officeDocument/2006/relationships/image" Target="../media/image23.png"/><Relationship Id="rId1" Type="http://schemas.openxmlformats.org/officeDocument/2006/relationships/slideLayout" Target="../slideLayouts/slideLayout36.xml"/><Relationship Id="rId6" Type="http://schemas.openxmlformats.org/officeDocument/2006/relationships/tags" Target="../tags/tag19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36" Type="http://schemas.openxmlformats.org/officeDocument/2006/relationships/tags" Target="../tags/tag49.xml"/><Relationship Id="rId49" Type="http://schemas.openxmlformats.org/officeDocument/2006/relationships/tags" Target="../tags/tag62.xml"/><Relationship Id="rId57" Type="http://schemas.openxmlformats.org/officeDocument/2006/relationships/tags" Target="../tags/tag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7944059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46" r:id="rId2"/>
    <p:sldLayoutId id="2147484268" r:id="rId3"/>
    <p:sldLayoutId id="214748426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62" r:id="rId12"/>
    <p:sldLayoutId id="2147484263" r:id="rId13"/>
    <p:sldLayoutId id="2147484264" r:id="rId14"/>
    <p:sldLayoutId id="2147484265" r:id="rId15"/>
    <p:sldLayoutId id="2147484290" r:id="rId16"/>
    <p:sldLayoutId id="2147484293" r:id="rId17"/>
    <p:sldLayoutId id="2147484295" r:id="rId18"/>
    <p:sldLayoutId id="214748430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30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>
          <p15:clr>
            <a:srgbClr val="F26B43"/>
          </p15:clr>
        </p15:guide>
        <p15:guide id="2" pos="3908">
          <p15:clr>
            <a:srgbClr val="F26B43"/>
          </p15:clr>
        </p15:guide>
        <p15:guide id="3" pos="4134">
          <p15:clr>
            <a:srgbClr val="F26B43"/>
          </p15:clr>
        </p15:guide>
        <p15:guide id="6" pos="7422">
          <p15:clr>
            <a:srgbClr val="F26B43"/>
          </p15:clr>
        </p15:guide>
        <p15:guide id="7" pos="2376">
          <p15:clr>
            <a:srgbClr val="F26B43"/>
          </p15:clr>
        </p15:guide>
        <p15:guide id="8" pos="2150">
          <p15:clr>
            <a:srgbClr val="F26B43"/>
          </p15:clr>
        </p15:guide>
        <p15:guide id="9" pos="619">
          <p15:clr>
            <a:srgbClr val="F26B43"/>
          </p15:clr>
        </p15:guide>
        <p15:guide id="10" orient="horz" pos="2478">
          <p15:clr>
            <a:srgbClr val="F26B43"/>
          </p15:clr>
        </p15:guide>
        <p15:guide id="11" orient="horz" pos="2592">
          <p15:clr>
            <a:srgbClr val="F26B43"/>
          </p15:clr>
        </p15:guide>
        <p15:guide id="12" orient="horz" pos="4086">
          <p15:clr>
            <a:srgbClr val="F26B43"/>
          </p15:clr>
        </p15:guide>
        <p15:guide id="13" pos="5894">
          <p15:clr>
            <a:srgbClr val="F26B43"/>
          </p15:clr>
        </p15:guide>
        <p15:guide id="14" pos="5666">
          <p15:clr>
            <a:srgbClr val="F26B43"/>
          </p15:clr>
        </p15:guide>
        <p15:guide id="15" pos="4020">
          <p15:clr>
            <a:srgbClr val="F26B43"/>
          </p15:clr>
        </p15:guide>
        <p15:guide id="16" orient="horz" pos="27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215951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73" imgW="270" imgH="270" progId="TCLayout.ActiveDocument.1">
                  <p:embed/>
                </p:oleObj>
              </mc:Choice>
              <mc:Fallback>
                <p:oleObj name="think-cell Slide" r:id="rId7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51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215951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76" b="0" i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E67F489-9243-44F5-9DD6-76C7A93A90FC}"/>
              </a:ext>
            </a:extLst>
          </p:cNvPr>
          <p:cNvSpPr/>
          <p:nvPr userDrawn="1"/>
        </p:nvSpPr>
        <p:spPr>
          <a:xfrm>
            <a:off x="11620574" y="6089650"/>
            <a:ext cx="569840" cy="48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333333" y="333377"/>
            <a:ext cx="115114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333333" y="18035"/>
            <a:ext cx="49045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333333" y="787320"/>
            <a:ext cx="11511487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018407" y="6282798"/>
            <a:ext cx="80775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8891" indent="-88891">
              <a:defRPr/>
            </a:pPr>
            <a:r>
              <a:rPr lang="en-US" sz="800" baseline="0" noProof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875516" y="2806934"/>
            <a:ext cx="5800433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71547" y="401957"/>
            <a:ext cx="473273" cy="150811"/>
            <a:chOff x="8392861" y="285750"/>
            <a:chExt cx="347914" cy="147808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2861" y="285750"/>
              <a:ext cx="347914" cy="1478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217973">
                <a:buClr>
                  <a:schemeClr val="tx2"/>
                </a:buClr>
              </a:pPr>
              <a:r>
                <a:rPr lang="en-US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2861" y="285750"/>
              <a:ext cx="0" cy="14780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2861" y="433558"/>
              <a:ext cx="34791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1076002" y="401956"/>
            <a:ext cx="768818" cy="1013977"/>
            <a:chOff x="7835905" y="279400"/>
            <a:chExt cx="753600" cy="99379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761808" y="401956"/>
            <a:ext cx="1083012" cy="741860"/>
            <a:chOff x="7540629" y="279400"/>
            <a:chExt cx="1061575" cy="72709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 baseline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1007981" y="401956"/>
            <a:ext cx="836839" cy="1333054"/>
            <a:chOff x="7769225" y="250825"/>
            <a:chExt cx="820275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7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5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6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7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6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6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6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6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6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6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6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6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499600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35">
                <a:buClr>
                  <a:schemeClr val="tx2"/>
                </a:buClr>
              </a:pPr>
              <a:r>
                <a:rPr lang="en-US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2875516" y="3444260"/>
            <a:ext cx="580043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sp>
        <p:nvSpPr>
          <p:cNvPr id="67" name="Slide Number Placeholder 5"/>
          <p:cNvSpPr txBox="1">
            <a:spLocks/>
          </p:cNvSpPr>
          <p:nvPr userDrawn="1"/>
        </p:nvSpPr>
        <p:spPr bwMode="gray">
          <a:xfrm>
            <a:off x="11811730" y="6242127"/>
            <a:ext cx="1875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66481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32962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99443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65925" algn="l" rtl="0" fontAlgn="base">
              <a:spcBef>
                <a:spcPct val="0"/>
              </a:spcBef>
              <a:spcAft>
                <a:spcPct val="0"/>
              </a:spcAft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332406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98887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65368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731849" algn="l" defTabSz="932962" rtl="0" eaLnBrk="1" latinLnBrk="0" hangingPunct="1">
              <a:defRPr sz="1632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EEAD9179-7A6B-4268-BEB2-F3B8EB06115B}" type="slidenum">
              <a:rPr lang="en-US" sz="1200" baseline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baseline="0">
              <a:solidFill>
                <a:schemeClr val="bg1"/>
              </a:solidFill>
            </a:endParaRPr>
          </a:p>
        </p:txBody>
      </p:sp>
      <p:sp>
        <p:nvSpPr>
          <p:cNvPr id="63" name="TrackerAlpha" hidden="1">
            <a:extLst>
              <a:ext uri="{FF2B5EF4-FFF2-40B4-BE49-F238E27FC236}">
                <a16:creationId xmlns:a16="http://schemas.microsoft.com/office/drawing/2014/main" id="{99C94EAB-81C2-4889-9955-269FA1708ECC}"/>
              </a:ext>
            </a:extLst>
          </p:cNvPr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1015868" y="1016000"/>
            <a:ext cx="284443" cy="28448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" name="TrackerNum" hidden="1">
            <a:extLst>
              <a:ext uri="{FF2B5EF4-FFF2-40B4-BE49-F238E27FC236}">
                <a16:creationId xmlns:a16="http://schemas.microsoft.com/office/drawing/2014/main" id="{2D78454E-71EA-473B-8675-C14219507925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1015868" y="1016000"/>
            <a:ext cx="284443" cy="28448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Body3" hidden="1">
            <a:extLst>
              <a:ext uri="{FF2B5EF4-FFF2-40B4-BE49-F238E27FC236}">
                <a16:creationId xmlns:a16="http://schemas.microsoft.com/office/drawing/2014/main" id="{43D5ED2E-57B2-41A5-84AE-781BF851C852}"/>
              </a:ext>
            </a:extLst>
          </p:cNvPr>
          <p:cNvSpPr txBox="1">
            <a:spLocks noChangeAspect="1"/>
          </p:cNvSpPr>
          <p:nvPr userDrawn="1">
            <p:custDataLst>
              <p:tags r:id="rId8"/>
            </p:custDataLst>
          </p:nvPr>
        </p:nvSpPr>
        <p:spPr>
          <a:xfrm>
            <a:off x="1003169" y="1257300"/>
            <a:ext cx="152380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6190" tIns="76190" rIns="76190" bIns="76190" rtlCol="0" anchor="ctr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71" name="BulletRectangle3" hidden="1">
            <a:extLst>
              <a:ext uri="{FF2B5EF4-FFF2-40B4-BE49-F238E27FC236}">
                <a16:creationId xmlns:a16="http://schemas.microsoft.com/office/drawing/2014/main" id="{712CAD57-67AC-4A50-87DE-F4625E50C785}"/>
              </a:ext>
            </a:extLst>
          </p:cNvPr>
          <p:cNvSpPr txBox="1">
            <a:spLocks noChangeAspect="1"/>
          </p:cNvSpPr>
          <p:nvPr userDrawn="1">
            <p:custDataLst>
              <p:tags r:id="rId9"/>
            </p:custDataLst>
          </p:nvPr>
        </p:nvSpPr>
        <p:spPr>
          <a:xfrm>
            <a:off x="1003169" y="3035300"/>
            <a:ext cx="152380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square" lIns="72000" tIns="72000" rIns="72000" bIns="72000" rtlCol="0" anchor="ctr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pPr lvl="1"/>
            <a:r>
              <a:rPr lang="en-US" sz="1400">
                <a:solidFill>
                  <a:schemeClr val="bg1"/>
                </a:solidFill>
              </a:rPr>
              <a:t>Bullet</a:t>
            </a:r>
          </a:p>
          <a:p>
            <a:pPr lvl="1"/>
            <a:r>
              <a:rPr lang="en-US" sz="1400">
                <a:solidFill>
                  <a:schemeClr val="bg1"/>
                </a:solidFill>
              </a:rPr>
              <a:t>Bullet</a:t>
            </a:r>
          </a:p>
        </p:txBody>
      </p:sp>
      <p:sp>
        <p:nvSpPr>
          <p:cNvPr id="72" name="RowHeader1" hidden="1">
            <a:extLst>
              <a:ext uri="{FF2B5EF4-FFF2-40B4-BE49-F238E27FC236}">
                <a16:creationId xmlns:a16="http://schemas.microsoft.com/office/drawing/2014/main" id="{CE6FEC15-8956-4AF0-ABD7-1420F5FDD304}"/>
              </a:ext>
            </a:extLst>
          </p:cNvPr>
          <p:cNvSpPr txBox="1">
            <a:spLocks noChangeAspect="1"/>
          </p:cNvSpPr>
          <p:nvPr userDrawn="1">
            <p:custDataLst>
              <p:tags r:id="rId10"/>
            </p:custDataLst>
          </p:nvPr>
        </p:nvSpPr>
        <p:spPr>
          <a:xfrm>
            <a:off x="1003170" y="4813300"/>
            <a:ext cx="1079359" cy="5842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wrap="square" lIns="76190" tIns="76190" rIns="76190" bIns="76190" rtlCol="0" anchor="ctr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r>
              <a:rPr lang="en-US" sz="1400" b="1">
                <a:solidFill>
                  <a:schemeClr val="bg1"/>
                </a:solidFill>
              </a:rPr>
              <a:t>Row header</a:t>
            </a:r>
          </a:p>
        </p:txBody>
      </p:sp>
      <p:sp>
        <p:nvSpPr>
          <p:cNvPr id="73" name="Oval" hidden="1">
            <a:extLst>
              <a:ext uri="{FF2B5EF4-FFF2-40B4-BE49-F238E27FC236}">
                <a16:creationId xmlns:a16="http://schemas.microsoft.com/office/drawing/2014/main" id="{528A5A63-6087-4E1D-BA2E-8278995044CA}"/>
              </a:ext>
            </a:extLst>
          </p:cNvPr>
          <p:cNvSpPr txBox="1">
            <a:spLocks noChangeAspect="1"/>
          </p:cNvSpPr>
          <p:nvPr userDrawn="1">
            <p:custDataLst>
              <p:tags r:id="rId11"/>
            </p:custDataLst>
          </p:nvPr>
        </p:nvSpPr>
        <p:spPr>
          <a:xfrm>
            <a:off x="2273004" y="4699000"/>
            <a:ext cx="1523802" cy="1524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3810" tIns="0" rIns="3810" bIns="0" rtlCol="0" anchor="ctr" anchorCtr="1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pPr algn="ctr"/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74" name="RoundedRectangle" hidden="1">
            <a:extLst>
              <a:ext uri="{FF2B5EF4-FFF2-40B4-BE49-F238E27FC236}">
                <a16:creationId xmlns:a16="http://schemas.microsoft.com/office/drawing/2014/main" id="{1DA03480-A226-4643-99C5-B645D5C9C836}"/>
              </a:ext>
            </a:extLst>
          </p:cNvPr>
          <p:cNvSpPr txBox="1">
            <a:spLocks noChangeAspect="1"/>
          </p:cNvSpPr>
          <p:nvPr userDrawn="1">
            <p:custDataLst>
              <p:tags r:id="rId12"/>
            </p:custDataLst>
          </p:nvPr>
        </p:nvSpPr>
        <p:spPr>
          <a:xfrm>
            <a:off x="2780938" y="1270000"/>
            <a:ext cx="1523802" cy="1524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76190" tIns="76190" rIns="76190" bIns="76190" rtlCol="0" anchor="t" anchorCtr="0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75" name="Flow" hidden="1">
            <a:extLst>
              <a:ext uri="{FF2B5EF4-FFF2-40B4-BE49-F238E27FC236}">
                <a16:creationId xmlns:a16="http://schemas.microsoft.com/office/drawing/2014/main" id="{0E993D53-A47D-4D20-85A4-5336DCF298BF}"/>
              </a:ext>
            </a:extLst>
          </p:cNvPr>
          <p:cNvGrpSpPr>
            <a:grpSpLocks noChangeAspect="1"/>
          </p:cNvGrpSpPr>
          <p:nvPr userDrawn="1">
            <p:custDataLst>
              <p:tags r:id="rId13"/>
            </p:custDataLst>
          </p:nvPr>
        </p:nvGrpSpPr>
        <p:grpSpPr>
          <a:xfrm>
            <a:off x="1003169" y="1257300"/>
            <a:ext cx="1828562" cy="914400"/>
            <a:chOff x="5905500" y="3124200"/>
            <a:chExt cx="1828800" cy="9144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6AF2669-998D-46A8-9EF0-2A79C9CD54EA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FED8BCA-54E7-45C4-8FA0-D2B58246CFBA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78" name="FlowLine" hidden="1">
            <a:extLst>
              <a:ext uri="{FF2B5EF4-FFF2-40B4-BE49-F238E27FC236}">
                <a16:creationId xmlns:a16="http://schemas.microsoft.com/office/drawing/2014/main" id="{5775B4C7-0A81-48F8-B60B-0B5DC6AFA0B2}"/>
              </a:ext>
            </a:extLst>
          </p:cNvPr>
          <p:cNvGrpSpPr>
            <a:grpSpLocks noChangeAspect="1"/>
          </p:cNvGrpSpPr>
          <p:nvPr userDrawn="1">
            <p:custDataLst>
              <p:tags r:id="rId14"/>
            </p:custDataLst>
          </p:nvPr>
        </p:nvGrpSpPr>
        <p:grpSpPr>
          <a:xfrm>
            <a:off x="1003169" y="2400301"/>
            <a:ext cx="4977752" cy="1414621"/>
            <a:chOff x="5905500" y="3124200"/>
            <a:chExt cx="4978400" cy="141462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4616205-16F1-4EA8-9344-B70F35E660AE}"/>
                </a:ext>
              </a:extLst>
            </p:cNvPr>
            <p:cNvGrpSpPr/>
            <p:nvPr>
              <p:custDataLst>
                <p:tags r:id="rId47"/>
              </p:custDataLst>
            </p:nvPr>
          </p:nvGrpSpPr>
          <p:grpSpPr>
            <a:xfrm>
              <a:off x="5905500" y="3124200"/>
              <a:ext cx="1828800" cy="914400"/>
              <a:chOff x="5905500" y="3124200"/>
              <a:chExt cx="1828800" cy="91440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85A6AF3-059D-4338-A47A-FEA432750A67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FE54FCA-DD3B-4163-94B8-7E3620C0680A}"/>
                  </a:ext>
                </a:extLst>
              </p:cNvPr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5969000" y="3187700"/>
                <a:ext cx="1524000" cy="787400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en-GB" sz="1600" baseline="0" dirty="0">
                    <a:latin typeface="+mn-lt"/>
                  </a:defRPr>
                </a:lvl1pPr>
                <a:lvl2pPr marL="198346" indent="-194673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5"/>
                  </a:buBlip>
                  <a:defRPr lang="en-GB" sz="1600" baseline="0" dirty="0">
                    <a:latin typeface="+mn-lt"/>
                  </a:defRPr>
                </a:lvl2pPr>
                <a:lvl3pPr marL="381000" indent="-19050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6"/>
                  </a:buBlip>
                  <a:defRPr lang="en-GB" sz="1600" baseline="0" dirty="0">
                    <a:latin typeface="+mn-lt"/>
                  </a:defRPr>
                </a:lvl3pPr>
                <a:lvl4pPr marL="558800" indent="-20955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7"/>
                  </a:buBlip>
                  <a:defRPr lang="en-GB" sz="1600" baseline="0" dirty="0">
                    <a:latin typeface="+mn-lt"/>
                  </a:defRPr>
                </a:lvl4pPr>
                <a:lvl5pPr marL="717550" indent="-158750" defTabSz="913526" eaLnBrk="1" latinLnBrk="0" hangingPunct="1">
                  <a:buClr>
                    <a:schemeClr val="tx2"/>
                  </a:buClr>
                  <a:buSzPct val="140000"/>
                  <a:buFontTx/>
                  <a:buBlip>
                    <a:blip r:embed="rId78"/>
                  </a:buBlip>
                  <a:defRPr lang="en-GB" sz="1600" baseline="0" dirty="0">
                    <a:latin typeface="+mn-lt"/>
                  </a:defRPr>
                </a:lvl5pPr>
                <a:lvl6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6pPr>
                <a:lvl7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7pPr>
                <a:lvl8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8pPr>
                <a:lvl9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28B1284-CB1E-4C8F-A11A-793C00BCFC0C}"/>
                </a:ext>
              </a:extLst>
            </p:cNvPr>
            <p:cNvGrpSpPr/>
            <p:nvPr>
              <p:custDataLst>
                <p:tags r:id="rId48"/>
              </p:custDataLst>
            </p:nvPr>
          </p:nvGrpSpPr>
          <p:grpSpPr>
            <a:xfrm>
              <a:off x="7480300" y="3124200"/>
              <a:ext cx="1828800" cy="914400"/>
              <a:chOff x="6057900" y="3276600"/>
              <a:chExt cx="1828800" cy="914400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7D0DD68-F498-4BA8-AEA9-2A1FB3C40921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C8CBF6B-BA53-48F0-9BC8-59DA46E10406}"/>
                  </a:ext>
                </a:extLst>
              </p:cNvPr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en-GB" sz="1600" baseline="0" dirty="0">
                    <a:latin typeface="+mn-lt"/>
                  </a:defRPr>
                </a:lvl1pPr>
                <a:lvl2pPr marL="198346" indent="-194673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5"/>
                  </a:buBlip>
                  <a:defRPr lang="en-GB" sz="1600" baseline="0" dirty="0">
                    <a:latin typeface="+mn-lt"/>
                  </a:defRPr>
                </a:lvl2pPr>
                <a:lvl3pPr marL="381000" indent="-19050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6"/>
                  </a:buBlip>
                  <a:defRPr lang="en-GB" sz="1600" baseline="0" dirty="0">
                    <a:latin typeface="+mn-lt"/>
                  </a:defRPr>
                </a:lvl3pPr>
                <a:lvl4pPr marL="558800" indent="-20955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7"/>
                  </a:buBlip>
                  <a:defRPr lang="en-GB" sz="1600" baseline="0" dirty="0">
                    <a:latin typeface="+mn-lt"/>
                  </a:defRPr>
                </a:lvl4pPr>
                <a:lvl5pPr marL="717550" indent="-158750" defTabSz="913526" eaLnBrk="1" latinLnBrk="0" hangingPunct="1">
                  <a:buClr>
                    <a:schemeClr val="tx2"/>
                  </a:buClr>
                  <a:buSzPct val="140000"/>
                  <a:buFontTx/>
                  <a:buBlip>
                    <a:blip r:embed="rId78"/>
                  </a:buBlip>
                  <a:defRPr lang="en-GB" sz="1600" baseline="0" dirty="0">
                    <a:latin typeface="+mn-lt"/>
                  </a:defRPr>
                </a:lvl5pPr>
                <a:lvl6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6pPr>
                <a:lvl7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7pPr>
                <a:lvl8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8pPr>
                <a:lvl9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F289B52-93D0-4506-8053-4A3B0CB57E69}"/>
                </a:ext>
              </a:extLst>
            </p:cNvPr>
            <p:cNvGrpSpPr/>
            <p:nvPr>
              <p:custDataLst>
                <p:tags r:id="rId49"/>
              </p:custDataLst>
            </p:nvPr>
          </p:nvGrpSpPr>
          <p:grpSpPr>
            <a:xfrm>
              <a:off x="9055100" y="3124200"/>
              <a:ext cx="1828800" cy="914400"/>
              <a:chOff x="6057900" y="3276600"/>
              <a:chExt cx="1828800" cy="91440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7C288B1-AB71-4137-98DA-B26F12E62C85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265B91-B505-42A6-96C9-1731AE74C4FB}"/>
                  </a:ext>
                </a:extLst>
              </p:cNvPr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en-GB" sz="1600" baseline="0" dirty="0">
                    <a:latin typeface="+mn-lt"/>
                  </a:defRPr>
                </a:lvl1pPr>
                <a:lvl2pPr marL="198346" indent="-194673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5"/>
                  </a:buBlip>
                  <a:defRPr lang="en-GB" sz="1600" baseline="0" dirty="0">
                    <a:latin typeface="+mn-lt"/>
                  </a:defRPr>
                </a:lvl2pPr>
                <a:lvl3pPr marL="381000" indent="-19050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6"/>
                  </a:buBlip>
                  <a:defRPr lang="en-GB" sz="1600" baseline="0" dirty="0">
                    <a:latin typeface="+mn-lt"/>
                  </a:defRPr>
                </a:lvl3pPr>
                <a:lvl4pPr marL="558800" indent="-20955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7"/>
                  </a:buBlip>
                  <a:defRPr lang="en-GB" sz="1600" baseline="0" dirty="0">
                    <a:latin typeface="+mn-lt"/>
                  </a:defRPr>
                </a:lvl4pPr>
                <a:lvl5pPr marL="717550" indent="-158750" defTabSz="913526" eaLnBrk="1" latinLnBrk="0" hangingPunct="1">
                  <a:buClr>
                    <a:schemeClr val="tx2"/>
                  </a:buClr>
                  <a:buSzPct val="140000"/>
                  <a:buFontTx/>
                  <a:buBlip>
                    <a:blip r:embed="rId78"/>
                  </a:buBlip>
                  <a:defRPr lang="en-GB" sz="1600" baseline="0" dirty="0">
                    <a:latin typeface="+mn-lt"/>
                  </a:defRPr>
                </a:lvl5pPr>
                <a:lvl6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6pPr>
                <a:lvl7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7pPr>
                <a:lvl8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8pPr>
                <a:lvl9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2EFEFCC-D7FA-422F-B623-52816A99F643}"/>
                </a:ext>
              </a:extLst>
            </p:cNvPr>
            <p:cNvSpPr txBox="1"/>
            <p:nvPr/>
          </p:nvSpPr>
          <p:spPr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lIns="0" tIns="0" rIns="0" bIns="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9F6D381-4940-4063-9F8F-B57317A7403A}"/>
                </a:ext>
              </a:extLst>
            </p:cNvPr>
            <p:cNvSpPr txBox="1"/>
            <p:nvPr/>
          </p:nvSpPr>
          <p:spPr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lIns="0" tIns="0" rIns="0" bIns="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54B5041-A56E-4947-B650-833048C126B9}"/>
                </a:ext>
              </a:extLst>
            </p:cNvPr>
            <p:cNvSpPr txBox="1"/>
            <p:nvPr/>
          </p:nvSpPr>
          <p:spPr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lIns="0" tIns="0" rIns="0" bIns="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</p:grpSp>
      <p:grpSp>
        <p:nvGrpSpPr>
          <p:cNvPr id="91" name="SplitFlow" hidden="1">
            <a:extLst>
              <a:ext uri="{FF2B5EF4-FFF2-40B4-BE49-F238E27FC236}">
                <a16:creationId xmlns:a16="http://schemas.microsoft.com/office/drawing/2014/main" id="{929A4954-DD48-4EC5-8900-FCDEF0A3EBDD}"/>
              </a:ext>
            </a:extLst>
          </p:cNvPr>
          <p:cNvGrpSpPr/>
          <p:nvPr userDrawn="1">
            <p:custDataLst>
              <p:tags r:id="rId15"/>
            </p:custDataLst>
          </p:nvPr>
        </p:nvGrpSpPr>
        <p:grpSpPr>
          <a:xfrm>
            <a:off x="1003169" y="4051300"/>
            <a:ext cx="1828563" cy="914400"/>
            <a:chOff x="1003299" y="4051300"/>
            <a:chExt cx="1828801" cy="914400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E0E27E4-100A-4696-83AB-02B4E747BFC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03300" y="40513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FDF12B-E03F-47B5-8216-763989C8ED08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1066800" y="4108450"/>
              <a:ext cx="1600708" cy="3429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492EEE6-570A-4223-ACDF-0D1D20239D9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003299" y="45085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7D839A5-CBA5-4E4E-AB32-3B972F4D2A20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1066800" y="4565650"/>
              <a:ext cx="768604" cy="3429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2A55C96-9E39-474C-ACF9-63BD45BE9A0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835404" y="45085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DB7571-0899-4209-92C2-1C15FE336A77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2038096" y="4565650"/>
              <a:ext cx="629412" cy="3429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sp>
        <p:nvSpPr>
          <p:cNvPr id="98" name="Arrow" hidden="1">
            <a:extLst>
              <a:ext uri="{FF2B5EF4-FFF2-40B4-BE49-F238E27FC236}">
                <a16:creationId xmlns:a16="http://schemas.microsoft.com/office/drawing/2014/main" id="{21AC9214-3102-498B-AACA-D0C703DECAB1}"/>
              </a:ext>
            </a:extLst>
          </p:cNvPr>
          <p:cNvSpPr txBox="1">
            <a:spLocks noChangeAspect="1"/>
          </p:cNvSpPr>
          <p:nvPr userDrawn="1">
            <p:custDataLst>
              <p:tags r:id="rId16"/>
            </p:custDataLst>
          </p:nvPr>
        </p:nvSpPr>
        <p:spPr>
          <a:xfrm>
            <a:off x="1003169" y="5194300"/>
            <a:ext cx="1828562" cy="914400"/>
          </a:xfrm>
          <a:prstGeom prst="rightArrow">
            <a:avLst>
              <a:gd name="adj1" fmla="val 54000"/>
              <a:gd name="adj2" fmla="val 37678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76190" tIns="0" rIns="0" bIns="0" rtlCol="0" anchor="ctr" anchorCtr="0">
            <a:no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Text</a:t>
            </a:r>
          </a:p>
        </p:txBody>
      </p:sp>
      <p:grpSp>
        <p:nvGrpSpPr>
          <p:cNvPr id="99" name="Flow2" hidden="1">
            <a:extLst>
              <a:ext uri="{FF2B5EF4-FFF2-40B4-BE49-F238E27FC236}">
                <a16:creationId xmlns:a16="http://schemas.microsoft.com/office/drawing/2014/main" id="{1C943482-4BF8-48CA-8381-903494A9C386}"/>
              </a:ext>
            </a:extLst>
          </p:cNvPr>
          <p:cNvGrpSpPr>
            <a:grpSpLocks noChangeAspect="1"/>
          </p:cNvGrpSpPr>
          <p:nvPr userDrawn="1">
            <p:custDataLst>
              <p:tags r:id="rId17"/>
            </p:custDataLst>
          </p:nvPr>
        </p:nvGrpSpPr>
        <p:grpSpPr>
          <a:xfrm>
            <a:off x="6004616" y="1788693"/>
            <a:ext cx="1828562" cy="914400"/>
            <a:chOff x="5905500" y="3124200"/>
            <a:chExt cx="1828800" cy="914400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A817C03-B74B-4D4C-BD1E-3C5E371FAA96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905500" y="3124200"/>
              <a:ext cx="1828800" cy="914400"/>
            </a:xfrm>
            <a:custGeom>
              <a:avLst/>
              <a:gdLst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  <a:gd name="connsiteX0" fmla="*/ 0 w 1828800"/>
                <a:gd name="connsiteY0" fmla="*/ 0 h 914400"/>
                <a:gd name="connsiteX1" fmla="*/ 1664208 w 1828800"/>
                <a:gd name="connsiteY1" fmla="*/ 0 h 914400"/>
                <a:gd name="connsiteX2" fmla="*/ 1828800 w 1828800"/>
                <a:gd name="connsiteY2" fmla="*/ 457200 h 914400"/>
                <a:gd name="connsiteX3" fmla="*/ 1664208 w 1828800"/>
                <a:gd name="connsiteY3" fmla="*/ 914400 h 914400"/>
                <a:gd name="connsiteX4" fmla="*/ 0 w 1828800"/>
                <a:gd name="connsiteY4" fmla="*/ 914400 h 914400"/>
                <a:gd name="connsiteX5" fmla="*/ 0 w 1828800"/>
                <a:gd name="connsiteY5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8800" h="9144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1664208" y="914400"/>
                  </a:lnTo>
                  <a:lnTo>
                    <a:pt x="0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978E344-C106-4A64-97B9-59743DE54967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5969000" y="3187700"/>
              <a:ext cx="1524000" cy="7874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/>
                <a:t>Text</a:t>
              </a:r>
            </a:p>
          </p:txBody>
        </p:sp>
      </p:grpSp>
      <p:grpSp>
        <p:nvGrpSpPr>
          <p:cNvPr id="102" name="SplitFlow2" hidden="1">
            <a:extLst>
              <a:ext uri="{FF2B5EF4-FFF2-40B4-BE49-F238E27FC236}">
                <a16:creationId xmlns:a16="http://schemas.microsoft.com/office/drawing/2014/main" id="{6A79B905-495C-43F3-9FBD-C812CCC7156A}"/>
              </a:ext>
            </a:extLst>
          </p:cNvPr>
          <p:cNvGrpSpPr/>
          <p:nvPr userDrawn="1">
            <p:custDataLst>
              <p:tags r:id="rId18"/>
            </p:custDataLst>
          </p:nvPr>
        </p:nvGrpSpPr>
        <p:grpSpPr>
          <a:xfrm>
            <a:off x="3034904" y="4064000"/>
            <a:ext cx="1828563" cy="914400"/>
            <a:chOff x="3035299" y="4064000"/>
            <a:chExt cx="1828801" cy="91440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A7A3349-C4F9-4664-ACE4-5764AD057FE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035300" y="4064000"/>
              <a:ext cx="1828800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97126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457200">
                  <a:moveTo>
                    <a:pt x="0" y="0"/>
                  </a:moveTo>
                  <a:lnTo>
                    <a:pt x="1664208" y="0"/>
                  </a:lnTo>
                  <a:lnTo>
                    <a:pt x="18288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8573FAC-C465-4EFE-ABF8-F9C3B7C4F07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3098800" y="4121150"/>
              <a:ext cx="1600708" cy="3429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76B686-BE4B-46F6-A380-C28CDD55321D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035299" y="4521200"/>
              <a:ext cx="996697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980237 w 1664208"/>
                <a:gd name="connsiteY0" fmla="*/ 0 h 457200"/>
                <a:gd name="connsiteX1" fmla="*/ 1664208 w 1664208"/>
                <a:gd name="connsiteY1" fmla="*/ 457200 h 457200"/>
                <a:gd name="connsiteX2" fmla="*/ 0 w 1664208"/>
                <a:gd name="connsiteY2" fmla="*/ 457200 h 457200"/>
                <a:gd name="connsiteX3" fmla="*/ 0 w 1664208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0 w 980237"/>
                <a:gd name="connsiteY3" fmla="*/ 0 h 457200"/>
                <a:gd name="connsiteX0" fmla="*/ 996696 w 996696"/>
                <a:gd name="connsiteY0" fmla="*/ 0 h 457200"/>
                <a:gd name="connsiteX1" fmla="*/ 84856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6 w 996696"/>
                <a:gd name="connsiteY0" fmla="*/ 0 h 457200"/>
                <a:gd name="connsiteX1" fmla="*/ 832103 w 996696"/>
                <a:gd name="connsiteY1" fmla="*/ 457200 h 457200"/>
                <a:gd name="connsiteX2" fmla="*/ 0 w 996696"/>
                <a:gd name="connsiteY2" fmla="*/ 457200 h 457200"/>
                <a:gd name="connsiteX3" fmla="*/ 0 w 996696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  <a:gd name="connsiteX0" fmla="*/ 996697 w 996697"/>
                <a:gd name="connsiteY0" fmla="*/ 0 h 457200"/>
                <a:gd name="connsiteX1" fmla="*/ 832104 w 996697"/>
                <a:gd name="connsiteY1" fmla="*/ 457200 h 457200"/>
                <a:gd name="connsiteX2" fmla="*/ 0 w 996697"/>
                <a:gd name="connsiteY2" fmla="*/ 457200 h 457200"/>
                <a:gd name="connsiteX3" fmla="*/ 1 w 996697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7" h="457200">
                  <a:moveTo>
                    <a:pt x="996697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9A13063-2E97-468F-B487-384B0C910880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3098800" y="4578350"/>
              <a:ext cx="768604" cy="3429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CAB6662-50A2-49A2-8124-D151C36B989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867404" y="4521200"/>
              <a:ext cx="996696" cy="457200"/>
            </a:xfrm>
            <a:custGeom>
              <a:avLst/>
              <a:gdLst>
                <a:gd name="connsiteX0" fmla="*/ 1664208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82880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4572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0 w 1828800"/>
                <a:gd name="connsiteY0" fmla="*/ 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304800 h 457200"/>
                <a:gd name="connsiteX1" fmla="*/ 1664208 w 1828800"/>
                <a:gd name="connsiteY1" fmla="*/ 0 h 457200"/>
                <a:gd name="connsiteX2" fmla="*/ 1828800 w 1828800"/>
                <a:gd name="connsiteY2" fmla="*/ 457200 h 457200"/>
                <a:gd name="connsiteX3" fmla="*/ 0 w 1828800"/>
                <a:gd name="connsiteY3" fmla="*/ 457200 h 457200"/>
                <a:gd name="connsiteX0" fmla="*/ 1676400 w 1828800"/>
                <a:gd name="connsiteY0" fmla="*/ 0 h 457200"/>
                <a:gd name="connsiteX1" fmla="*/ 1511808 w 1828800"/>
                <a:gd name="connsiteY1" fmla="*/ 457200 h 457200"/>
                <a:gd name="connsiteX2" fmla="*/ 1828800 w 1828800"/>
                <a:gd name="connsiteY2" fmla="*/ 152400 h 457200"/>
                <a:gd name="connsiteX3" fmla="*/ 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152400 w 1828800"/>
                <a:gd name="connsiteY3" fmla="*/ 15240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64208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0 w 1828800"/>
                <a:gd name="connsiteY2" fmla="*/ 457200 h 457200"/>
                <a:gd name="connsiteX3" fmla="*/ 0 w 1828800"/>
                <a:gd name="connsiteY3" fmla="*/ 0 h 457200"/>
                <a:gd name="connsiteX0" fmla="*/ 1828800 w 1828800"/>
                <a:gd name="connsiteY0" fmla="*/ 0 h 457200"/>
                <a:gd name="connsiteX1" fmla="*/ 1697126 w 1828800"/>
                <a:gd name="connsiteY1" fmla="*/ 457200 h 457200"/>
                <a:gd name="connsiteX2" fmla="*/ 848563 w 1828800"/>
                <a:gd name="connsiteY2" fmla="*/ 457200 h 457200"/>
                <a:gd name="connsiteX3" fmla="*/ 0 w 1828800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48563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80237 w 980237"/>
                <a:gd name="connsiteY0" fmla="*/ 0 h 457200"/>
                <a:gd name="connsiteX1" fmla="*/ 815645 w 980237"/>
                <a:gd name="connsiteY1" fmla="*/ 457200 h 457200"/>
                <a:gd name="connsiteX2" fmla="*/ 0 w 980237"/>
                <a:gd name="connsiteY2" fmla="*/ 457200 h 457200"/>
                <a:gd name="connsiteX3" fmla="*/ 131674 w 980237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48133 w 996696"/>
                <a:gd name="connsiteY3" fmla="*/ 0 h 457200"/>
                <a:gd name="connsiteX0" fmla="*/ 996696 w 996696"/>
                <a:gd name="connsiteY0" fmla="*/ 0 h 457200"/>
                <a:gd name="connsiteX1" fmla="*/ 832104 w 996696"/>
                <a:gd name="connsiteY1" fmla="*/ 457200 h 457200"/>
                <a:gd name="connsiteX2" fmla="*/ 0 w 996696"/>
                <a:gd name="connsiteY2" fmla="*/ 457200 h 457200"/>
                <a:gd name="connsiteX3" fmla="*/ 164592 w 996696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696" h="457200">
                  <a:moveTo>
                    <a:pt x="996696" y="0"/>
                  </a:moveTo>
                  <a:lnTo>
                    <a:pt x="832104" y="457200"/>
                  </a:lnTo>
                  <a:lnTo>
                    <a:pt x="0" y="45720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278C86-1E21-403B-8E1B-2049EDFFFAFE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4070096" y="4578350"/>
              <a:ext cx="629412" cy="342900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Text</a:t>
              </a:r>
            </a:p>
          </p:txBody>
        </p:sp>
      </p:grpSp>
      <p:grpSp>
        <p:nvGrpSpPr>
          <p:cNvPr id="109" name="FlowLine2" hidden="1">
            <a:extLst>
              <a:ext uri="{FF2B5EF4-FFF2-40B4-BE49-F238E27FC236}">
                <a16:creationId xmlns:a16="http://schemas.microsoft.com/office/drawing/2014/main" id="{081C2653-7290-4D5E-A35F-F54810743ECB}"/>
              </a:ext>
            </a:extLst>
          </p:cNvPr>
          <p:cNvGrpSpPr>
            <a:grpSpLocks noChangeAspect="1"/>
          </p:cNvGrpSpPr>
          <p:nvPr userDrawn="1">
            <p:custDataLst>
              <p:tags r:id="rId19"/>
            </p:custDataLst>
          </p:nvPr>
        </p:nvGrpSpPr>
        <p:grpSpPr>
          <a:xfrm>
            <a:off x="3034905" y="5207001"/>
            <a:ext cx="4977752" cy="1414621"/>
            <a:chOff x="5905500" y="3124200"/>
            <a:chExt cx="4978400" cy="141462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06D0767-98AA-4FCC-8D5C-E4DBFBC819DA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5905500" y="3124200"/>
              <a:ext cx="1828800" cy="914400"/>
              <a:chOff x="5905500" y="3124200"/>
              <a:chExt cx="1828800" cy="914400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50F9CC0-B167-4588-88D8-2FE2D3EF8665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5905500" y="31242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8BF3EC0-D650-4CD0-B83E-EC713DB1E0D9}"/>
                  </a:ext>
                </a:extLst>
              </p:cNvPr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5969000" y="3187700"/>
                <a:ext cx="1524000" cy="787400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en-GB" sz="1600" baseline="0" dirty="0">
                    <a:latin typeface="+mn-lt"/>
                  </a:defRPr>
                </a:lvl1pPr>
                <a:lvl2pPr marL="198346" indent="-194673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5"/>
                  </a:buBlip>
                  <a:defRPr lang="en-GB" sz="1600" baseline="0" dirty="0">
                    <a:latin typeface="+mn-lt"/>
                  </a:defRPr>
                </a:lvl2pPr>
                <a:lvl3pPr marL="381000" indent="-19050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6"/>
                  </a:buBlip>
                  <a:defRPr lang="en-GB" sz="1600" baseline="0" dirty="0">
                    <a:latin typeface="+mn-lt"/>
                  </a:defRPr>
                </a:lvl3pPr>
                <a:lvl4pPr marL="558800" indent="-20955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7"/>
                  </a:buBlip>
                  <a:defRPr lang="en-GB" sz="1600" baseline="0" dirty="0">
                    <a:latin typeface="+mn-lt"/>
                  </a:defRPr>
                </a:lvl4pPr>
                <a:lvl5pPr marL="717550" indent="-158750" defTabSz="913526" eaLnBrk="1" latinLnBrk="0" hangingPunct="1">
                  <a:buClr>
                    <a:schemeClr val="tx2"/>
                  </a:buClr>
                  <a:buSzPct val="140000"/>
                  <a:buFontTx/>
                  <a:buBlip>
                    <a:blip r:embed="rId78"/>
                  </a:buBlip>
                  <a:defRPr lang="en-GB" sz="1600" baseline="0" dirty="0">
                    <a:latin typeface="+mn-lt"/>
                  </a:defRPr>
                </a:lvl5pPr>
                <a:lvl6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6pPr>
                <a:lvl7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7pPr>
                <a:lvl8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8pPr>
                <a:lvl9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4DC741-2D53-4E6F-A4A2-BEE6FD44017C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7480300" y="3124200"/>
              <a:ext cx="1828800" cy="914400"/>
              <a:chOff x="6057900" y="3276600"/>
              <a:chExt cx="1828800" cy="914400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C0D38DB-56B8-49C7-8C9D-76C61D1EA59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D1B406F-BA65-48C8-BA75-BD9D178CFA86}"/>
                  </a:ext>
                </a:extLst>
              </p:cNvPr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en-GB" sz="1600" baseline="0" dirty="0">
                    <a:latin typeface="+mn-lt"/>
                  </a:defRPr>
                </a:lvl1pPr>
                <a:lvl2pPr marL="198346" indent="-194673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5"/>
                  </a:buBlip>
                  <a:defRPr lang="en-GB" sz="1600" baseline="0" dirty="0">
                    <a:latin typeface="+mn-lt"/>
                  </a:defRPr>
                </a:lvl2pPr>
                <a:lvl3pPr marL="381000" indent="-19050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6"/>
                  </a:buBlip>
                  <a:defRPr lang="en-GB" sz="1600" baseline="0" dirty="0">
                    <a:latin typeface="+mn-lt"/>
                  </a:defRPr>
                </a:lvl3pPr>
                <a:lvl4pPr marL="558800" indent="-20955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7"/>
                  </a:buBlip>
                  <a:defRPr lang="en-GB" sz="1600" baseline="0" dirty="0">
                    <a:latin typeface="+mn-lt"/>
                  </a:defRPr>
                </a:lvl4pPr>
                <a:lvl5pPr marL="717550" indent="-158750" defTabSz="913526" eaLnBrk="1" latinLnBrk="0" hangingPunct="1">
                  <a:buClr>
                    <a:schemeClr val="tx2"/>
                  </a:buClr>
                  <a:buSzPct val="140000"/>
                  <a:buFontTx/>
                  <a:buBlip>
                    <a:blip r:embed="rId78"/>
                  </a:buBlip>
                  <a:defRPr lang="en-GB" sz="1600" baseline="0" dirty="0">
                    <a:latin typeface="+mn-lt"/>
                  </a:defRPr>
                </a:lvl5pPr>
                <a:lvl6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6pPr>
                <a:lvl7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7pPr>
                <a:lvl8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8pPr>
                <a:lvl9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C40C49B-DC07-4564-9DA4-FD36A64F393E}"/>
                </a:ext>
              </a:extLst>
            </p:cNvPr>
            <p:cNvGrpSpPr/>
            <p:nvPr>
              <p:custDataLst>
                <p:tags r:id="rId26"/>
              </p:custDataLst>
            </p:nvPr>
          </p:nvGrpSpPr>
          <p:grpSpPr>
            <a:xfrm>
              <a:off x="9055100" y="3124200"/>
              <a:ext cx="1828800" cy="914400"/>
              <a:chOff x="6057900" y="3276600"/>
              <a:chExt cx="1828800" cy="914400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A842EE2-3FC8-4E96-BAA7-B00F4ABBF2F7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6057900" y="3276600"/>
                <a:ext cx="1828800" cy="914400"/>
              </a:xfrm>
              <a:custGeom>
                <a:avLst/>
                <a:gdLst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0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  <a:gd name="connsiteX0" fmla="*/ 0 w 1828800"/>
                  <a:gd name="connsiteY0" fmla="*/ 0 h 914400"/>
                  <a:gd name="connsiteX1" fmla="*/ 1664208 w 1828800"/>
                  <a:gd name="connsiteY1" fmla="*/ 0 h 914400"/>
                  <a:gd name="connsiteX2" fmla="*/ 1828800 w 1828800"/>
                  <a:gd name="connsiteY2" fmla="*/ 457200 h 914400"/>
                  <a:gd name="connsiteX3" fmla="*/ 1664208 w 1828800"/>
                  <a:gd name="connsiteY3" fmla="*/ 914400 h 914400"/>
                  <a:gd name="connsiteX4" fmla="*/ 0 w 1828800"/>
                  <a:gd name="connsiteY4" fmla="*/ 914400 h 914400"/>
                  <a:gd name="connsiteX5" fmla="*/ 164592 w 1828800"/>
                  <a:gd name="connsiteY5" fmla="*/ 4572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8800" h="914400">
                    <a:moveTo>
                      <a:pt x="0" y="0"/>
                    </a:moveTo>
                    <a:lnTo>
                      <a:pt x="1664208" y="0"/>
                    </a:lnTo>
                    <a:lnTo>
                      <a:pt x="1828800" y="457200"/>
                    </a:lnTo>
                    <a:lnTo>
                      <a:pt x="1664208" y="914400"/>
                    </a:lnTo>
                    <a:lnTo>
                      <a:pt x="0" y="914400"/>
                    </a:lnTo>
                    <a:lnTo>
                      <a:pt x="164592" y="45720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A111856-809D-450F-9F78-C3612500785A}"/>
                  </a:ext>
                </a:extLst>
              </p:cNvPr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6273292" y="3340100"/>
                <a:ext cx="1448816" cy="787400"/>
              </a:xfrm>
              <a:prstGeom prst="rect">
                <a:avLst/>
              </a:prstGeom>
              <a:noFill/>
            </p:spPr>
            <p:txBody>
              <a:bodyPr vert="horz" lIns="0" tIns="0" rIns="0" bIns="0" rtlCol="0" anchor="ctr">
                <a:no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en-GB" sz="1600" baseline="0" dirty="0">
                    <a:latin typeface="+mn-lt"/>
                  </a:defRPr>
                </a:lvl1pPr>
                <a:lvl2pPr marL="198346" indent="-194673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5"/>
                  </a:buBlip>
                  <a:defRPr lang="en-GB" sz="1600" baseline="0" dirty="0">
                    <a:latin typeface="+mn-lt"/>
                  </a:defRPr>
                </a:lvl2pPr>
                <a:lvl3pPr marL="381000" indent="-19050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6"/>
                  </a:buBlip>
                  <a:defRPr lang="en-GB" sz="1600" baseline="0" dirty="0">
                    <a:latin typeface="+mn-lt"/>
                  </a:defRPr>
                </a:lvl3pPr>
                <a:lvl4pPr marL="558800" indent="-209550" defTabSz="913526" eaLnBrk="1" latinLnBrk="0" hangingPunct="1">
                  <a:buClr>
                    <a:schemeClr val="tx2"/>
                  </a:buClr>
                  <a:buSzPct val="120000"/>
                  <a:buFontTx/>
                  <a:buBlip>
                    <a:blip r:embed="rId77"/>
                  </a:buBlip>
                  <a:defRPr lang="en-GB" sz="1600" baseline="0" dirty="0">
                    <a:latin typeface="+mn-lt"/>
                  </a:defRPr>
                </a:lvl4pPr>
                <a:lvl5pPr marL="717550" indent="-158750" defTabSz="913526" eaLnBrk="1" latinLnBrk="0" hangingPunct="1">
                  <a:buClr>
                    <a:schemeClr val="tx2"/>
                  </a:buClr>
                  <a:buSzPct val="140000"/>
                  <a:buFontTx/>
                  <a:buBlip>
                    <a:blip r:embed="rId78"/>
                  </a:buBlip>
                  <a:defRPr lang="en-GB" sz="1600" baseline="0" dirty="0">
                    <a:latin typeface="+mn-lt"/>
                  </a:defRPr>
                </a:lvl5pPr>
                <a:lvl6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6pPr>
                <a:lvl7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7pPr>
                <a:lvl8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8pPr>
                <a:lvl9pPr marL="1020090" indent="-177099" defTabSz="1218095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2176" baseline="0">
                    <a:latin typeface="+mn-lt"/>
                  </a:defRPr>
                </a:lvl9pPr>
              </a:lstStyle>
              <a:p>
                <a:r>
                  <a:rPr lang="en-US" sz="1600" b="1">
                    <a:solidFill>
                      <a:schemeClr val="bg1"/>
                    </a:solidFill>
                  </a:rPr>
                  <a:t>Text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CA335C7-0344-4D69-BF8C-26B769F33BD9}"/>
                </a:ext>
              </a:extLst>
            </p:cNvPr>
            <p:cNvSpPr txBox="1"/>
            <p:nvPr/>
          </p:nvSpPr>
          <p:spPr>
            <a:xfrm>
              <a:off x="5969000" y="4292600"/>
              <a:ext cx="1524000" cy="246221"/>
            </a:xfrm>
            <a:prstGeom prst="rect">
              <a:avLst/>
            </a:prstGeom>
            <a:noFill/>
          </p:spPr>
          <p:txBody>
            <a:bodyPr vert="horz" lIns="0" tIns="0" rIns="0" bIns="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074598C-7B9C-4DDE-A815-5A682C456415}"/>
                </a:ext>
              </a:extLst>
            </p:cNvPr>
            <p:cNvSpPr txBox="1"/>
            <p:nvPr/>
          </p:nvSpPr>
          <p:spPr>
            <a:xfrm>
              <a:off x="7695692" y="4292600"/>
              <a:ext cx="1524000" cy="246221"/>
            </a:xfrm>
            <a:prstGeom prst="rect">
              <a:avLst/>
            </a:prstGeom>
            <a:noFill/>
          </p:spPr>
          <p:txBody>
            <a:bodyPr vert="horz" lIns="0" tIns="0" rIns="0" bIns="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057A9A2-678D-44F9-85AD-7AA9744E697A}"/>
                </a:ext>
              </a:extLst>
            </p:cNvPr>
            <p:cNvSpPr txBox="1"/>
            <p:nvPr/>
          </p:nvSpPr>
          <p:spPr>
            <a:xfrm>
              <a:off x="9270492" y="4292600"/>
              <a:ext cx="1524000" cy="246221"/>
            </a:xfrm>
            <a:prstGeom prst="rect">
              <a:avLst/>
            </a:prstGeom>
            <a:noFill/>
          </p:spPr>
          <p:txBody>
            <a:bodyPr vert="horz" lIns="0" tIns="0" rIns="0" bIns="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pPr lvl="1"/>
              <a:r>
                <a:rPr lang="en-US" sz="1600"/>
                <a:t>Text</a:t>
              </a:r>
            </a:p>
          </p:txBody>
        </p:sp>
      </p:grpSp>
      <p:grpSp>
        <p:nvGrpSpPr>
          <p:cNvPr id="122" name="TitleBox" hidden="1">
            <a:extLst>
              <a:ext uri="{FF2B5EF4-FFF2-40B4-BE49-F238E27FC236}">
                <a16:creationId xmlns:a16="http://schemas.microsoft.com/office/drawing/2014/main" id="{6652A21F-3E4F-49CB-9911-75F2654F374F}"/>
              </a:ext>
            </a:extLst>
          </p:cNvPr>
          <p:cNvGrpSpPr>
            <a:grpSpLocks noChangeAspect="1"/>
          </p:cNvGrpSpPr>
          <p:nvPr userDrawn="1">
            <p:custDataLst>
              <p:tags r:id="rId20"/>
            </p:custDataLst>
          </p:nvPr>
        </p:nvGrpSpPr>
        <p:grpSpPr>
          <a:xfrm>
            <a:off x="6838106" y="1409700"/>
            <a:ext cx="3961884" cy="4711701"/>
            <a:chOff x="254000" y="1142999"/>
            <a:chExt cx="3962400" cy="471170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242965-081B-4F60-9F5A-B96A67E30576}"/>
                </a:ext>
              </a:extLst>
            </p:cNvPr>
            <p:cNvSpPr/>
            <p:nvPr/>
          </p:nvSpPr>
          <p:spPr>
            <a:xfrm>
              <a:off x="254000" y="1143000"/>
              <a:ext cx="3962400" cy="4711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44E2C13-8A34-400D-B43C-5DB1D6B89939}"/>
                </a:ext>
              </a:extLst>
            </p:cNvPr>
            <p:cNvSpPr txBox="1"/>
            <p:nvPr/>
          </p:nvSpPr>
          <p:spPr>
            <a:xfrm>
              <a:off x="254000" y="1142999"/>
              <a:ext cx="3962400" cy="4001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txBody>
            <a:bodyPr vert="horz" lIns="76200" tIns="76200" rIns="76200" bIns="76200" rtlCol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en-GB" sz="1600" baseline="0" dirty="0">
                  <a:latin typeface="+mn-lt"/>
                </a:defRPr>
              </a:lvl1pPr>
              <a:lvl2pPr marL="198346" indent="-194673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5"/>
                </a:buBlip>
                <a:defRPr lang="en-GB" sz="1600" baseline="0" dirty="0">
                  <a:latin typeface="+mn-lt"/>
                </a:defRPr>
              </a:lvl2pPr>
              <a:lvl3pPr marL="381000" indent="-19050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6"/>
                </a:buBlip>
                <a:defRPr lang="en-GB" sz="1600" baseline="0" dirty="0">
                  <a:latin typeface="+mn-lt"/>
                </a:defRPr>
              </a:lvl3pPr>
              <a:lvl4pPr marL="558800" indent="-209550" defTabSz="913526" eaLnBrk="1" latinLnBrk="0" hangingPunct="1">
                <a:buClr>
                  <a:schemeClr val="tx2"/>
                </a:buClr>
                <a:buSzPct val="120000"/>
                <a:buFontTx/>
                <a:buBlip>
                  <a:blip r:embed="rId77"/>
                </a:buBlip>
                <a:defRPr lang="en-GB" sz="1600" baseline="0" dirty="0">
                  <a:latin typeface="+mn-lt"/>
                </a:defRPr>
              </a:lvl4pPr>
              <a:lvl5pPr marL="717550" indent="-158750" defTabSz="913526" eaLnBrk="1" latinLnBrk="0" hangingPunct="1">
                <a:buClr>
                  <a:schemeClr val="tx2"/>
                </a:buClr>
                <a:buSzPct val="140000"/>
                <a:buFontTx/>
                <a:buBlip>
                  <a:blip r:embed="rId78"/>
                </a:buBlip>
                <a:defRPr lang="en-GB" sz="1600" baseline="0" dirty="0">
                  <a:latin typeface="+mn-lt"/>
                </a:defRPr>
              </a:lvl5pPr>
              <a:lvl6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6pPr>
              <a:lvl7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7pPr>
              <a:lvl8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8pPr>
              <a:lvl9pPr marL="1020090" indent="-177099" defTabSz="1218095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76" baseline="0">
                  <a:latin typeface="+mn-lt"/>
                </a:defRPr>
              </a:lvl9pPr>
            </a:lstStyle>
            <a:p>
              <a:r>
                <a:rPr lang="en-US" sz="1600" b="1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125" name="TextOval" hidden="1">
            <a:extLst>
              <a:ext uri="{FF2B5EF4-FFF2-40B4-BE49-F238E27FC236}">
                <a16:creationId xmlns:a16="http://schemas.microsoft.com/office/drawing/2014/main" id="{A8FC8D36-1219-4EFC-A8D5-02FD323FA340}"/>
              </a:ext>
            </a:extLst>
          </p:cNvPr>
          <p:cNvSpPr>
            <a:spLocks noChangeAspect="1"/>
          </p:cNvSpPr>
          <p:nvPr userDrawn="1">
            <p:custDataLst>
              <p:tags r:id="rId21"/>
            </p:custDataLst>
          </p:nvPr>
        </p:nvSpPr>
        <p:spPr>
          <a:xfrm>
            <a:off x="5129624" y="1030355"/>
            <a:ext cx="1523802" cy="8255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Text oval</a:t>
            </a:r>
          </a:p>
        </p:txBody>
      </p:sp>
      <p:sp>
        <p:nvSpPr>
          <p:cNvPr id="126" name="RowHeader2" hidden="1">
            <a:extLst>
              <a:ext uri="{FF2B5EF4-FFF2-40B4-BE49-F238E27FC236}">
                <a16:creationId xmlns:a16="http://schemas.microsoft.com/office/drawing/2014/main" id="{C2330537-0EAC-4131-9576-4B8AC1562B23}"/>
              </a:ext>
            </a:extLst>
          </p:cNvPr>
          <p:cNvSpPr txBox="1">
            <a:spLocks noChangeAspect="1"/>
          </p:cNvSpPr>
          <p:nvPr userDrawn="1">
            <p:custDataLst>
              <p:tags r:id="rId22"/>
            </p:custDataLst>
          </p:nvPr>
        </p:nvSpPr>
        <p:spPr>
          <a:xfrm>
            <a:off x="5129624" y="1030355"/>
            <a:ext cx="1079359" cy="584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76190" tIns="76190" rIns="76190" bIns="76190" rtlCol="0" anchor="ctr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en-GB" sz="1600" baseline="0" dirty="0">
                <a:latin typeface="+mn-lt"/>
              </a:defRPr>
            </a:lvl1pPr>
            <a:lvl2pPr marL="198346" indent="-194673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5"/>
              </a:buBlip>
              <a:defRPr lang="en-GB" sz="1600" baseline="0" dirty="0">
                <a:latin typeface="+mn-lt"/>
              </a:defRPr>
            </a:lvl2pPr>
            <a:lvl3pPr marL="381000" indent="-19050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6"/>
              </a:buBlip>
              <a:defRPr lang="en-GB" sz="1600" baseline="0" dirty="0">
                <a:latin typeface="+mn-lt"/>
              </a:defRPr>
            </a:lvl3pPr>
            <a:lvl4pPr marL="558800" indent="-209550" defTabSz="913526" eaLnBrk="1" latinLnBrk="0" hangingPunct="1">
              <a:buClr>
                <a:schemeClr val="tx2"/>
              </a:buClr>
              <a:buSzPct val="120000"/>
              <a:buFontTx/>
              <a:buBlip>
                <a:blip r:embed="rId77"/>
              </a:buBlip>
              <a:defRPr lang="en-GB" sz="1600" baseline="0" dirty="0">
                <a:latin typeface="+mn-lt"/>
              </a:defRPr>
            </a:lvl4pPr>
            <a:lvl5pPr marL="717550" indent="-158750" defTabSz="913526" eaLnBrk="1" latinLnBrk="0" hangingPunct="1">
              <a:buClr>
                <a:schemeClr val="tx2"/>
              </a:buClr>
              <a:buSzPct val="140000"/>
              <a:buFontTx/>
              <a:buBlip>
                <a:blip r:embed="rId78"/>
              </a:buBlip>
              <a:defRPr lang="en-GB" sz="1600" baseline="0" dirty="0">
                <a:latin typeface="+mn-lt"/>
              </a:defRPr>
            </a:lvl5pPr>
            <a:lvl6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6pPr>
            <a:lvl7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7pPr>
            <a:lvl8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8pPr>
            <a:lvl9pPr marL="1020090" indent="-177099" defTabSz="121809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2176" baseline="0">
                <a:latin typeface="+mn-lt"/>
              </a:defRPr>
            </a:lvl9pPr>
          </a:lstStyle>
          <a:p>
            <a:r>
              <a:rPr lang="en-US" sz="1400" b="1"/>
              <a:t>Row header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0258C469-7951-4401-9020-6D2A7BC1A410}"/>
              </a:ext>
            </a:extLst>
          </p:cNvPr>
          <p:cNvPicPr>
            <a:picLocks noChangeAspect="1"/>
          </p:cNvPicPr>
          <p:nvPr userDrawn="1"/>
        </p:nvPicPr>
        <p:blipFill>
          <a:blip r:embed="rId7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32" y="6008872"/>
            <a:ext cx="586322" cy="58639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848BEE4-5166-4968-913F-3690C7015782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7001" y="6103579"/>
            <a:ext cx="2249131" cy="475488"/>
          </a:xfrm>
          <a:prstGeom prst="rect">
            <a:avLst/>
          </a:prstGeom>
        </p:spPr>
      </p:pic>
      <p:sp>
        <p:nvSpPr>
          <p:cNvPr id="3" name="5. Source" hidden="1">
            <a:extLst>
              <a:ext uri="{FF2B5EF4-FFF2-40B4-BE49-F238E27FC236}">
                <a16:creationId xmlns:a16="http://schemas.microsoft.com/office/drawing/2014/main" id="{02743E42-7397-4E9C-8AC3-AB1068869E96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18407" y="6456162"/>
            <a:ext cx="8077569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800"/>
              <a:t>SOURCE: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FB611-9214-4F3B-B1B2-6958ECE8CCF1}"/>
              </a:ext>
            </a:extLst>
          </p:cNvPr>
          <p:cNvSpPr/>
          <p:nvPr userDrawn="1"/>
        </p:nvSpPr>
        <p:spPr>
          <a:xfrm>
            <a:off x="10107884" y="6500911"/>
            <a:ext cx="1440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de-DE" sz="18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8393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</p:sldLayoutIdLst>
  <p:hf sldNum="0" hdr="0" ftr="0" dt="0"/>
  <p:txStyles>
    <p:titleStyle>
      <a:lvl1pPr algn="l" defTabSz="1217973" rtl="0" eaLnBrk="1" fontAlgn="base" hangingPunct="1">
        <a:spcBef>
          <a:spcPct val="0"/>
        </a:spcBef>
        <a:spcAft>
          <a:spcPct val="0"/>
        </a:spcAft>
        <a:tabLst>
          <a:tab pos="367119" algn="l"/>
        </a:tabLst>
        <a:defRPr sz="28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2pPr>
      <a:lvl3pPr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3pPr>
      <a:lvl4pPr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4pPr>
      <a:lvl5pPr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5pPr>
      <a:lvl6pPr marL="621943"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6pPr>
      <a:lvl7pPr marL="1243888"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7pPr>
      <a:lvl8pPr marL="1865830"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8pPr>
      <a:lvl9pPr marL="2487775" algn="l" defTabSz="1217973" rtl="0" eaLnBrk="1" fontAlgn="base" hangingPunct="1">
        <a:spcBef>
          <a:spcPct val="0"/>
        </a:spcBef>
        <a:spcAft>
          <a:spcPct val="0"/>
        </a:spcAft>
        <a:defRPr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435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GB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8326" indent="-194654" algn="l" defTabSz="913435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Tx/>
        <a:buBlip>
          <a:blip r:embed="rId75"/>
        </a:buBlip>
        <a:defRPr lang="en-GB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190481" algn="l" defTabSz="913435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Tx/>
        <a:buBlip>
          <a:blip r:embed="rId76"/>
        </a:buBlip>
        <a:defRPr lang="en-GB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58744" indent="-209529" algn="l" defTabSz="913435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Tx/>
        <a:buBlip>
          <a:blip r:embed="rId77"/>
        </a:buBlip>
        <a:defRPr lang="en-GB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17478" indent="-158734" algn="l" defTabSz="913435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40000"/>
        <a:buFontTx/>
        <a:buBlip>
          <a:blip r:embed="rId78"/>
        </a:buBlip>
        <a:defRPr lang="en-GB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1019988" indent="-177081" algn="l" defTabSz="12179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6pPr>
      <a:lvl7pPr marL="1019988" indent="-177081" algn="l" defTabSz="12179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7pPr>
      <a:lvl8pPr marL="1019988" indent="-177081" algn="l" defTabSz="12179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8pPr>
      <a:lvl9pPr marL="1019988" indent="-177081" algn="l" defTabSz="12179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76" baseline="0">
          <a:solidFill>
            <a:schemeClr val="tx1"/>
          </a:solidFill>
          <a:latin typeface="+mn-lt"/>
        </a:defRPr>
      </a:lvl9pPr>
    </p:bodyStyle>
    <p:otherStyle>
      <a:defPPr>
        <a:defRPr lang="en-GB"/>
      </a:defPPr>
      <a:lvl1pPr marL="0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621943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2pPr>
      <a:lvl3pPr marL="1243888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865830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4pPr>
      <a:lvl5pPr marL="2487775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5pPr>
      <a:lvl6pPr marL="3109718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6pPr>
      <a:lvl7pPr marL="3731663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7pPr>
      <a:lvl8pPr marL="4353606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8pPr>
      <a:lvl9pPr marL="4975550" algn="l" defTabSz="1243888" rtl="0" eaLnBrk="1" latinLnBrk="0" hangingPunct="1">
        <a:defRPr sz="2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2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gif"/><Relationship Id="rId3" Type="http://schemas.openxmlformats.org/officeDocument/2006/relationships/image" Target="../media/image31.gif"/><Relationship Id="rId7" Type="http://schemas.openxmlformats.org/officeDocument/2006/relationships/image" Target="../media/image3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10" Type="http://schemas.openxmlformats.org/officeDocument/2006/relationships/image" Target="../media/image38.gif"/><Relationship Id="rId4" Type="http://schemas.openxmlformats.org/officeDocument/2006/relationships/image" Target="../media/image32.gif"/><Relationship Id="rId9" Type="http://schemas.openxmlformats.org/officeDocument/2006/relationships/image" Target="../media/image37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13" Type="http://schemas.openxmlformats.org/officeDocument/2006/relationships/image" Target="../media/image45.gif"/><Relationship Id="rId3" Type="http://schemas.openxmlformats.org/officeDocument/2006/relationships/image" Target="../media/image39.gif"/><Relationship Id="rId7" Type="http://schemas.openxmlformats.org/officeDocument/2006/relationships/image" Target="../media/image43.gif"/><Relationship Id="rId12" Type="http://schemas.openxmlformats.org/officeDocument/2006/relationships/image" Target="../media/image32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gif"/><Relationship Id="rId11" Type="http://schemas.openxmlformats.org/officeDocument/2006/relationships/image" Target="../media/image31.gif"/><Relationship Id="rId5" Type="http://schemas.openxmlformats.org/officeDocument/2006/relationships/image" Target="../media/image41.gif"/><Relationship Id="rId15" Type="http://schemas.openxmlformats.org/officeDocument/2006/relationships/image" Target="../media/image36.gif"/><Relationship Id="rId10" Type="http://schemas.openxmlformats.org/officeDocument/2006/relationships/image" Target="../media/image35.gif"/><Relationship Id="rId4" Type="http://schemas.openxmlformats.org/officeDocument/2006/relationships/image" Target="../media/image40.gif"/><Relationship Id="rId9" Type="http://schemas.openxmlformats.org/officeDocument/2006/relationships/image" Target="../media/image34.gif"/><Relationship Id="rId14" Type="http://schemas.openxmlformats.org/officeDocument/2006/relationships/image" Target="../media/image4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gif"/><Relationship Id="rId3" Type="http://schemas.openxmlformats.org/officeDocument/2006/relationships/image" Target="../media/image32.gif"/><Relationship Id="rId7" Type="http://schemas.openxmlformats.org/officeDocument/2006/relationships/image" Target="../media/image48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gif"/><Relationship Id="rId11" Type="http://schemas.openxmlformats.org/officeDocument/2006/relationships/image" Target="../media/image52.gif"/><Relationship Id="rId5" Type="http://schemas.openxmlformats.org/officeDocument/2006/relationships/image" Target="../media/image34.gif"/><Relationship Id="rId10" Type="http://schemas.openxmlformats.org/officeDocument/2006/relationships/image" Target="../media/image51.gif"/><Relationship Id="rId4" Type="http://schemas.openxmlformats.org/officeDocument/2006/relationships/image" Target="../media/image33.gif"/><Relationship Id="rId9" Type="http://schemas.openxmlformats.org/officeDocument/2006/relationships/image" Target="../media/image5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7" Type="http://schemas.openxmlformats.org/officeDocument/2006/relationships/image" Target="../media/image50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gif"/><Relationship Id="rId5" Type="http://schemas.openxmlformats.org/officeDocument/2006/relationships/image" Target="../media/image53.gif"/><Relationship Id="rId4" Type="http://schemas.openxmlformats.org/officeDocument/2006/relationships/image" Target="../media/image4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gif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gi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gif"/><Relationship Id="rId5" Type="http://schemas.openxmlformats.org/officeDocument/2006/relationships/image" Target="../media/image58.png"/><Relationship Id="rId10" Type="http://schemas.openxmlformats.org/officeDocument/2006/relationships/image" Target="../media/image63.gif"/><Relationship Id="rId4" Type="http://schemas.openxmlformats.org/officeDocument/2006/relationships/image" Target="../media/image57.png"/><Relationship Id="rId9" Type="http://schemas.openxmlformats.org/officeDocument/2006/relationships/image" Target="../media/image6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DSAA Global Embedded 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blackGray"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cs typeface="Arial"/>
              </a:rPr>
              <a:t>/// Data Science &amp; Advanced Analytics Introduction /// January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blackGray"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noFill/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Scalable </a:t>
            </a:r>
            <a:r>
              <a:rPr lang="en-US" sz="2400" dirty="0" err="1"/>
              <a:t>Paraellel</a:t>
            </a:r>
            <a:r>
              <a:rPr lang="en-US" sz="2400" dirty="0"/>
              <a:t> </a:t>
            </a:r>
            <a:r>
              <a:rPr lang="en-US" sz="2400" dirty="0" err="1"/>
              <a:t>Downsampler</a:t>
            </a:r>
            <a:r>
              <a:rPr lang="en-US" sz="2400" dirty="0"/>
              <a:t> Modeling Algorithm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 bwMode="blackGray"/>
        <p:txBody>
          <a:bodyPr vert="horz" lIns="0" tIns="0" rIns="0" bIns="0" rtlCol="0" anchor="t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Dr. Calvin Chan</a:t>
            </a:r>
          </a:p>
          <a:p>
            <a:pPr lvl="1"/>
            <a:r>
              <a:rPr lang="en-US" dirty="0"/>
              <a:t>June 2021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86600D1C-7F55-42AE-8762-EEE51E9F48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26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9B393C-B9BC-4712-B1C1-E6BC1BD849F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Neural Network Forward Downsampling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6AFFD-BC5C-4A67-B468-561C80E4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Hyperparameter Tuning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F2E85-1D85-4B95-8BD5-83D03D55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10</a:t>
            </a:fld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E3679CD-D616-4930-9095-E23B48F0F229}"/>
              </a:ext>
            </a:extLst>
          </p:cNvPr>
          <p:cNvSpPr/>
          <p:nvPr/>
        </p:nvSpPr>
        <p:spPr bwMode="gray">
          <a:xfrm>
            <a:off x="1374989" y="4323819"/>
            <a:ext cx="2623423" cy="1706343"/>
          </a:xfrm>
          <a:prstGeom prst="wedgeRoundRectCallout">
            <a:avLst>
              <a:gd name="adj1" fmla="val -18393"/>
              <a:gd name="adj2" fmla="val 2557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/>
              <a:t>The architecture varies by the number of layers in every branch and the number of neurons in each layer.</a:t>
            </a:r>
          </a:p>
          <a:p>
            <a:endParaRPr lang="en-US" sz="1050"/>
          </a:p>
          <a:p>
            <a:r>
              <a:rPr lang="en-US" sz="1050"/>
              <a:t>For fair comparison, the number of neuron is fixed and the statistics can be computed distribution for each recursive selection layer.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79BEC56-09F7-45AD-8571-369D97C7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58" y="5314296"/>
            <a:ext cx="8001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D670060-DD7F-4E47-B5E0-FF10B255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54" y="4971396"/>
            <a:ext cx="14382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7F8059-83E6-43B6-AF89-0C0B688243B6}"/>
              </a:ext>
            </a:extLst>
          </p:cNvPr>
          <p:cNvSpPr/>
          <p:nvPr/>
        </p:nvSpPr>
        <p:spPr bwMode="gray">
          <a:xfrm>
            <a:off x="6111292" y="5212225"/>
            <a:ext cx="370936" cy="3565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FC55330-8477-4573-A623-4AED68AAAC7B}"/>
              </a:ext>
            </a:extLst>
          </p:cNvPr>
          <p:cNvSpPr/>
          <p:nvPr/>
        </p:nvSpPr>
        <p:spPr bwMode="gray">
          <a:xfrm>
            <a:off x="8309400" y="5212225"/>
            <a:ext cx="370936" cy="3565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F385-8CC6-476D-8C88-E05F8263F634}"/>
              </a:ext>
            </a:extLst>
          </p:cNvPr>
          <p:cNvSpPr txBox="1"/>
          <p:nvPr/>
        </p:nvSpPr>
        <p:spPr bwMode="gray">
          <a:xfrm>
            <a:off x="4350259" y="4379516"/>
            <a:ext cx="3311611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Neuron Layer Parameter Sampling</a:t>
            </a:r>
            <a:endParaRPr lang="en-DE" sz="1400" b="0" i="0" u="none" baseline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E191E2A-BBBE-4DC0-8F67-E37E9CB94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732751"/>
            <a:ext cx="10800000" cy="2166417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269875" lvl="1" indent="-269875"/>
            <a:r>
              <a:rPr lang="en-US" sz="1600"/>
              <a:t>Parameters in model</a:t>
            </a:r>
            <a:endParaRPr lang="en-US"/>
          </a:p>
          <a:p>
            <a:pPr marL="539750" lvl="2" indent="-269875"/>
            <a:r>
              <a:rPr lang="en-US" sz="1600"/>
              <a:t>Number of layers and number of neurons</a:t>
            </a:r>
          </a:p>
          <a:p>
            <a:pPr marL="539750" lvl="2" indent="-269875"/>
            <a:r>
              <a:rPr lang="en-US" sz="1600"/>
              <a:t>Learning rate</a:t>
            </a:r>
          </a:p>
          <a:p>
            <a:pPr marL="539750" lvl="2" indent="-269875"/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Type of output activation function (not yet implemented)</a:t>
            </a:r>
          </a:p>
          <a:p>
            <a:pPr marL="269875" lvl="1" indent="-269875"/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 marL="269875" lvl="1" indent="-269875"/>
            <a:r>
              <a:rPr lang="en-US" sz="1600"/>
              <a:t>Use progressive sampling by optimizing at 3 different levels: </a:t>
            </a:r>
          </a:p>
          <a:p>
            <a:pPr marL="539750" lvl="2" indent="-269875"/>
            <a:r>
              <a:rPr lang="en-US" sz="1600" b="1"/>
              <a:t>total neuron (</a:t>
            </a:r>
            <a:r>
              <a:rPr lang="en-US" sz="1600" b="1">
                <a:solidFill>
                  <a:srgbClr val="00B050"/>
                </a:solidFill>
              </a:rPr>
              <a:t>underfitting/overfitting</a:t>
            </a:r>
            <a:r>
              <a:rPr lang="en-US" sz="1600" b="1"/>
              <a:t>)</a:t>
            </a:r>
            <a:r>
              <a:rPr lang="en-US" sz="1600"/>
              <a:t> </a:t>
            </a:r>
            <a:r>
              <a:rPr lang="en-US" sz="1600">
                <a:sym typeface="Wingdings" panose="05000000000000000000" pitchFamily="2" charset="2"/>
              </a:rPr>
              <a:t> </a:t>
            </a:r>
            <a:r>
              <a:rPr lang="en-US" sz="1600" b="1">
                <a:sym typeface="Wingdings" panose="05000000000000000000" pitchFamily="2" charset="2"/>
              </a:rPr>
              <a:t>neuron per segment (</a:t>
            </a:r>
            <a:r>
              <a:rPr lang="en-US" sz="1600" b="1">
                <a:solidFill>
                  <a:srgbClr val="00B0F0"/>
                </a:solidFill>
                <a:sym typeface="Wingdings" panose="05000000000000000000" pitchFamily="2" charset="2"/>
              </a:rPr>
              <a:t>submodel complexity</a:t>
            </a:r>
            <a:r>
              <a:rPr lang="en-US" sz="1600" b="1">
                <a:sym typeface="Wingdings" panose="05000000000000000000" pitchFamily="2" charset="2"/>
              </a:rPr>
              <a:t>)</a:t>
            </a:r>
            <a:r>
              <a:rPr lang="en-US" sz="1600">
                <a:sym typeface="Wingdings" panose="05000000000000000000" pitchFamily="2" charset="2"/>
              </a:rPr>
              <a:t>  </a:t>
            </a:r>
            <a:r>
              <a:rPr lang="en-US" sz="1600" b="1">
                <a:sym typeface="Wingdings" panose="05000000000000000000" pitchFamily="2" charset="2"/>
              </a:rPr>
              <a:t>neuron per layer (</a:t>
            </a:r>
            <a:r>
              <a:rPr lang="en-US" sz="1600" b="1">
                <a:solidFill>
                  <a:srgbClr val="7030A0"/>
                </a:solidFill>
                <a:sym typeface="Wingdings" panose="05000000000000000000" pitchFamily="2" charset="2"/>
              </a:rPr>
              <a:t>optimal model</a:t>
            </a:r>
            <a:r>
              <a:rPr lang="en-US" sz="1600" b="1">
                <a:sym typeface="Wingdings" panose="05000000000000000000" pitchFamily="2" charset="2"/>
              </a:rPr>
              <a:t>)</a:t>
            </a:r>
            <a:endParaRPr lang="en-US" sz="1600"/>
          </a:p>
          <a:p>
            <a:pPr marL="539750" lvl="2" indent="-269875"/>
            <a:r>
              <a:rPr lang="en-US" sz="1600">
                <a:sym typeface="Wingdings" panose="05000000000000000000" pitchFamily="2" charset="2"/>
              </a:rPr>
              <a:t>This could be sub-optimal, but provide a fair model comparison with the same number of neurons</a:t>
            </a:r>
            <a:endParaRPr lang="en-US" sz="1600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187E5A2-10F4-4D01-A931-D514EBA8AC7C}"/>
              </a:ext>
            </a:extLst>
          </p:cNvPr>
          <p:cNvSpPr/>
          <p:nvPr/>
        </p:nvSpPr>
        <p:spPr bwMode="gray">
          <a:xfrm>
            <a:off x="7801272" y="4279305"/>
            <a:ext cx="1551619" cy="685051"/>
          </a:xfrm>
          <a:prstGeom prst="wedgeRoundRectCallout">
            <a:avLst>
              <a:gd name="adj1" fmla="val -43059"/>
              <a:gd name="adj2" fmla="val 64468"/>
              <a:gd name="adj3" fmla="val 16667"/>
            </a:avLst>
          </a:prstGeom>
          <a:solidFill>
            <a:srgbClr val="0091DF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Number of neuron per segment branch</a:t>
            </a:r>
            <a:endParaRPr lang="en-US" sz="500"/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0B8111C5-B473-4370-8BE4-82C5A73BB7E8}"/>
              </a:ext>
            </a:extLst>
          </p:cNvPr>
          <p:cNvSpPr/>
          <p:nvPr/>
        </p:nvSpPr>
        <p:spPr bwMode="gray">
          <a:xfrm>
            <a:off x="8680336" y="5922037"/>
            <a:ext cx="1507353" cy="838200"/>
          </a:xfrm>
          <a:prstGeom prst="wedgeRoundRectCallout">
            <a:avLst>
              <a:gd name="adj1" fmla="val 41991"/>
              <a:gd name="adj2" fmla="val -62944"/>
              <a:gd name="adj3" fmla="val 16667"/>
            </a:avLst>
          </a:prstGeom>
          <a:solidFill>
            <a:srgbClr val="7030A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Number of neuron per layer for each segment branch</a:t>
            </a:r>
            <a:endParaRPr lang="en-US" sz="50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1C13C71D-0748-4135-B65F-83B2B95D5D05}"/>
              </a:ext>
            </a:extLst>
          </p:cNvPr>
          <p:cNvSpPr/>
          <p:nvPr/>
        </p:nvSpPr>
        <p:spPr bwMode="gray">
          <a:xfrm>
            <a:off x="5611956" y="5644126"/>
            <a:ext cx="1965029" cy="482715"/>
          </a:xfrm>
          <a:prstGeom prst="wedgeRoundRectCallout">
            <a:avLst>
              <a:gd name="adj1" fmla="val 35082"/>
              <a:gd name="adj2" fmla="val -65988"/>
              <a:gd name="adj3" fmla="val 16667"/>
            </a:avLst>
          </a:prstGeom>
          <a:solidFill>
            <a:srgbClr val="0091DF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# Segments = # Submodels</a:t>
            </a:r>
            <a:endParaRPr lang="en-US" sz="50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B2C87EA-94A1-471F-BDD6-8432725C77B2}"/>
              </a:ext>
            </a:extLst>
          </p:cNvPr>
          <p:cNvSpPr/>
          <p:nvPr/>
        </p:nvSpPr>
        <p:spPr bwMode="gray">
          <a:xfrm>
            <a:off x="4389141" y="4689432"/>
            <a:ext cx="1049475" cy="522793"/>
          </a:xfrm>
          <a:prstGeom prst="wedgeRoundRectCallout">
            <a:avLst>
              <a:gd name="adj1" fmla="val 35082"/>
              <a:gd name="adj2" fmla="val 68042"/>
              <a:gd name="adj3" fmla="val 16667"/>
            </a:avLst>
          </a:prstGeom>
          <a:solidFill>
            <a:srgbClr val="92D050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Overall Complexity</a:t>
            </a:r>
            <a:endParaRPr lang="en-US" sz="5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FF90F12-0167-4AF4-B7AB-18219B89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28" y="4964356"/>
            <a:ext cx="1143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8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BB71AB0-EE7E-4131-B1C3-BADD2054EF4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How to run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A7CFF-AD2A-4BCA-A653-57DE9079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927F2-60E3-4A62-BF7B-BF48110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328344-981E-4F87-9E66-B3A3723243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732751"/>
            <a:ext cx="5945580" cy="4752000"/>
          </a:xfrm>
        </p:spPr>
        <p:txBody>
          <a:bodyPr/>
          <a:lstStyle/>
          <a:p>
            <a:r>
              <a:rPr lang="en-US" dirty="0"/>
              <a:t>3 Types of Inputs are required:</a:t>
            </a:r>
          </a:p>
          <a:p>
            <a:pPr lvl="1"/>
            <a:r>
              <a:rPr lang="en-US" dirty="0"/>
              <a:t>Data Requirement</a:t>
            </a:r>
          </a:p>
          <a:p>
            <a:pPr lvl="2"/>
            <a:r>
              <a:rPr lang="en-US" dirty="0"/>
              <a:t>X: {Cluster ID, Features, Subgroups}</a:t>
            </a:r>
          </a:p>
          <a:p>
            <a:pPr lvl="2"/>
            <a:r>
              <a:rPr lang="en-US" dirty="0"/>
              <a:t>Y: {Cluster ID, Aggregated Output}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Hyperparameter Parameters Search Space</a:t>
            </a:r>
          </a:p>
          <a:p>
            <a:pPr lvl="2"/>
            <a:r>
              <a:rPr lang="en-US" dirty="0"/>
              <a:t>Learning rate range to be sampled</a:t>
            </a:r>
          </a:p>
          <a:p>
            <a:pPr lvl="2"/>
            <a:r>
              <a:rPr lang="en-US" dirty="0"/>
              <a:t>Batch size for zero-filled BGD</a:t>
            </a:r>
          </a:p>
          <a:p>
            <a:pPr lvl="2"/>
            <a:r>
              <a:rPr lang="en-US" dirty="0"/>
              <a:t>Neural Network Architecture sampling parameters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Hyperparameter Tunning Samples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6AF158-2AB3-4F7E-AEDB-28773F33F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09359"/>
              </p:ext>
            </p:extLst>
          </p:nvPr>
        </p:nvGraphicFramePr>
        <p:xfrm>
          <a:off x="6925861" y="1045938"/>
          <a:ext cx="4288200" cy="120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025">
                  <a:extLst>
                    <a:ext uri="{9D8B030D-6E8A-4147-A177-3AD203B41FA5}">
                      <a16:colId xmlns:a16="http://schemas.microsoft.com/office/drawing/2014/main" val="428495193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3242208358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3070086323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3576554079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1973006262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2684003645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4262040516"/>
                    </a:ext>
                  </a:extLst>
                </a:gridCol>
                <a:gridCol w="536025">
                  <a:extLst>
                    <a:ext uri="{9D8B030D-6E8A-4147-A177-3AD203B41FA5}">
                      <a16:colId xmlns:a16="http://schemas.microsoft.com/office/drawing/2014/main" val="654890374"/>
                    </a:ext>
                  </a:extLst>
                </a:gridCol>
              </a:tblGrid>
              <a:tr h="20098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extLst>
                  <a:ext uri="{0D108BD9-81ED-4DB2-BD59-A6C34878D82A}">
                    <a16:rowId xmlns:a16="http://schemas.microsoft.com/office/drawing/2014/main" val="174195168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 rowSpan="3"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extLst>
                  <a:ext uri="{0D108BD9-81ED-4DB2-BD59-A6C34878D82A}">
                    <a16:rowId xmlns:a16="http://schemas.microsoft.com/office/drawing/2014/main" val="755125768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 vMerge="1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extLst>
                  <a:ext uri="{0D108BD9-81ED-4DB2-BD59-A6C34878D82A}">
                    <a16:rowId xmlns:a16="http://schemas.microsoft.com/office/drawing/2014/main" val="2701012781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 vMerge="1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extLst>
                  <a:ext uri="{0D108BD9-81ED-4DB2-BD59-A6C34878D82A}">
                    <a16:rowId xmlns:a16="http://schemas.microsoft.com/office/drawing/2014/main" val="1893228076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 rowSpan="2"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extLst>
                  <a:ext uri="{0D108BD9-81ED-4DB2-BD59-A6C34878D82A}">
                    <a16:rowId xmlns:a16="http://schemas.microsoft.com/office/drawing/2014/main" val="1105978503"/>
                  </a:ext>
                </a:extLst>
              </a:tr>
              <a:tr h="20098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 vMerge="1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3497" marR="33497" marT="16749" marB="16749"/>
                </a:tc>
                <a:extLst>
                  <a:ext uri="{0D108BD9-81ED-4DB2-BD59-A6C34878D82A}">
                    <a16:rowId xmlns:a16="http://schemas.microsoft.com/office/drawing/2014/main" val="579891055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D200AFAA-46DB-4D50-8CDF-B9662D8A9FBA}"/>
              </a:ext>
            </a:extLst>
          </p:cNvPr>
          <p:cNvGrpSpPr/>
          <p:nvPr/>
        </p:nvGrpSpPr>
        <p:grpSpPr>
          <a:xfrm>
            <a:off x="6930024" y="645067"/>
            <a:ext cx="4277992" cy="1646259"/>
            <a:chOff x="1884268" y="-2332564"/>
            <a:chExt cx="4923519" cy="18946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37121-F725-4253-9484-084C395476BD}"/>
                </a:ext>
              </a:extLst>
            </p:cNvPr>
            <p:cNvSpPr txBox="1"/>
            <p:nvPr/>
          </p:nvSpPr>
          <p:spPr bwMode="gray">
            <a:xfrm>
              <a:off x="3118490" y="-2332564"/>
              <a:ext cx="2467584" cy="1886517"/>
            </a:xfrm>
            <a:prstGeom prst="rect">
              <a:avLst/>
            </a:prstGeom>
            <a:solidFill>
              <a:srgbClr val="FF3162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500" dirty="0"/>
            </a:p>
            <a:p>
              <a:pPr algn="ctr"/>
              <a:r>
                <a:rPr lang="en-US" sz="700" dirty="0"/>
                <a:t>Sample Features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342E95-8DE8-4C7E-A532-C40FCD3FFDA2}"/>
                </a:ext>
              </a:extLst>
            </p:cNvPr>
            <p:cNvSpPr txBox="1"/>
            <p:nvPr/>
          </p:nvSpPr>
          <p:spPr bwMode="gray">
            <a:xfrm>
              <a:off x="5573997" y="-2324409"/>
              <a:ext cx="1233790" cy="1886517"/>
            </a:xfrm>
            <a:prstGeom prst="rect">
              <a:avLst/>
            </a:prstGeom>
            <a:solidFill>
              <a:srgbClr val="89D329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Subgroup OHD ID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0BFF48-FDD8-4E45-8667-89E91FC4D105}"/>
                </a:ext>
              </a:extLst>
            </p:cNvPr>
            <p:cNvSpPr txBox="1"/>
            <p:nvPr/>
          </p:nvSpPr>
          <p:spPr bwMode="gray">
            <a:xfrm>
              <a:off x="2501379" y="-2325461"/>
              <a:ext cx="617111" cy="1886517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Cluster ID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7EDF40-2B37-44BF-82AF-E649E55DCF87}"/>
                </a:ext>
              </a:extLst>
            </p:cNvPr>
            <p:cNvSpPr txBox="1"/>
            <p:nvPr/>
          </p:nvSpPr>
          <p:spPr bwMode="gray">
            <a:xfrm>
              <a:off x="1884268" y="-2325461"/>
              <a:ext cx="617111" cy="1886517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Sample ID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03C8A-D0C7-47B6-86D2-A1D6CB837E40}"/>
              </a:ext>
            </a:extLst>
          </p:cNvPr>
          <p:cNvSpPr/>
          <p:nvPr/>
        </p:nvSpPr>
        <p:spPr bwMode="gray">
          <a:xfrm>
            <a:off x="8016862" y="645065"/>
            <a:ext cx="3216702" cy="1826169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2E938A-3627-4C13-832A-DA6855B00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83996"/>
              </p:ext>
            </p:extLst>
          </p:nvPr>
        </p:nvGraphicFramePr>
        <p:xfrm>
          <a:off x="10329473" y="4552369"/>
          <a:ext cx="1111296" cy="125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8">
                  <a:extLst>
                    <a:ext uri="{9D8B030D-6E8A-4147-A177-3AD203B41FA5}">
                      <a16:colId xmlns:a16="http://schemas.microsoft.com/office/drawing/2014/main" val="428495193"/>
                    </a:ext>
                  </a:extLst>
                </a:gridCol>
                <a:gridCol w="555648">
                  <a:extLst>
                    <a:ext uri="{9D8B030D-6E8A-4147-A177-3AD203B41FA5}">
                      <a16:colId xmlns:a16="http://schemas.microsoft.com/office/drawing/2014/main" val="3242208358"/>
                    </a:ext>
                  </a:extLst>
                </a:gridCol>
              </a:tblGrid>
              <a:tr h="20834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724" marR="34724" marT="17362" marB="1736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724" marR="34724" marT="17362" marB="17362"/>
                </a:tc>
                <a:extLst>
                  <a:ext uri="{0D108BD9-81ED-4DB2-BD59-A6C34878D82A}">
                    <a16:rowId xmlns:a16="http://schemas.microsoft.com/office/drawing/2014/main" val="174195168"/>
                  </a:ext>
                </a:extLst>
              </a:tr>
              <a:tr h="62502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724" marR="34724" marT="17362" marB="1736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724" marR="34724" marT="17362" marB="17362"/>
                </a:tc>
                <a:extLst>
                  <a:ext uri="{0D108BD9-81ED-4DB2-BD59-A6C34878D82A}">
                    <a16:rowId xmlns:a16="http://schemas.microsoft.com/office/drawing/2014/main" val="755125768"/>
                  </a:ext>
                </a:extLst>
              </a:tr>
              <a:tr h="416683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724" marR="34724" marT="17362" marB="17362"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724" marR="34724" marT="17362" marB="17362"/>
                </a:tc>
                <a:extLst>
                  <a:ext uri="{0D108BD9-81ED-4DB2-BD59-A6C34878D82A}">
                    <a16:rowId xmlns:a16="http://schemas.microsoft.com/office/drawing/2014/main" val="39105596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54179FD-87AC-4C71-93E8-96BA6778098C}"/>
              </a:ext>
            </a:extLst>
          </p:cNvPr>
          <p:cNvSpPr txBox="1"/>
          <p:nvPr/>
        </p:nvSpPr>
        <p:spPr bwMode="gray">
          <a:xfrm>
            <a:off x="9526533" y="435560"/>
            <a:ext cx="147463" cy="216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>
                <a:solidFill>
                  <a:srgbClr val="FF3162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FA006-A11E-4ABF-9F9F-A4A42CF1A845}"/>
              </a:ext>
            </a:extLst>
          </p:cNvPr>
          <p:cNvSpPr txBox="1"/>
          <p:nvPr/>
        </p:nvSpPr>
        <p:spPr bwMode="gray">
          <a:xfrm>
            <a:off x="10569361" y="2281668"/>
            <a:ext cx="147463" cy="216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>
                <a:solidFill>
                  <a:srgbClr val="FF3162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8C429-C46C-4662-B4CE-BBF712EFA9A2}"/>
              </a:ext>
            </a:extLst>
          </p:cNvPr>
          <p:cNvSpPr txBox="1"/>
          <p:nvPr/>
        </p:nvSpPr>
        <p:spPr bwMode="gray">
          <a:xfrm>
            <a:off x="8980939" y="2273293"/>
            <a:ext cx="147463" cy="2163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err="1">
                <a:solidFill>
                  <a:srgbClr val="FF3162"/>
                </a:solidFill>
              </a:rPr>
              <a:t>X</a:t>
            </a:r>
            <a:r>
              <a:rPr lang="en-US" sz="1200" baseline="-25000" err="1">
                <a:solidFill>
                  <a:srgbClr val="FF3162"/>
                </a:solidFill>
              </a:rPr>
              <a:t>feature</a:t>
            </a:r>
            <a:endParaRPr lang="en-US" sz="1200" baseline="-25000">
              <a:solidFill>
                <a:srgbClr val="FF316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864159-9D1F-4512-9576-7117878C295F}"/>
              </a:ext>
            </a:extLst>
          </p:cNvPr>
          <p:cNvGrpSpPr/>
          <p:nvPr/>
        </p:nvGrpSpPr>
        <p:grpSpPr>
          <a:xfrm>
            <a:off x="10317185" y="4046402"/>
            <a:ext cx="1111662" cy="1722224"/>
            <a:chOff x="10638927" y="629075"/>
            <a:chExt cx="1234222" cy="1412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4255C5-0522-4067-B73A-A6BF700B00B0}"/>
                </a:ext>
              </a:extLst>
            </p:cNvPr>
            <p:cNvSpPr txBox="1"/>
            <p:nvPr/>
          </p:nvSpPr>
          <p:spPr bwMode="gray">
            <a:xfrm>
              <a:off x="11256038" y="629075"/>
              <a:ext cx="617111" cy="1412395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Aggregated</a:t>
              </a:r>
            </a:p>
            <a:p>
              <a:pPr algn="ctr"/>
              <a:r>
                <a:rPr lang="en-US" sz="700" dirty="0"/>
                <a:t>Output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4068D-133C-440A-8562-370088124AC5}"/>
                </a:ext>
              </a:extLst>
            </p:cNvPr>
            <p:cNvSpPr txBox="1"/>
            <p:nvPr/>
          </p:nvSpPr>
          <p:spPr bwMode="gray">
            <a:xfrm>
              <a:off x="10638927" y="629075"/>
              <a:ext cx="617111" cy="1412394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Cluster ID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100BBF-120C-4E71-B0A8-AE4C6A8C7998}"/>
              </a:ext>
            </a:extLst>
          </p:cNvPr>
          <p:cNvSpPr/>
          <p:nvPr/>
        </p:nvSpPr>
        <p:spPr bwMode="gray">
          <a:xfrm>
            <a:off x="10317185" y="4039296"/>
            <a:ext cx="1111662" cy="1712173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1F531-950F-4D95-A453-CED46F5CBE4F}"/>
              </a:ext>
            </a:extLst>
          </p:cNvPr>
          <p:cNvSpPr txBox="1"/>
          <p:nvPr/>
        </p:nvSpPr>
        <p:spPr bwMode="gray">
          <a:xfrm>
            <a:off x="10775578" y="3797423"/>
            <a:ext cx="152861" cy="2242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>
                <a:solidFill>
                  <a:srgbClr val="FF3162"/>
                </a:solidFill>
              </a:rPr>
              <a:t>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0C624-A6C7-48F7-B313-45A7489F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6" y="2841424"/>
            <a:ext cx="2836235" cy="37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B64436-C30F-4B70-9E2B-D549F65BF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91"/>
          <a:stretch/>
        </p:blipFill>
        <p:spPr>
          <a:xfrm>
            <a:off x="1708823" y="1586080"/>
            <a:ext cx="8742666" cy="4836072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44BE09D4-D172-40AA-81F7-70032758AF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Table Sample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70F323-8F63-484C-BA09-F0AE40F1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Hyperparameters and Results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821B-C714-4513-B4A9-8494E9F3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12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856BBF6-BEE0-423A-977E-29A5A0AC3EF4}"/>
              </a:ext>
            </a:extLst>
          </p:cNvPr>
          <p:cNvSpPr/>
          <p:nvPr/>
        </p:nvSpPr>
        <p:spPr bwMode="gray">
          <a:xfrm>
            <a:off x="1827415" y="5096227"/>
            <a:ext cx="1909711" cy="843125"/>
          </a:xfrm>
          <a:prstGeom prst="wedgeRoundRectCallout">
            <a:avLst>
              <a:gd name="adj1" fmla="val -1890"/>
              <a:gd name="adj2" fmla="val -69494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Result Ready for Statistical Comparison with respect to parameters and K-Fold</a:t>
            </a:r>
          </a:p>
        </p:txBody>
      </p:sp>
    </p:spTree>
    <p:extLst>
      <p:ext uri="{BB962C8B-B14F-4D97-AF65-F5344CB8AC3E}">
        <p14:creationId xmlns:p14="http://schemas.microsoft.com/office/powerpoint/2010/main" val="10911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EEE13C8-C2EE-47AD-A7E5-62102B0A9A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Sampling Definition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EDDF9-57CF-4D6D-A6F6-EEA5ADEB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Measurement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C56E2-0E56-4DDB-BD4E-9F3062AF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5CD4-9A26-44C3-827D-79E1B98E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A4AF26-4C6E-48AA-A8B5-24EC167FC3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732751"/>
            <a:ext cx="10800000" cy="457874"/>
          </a:xfrm>
        </p:spPr>
        <p:txBody>
          <a:bodyPr/>
          <a:lstStyle/>
          <a:p>
            <a:r>
              <a:rPr lang="en-US" dirty="0"/>
              <a:t>A total of 240 model was built using 250 sets of Hyperparameter to generate the following results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8CE6110-AFDA-44C1-A63A-0760026B88C9}"/>
              </a:ext>
            </a:extLst>
          </p:cNvPr>
          <p:cNvSpPr txBox="1">
            <a:spLocks/>
          </p:cNvSpPr>
          <p:nvPr/>
        </p:nvSpPr>
        <p:spPr bwMode="gray">
          <a:xfrm>
            <a:off x="633292" y="4477150"/>
            <a:ext cx="11311057" cy="1923742"/>
          </a:xfrm>
          <a:prstGeom prst="rect">
            <a:avLst/>
          </a:prstGeom>
          <a:solidFill>
            <a:srgbClr val="92D050"/>
          </a:solidFill>
        </p:spPr>
        <p:txBody>
          <a:bodyPr vert="horz" lIns="108000" tIns="72000" rIns="108000" bIns="72000" rtlCol="0" anchor="t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solidFill>
                  <a:schemeClr val="bg1"/>
                </a:solidFill>
              </a:rPr>
              <a:t>Validation Samples Error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46C9DD-59B6-461F-A390-6DD7994E1F50}"/>
              </a:ext>
            </a:extLst>
          </p:cNvPr>
          <p:cNvSpPr txBox="1">
            <a:spLocks/>
          </p:cNvSpPr>
          <p:nvPr/>
        </p:nvSpPr>
        <p:spPr bwMode="gray">
          <a:xfrm>
            <a:off x="633292" y="2331006"/>
            <a:ext cx="11311057" cy="1923742"/>
          </a:xfrm>
          <a:prstGeom prst="rect">
            <a:avLst/>
          </a:prstGeom>
          <a:solidFill>
            <a:schemeClr val="accent2"/>
          </a:solidFill>
        </p:spPr>
        <p:txBody>
          <a:bodyPr vert="horz" lIns="108000" tIns="72000" rIns="108000" bIns="72000" rtlCol="0" anchor="t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solidFill>
                  <a:schemeClr val="bg1"/>
                </a:solidFill>
              </a:rPr>
              <a:t>Training Samples Error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F09B89-B9BD-463C-8269-14109A50E168}"/>
              </a:ext>
            </a:extLst>
          </p:cNvPr>
          <p:cNvCxnSpPr/>
          <p:nvPr/>
        </p:nvCxnSpPr>
        <p:spPr bwMode="gray">
          <a:xfrm>
            <a:off x="2944831" y="3075835"/>
            <a:ext cx="6760748" cy="0"/>
          </a:xfrm>
          <a:prstGeom prst="line">
            <a:avLst/>
          </a:prstGeom>
          <a:ln w="63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3DDCBF-8F50-485E-ABA6-294CD889BE17}"/>
              </a:ext>
            </a:extLst>
          </p:cNvPr>
          <p:cNvCxnSpPr>
            <a:cxnSpLocks/>
          </p:cNvCxnSpPr>
          <p:nvPr/>
        </p:nvCxnSpPr>
        <p:spPr bwMode="gray">
          <a:xfrm>
            <a:off x="2944831" y="3075835"/>
            <a:ext cx="0" cy="360526"/>
          </a:xfrm>
          <a:prstGeom prst="line">
            <a:avLst/>
          </a:prstGeom>
          <a:ln w="63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491866-8A40-4F2F-A8D6-8804211DAABC}"/>
              </a:ext>
            </a:extLst>
          </p:cNvPr>
          <p:cNvGrpSpPr/>
          <p:nvPr/>
        </p:nvGrpSpPr>
        <p:grpSpPr>
          <a:xfrm>
            <a:off x="2922325" y="2868537"/>
            <a:ext cx="6118770" cy="186072"/>
            <a:chOff x="1066800" y="1874712"/>
            <a:chExt cx="6118770" cy="18607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08ED53-2364-4289-8325-5AD3CEEC191F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066800" y="1956857"/>
              <a:ext cx="2588169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FA12D-880F-4269-8180-3F4F5CC0E16E}"/>
                </a:ext>
              </a:extLst>
            </p:cNvPr>
            <p:cNvSpPr txBox="1"/>
            <p:nvPr/>
          </p:nvSpPr>
          <p:spPr bwMode="gray">
            <a:xfrm>
              <a:off x="3654969" y="1874712"/>
              <a:ext cx="1165813" cy="1860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 Epoch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C1CD9-D51C-405F-8FC4-DB87F2FC96F2}"/>
                </a:ext>
              </a:extLst>
            </p:cNvPr>
            <p:cNvCxnSpPr/>
            <p:nvPr/>
          </p:nvCxnSpPr>
          <p:spPr bwMode="gray">
            <a:xfrm>
              <a:off x="4769548" y="1953342"/>
              <a:ext cx="2416022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BAB1F-7744-4A17-B53B-5045A4D0F30E}"/>
              </a:ext>
            </a:extLst>
          </p:cNvPr>
          <p:cNvCxnSpPr/>
          <p:nvPr/>
        </p:nvCxnSpPr>
        <p:spPr bwMode="gray">
          <a:xfrm>
            <a:off x="4174211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3DB6F-50B6-456F-B4FB-7952921CF7F2}"/>
              </a:ext>
            </a:extLst>
          </p:cNvPr>
          <p:cNvCxnSpPr/>
          <p:nvPr/>
        </p:nvCxnSpPr>
        <p:spPr bwMode="gray">
          <a:xfrm>
            <a:off x="8477043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E4C911-9755-4156-AEDB-A934F9CCAA60}"/>
              </a:ext>
            </a:extLst>
          </p:cNvPr>
          <p:cNvCxnSpPr/>
          <p:nvPr/>
        </p:nvCxnSpPr>
        <p:spPr bwMode="gray">
          <a:xfrm>
            <a:off x="7862352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C2E24C-C118-4FB0-9BFD-C47B1EAE66C2}"/>
              </a:ext>
            </a:extLst>
          </p:cNvPr>
          <p:cNvCxnSpPr/>
          <p:nvPr/>
        </p:nvCxnSpPr>
        <p:spPr bwMode="gray">
          <a:xfrm>
            <a:off x="7247662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C18983-F9E2-49AF-83EA-299B5911C87C}"/>
              </a:ext>
            </a:extLst>
          </p:cNvPr>
          <p:cNvCxnSpPr/>
          <p:nvPr/>
        </p:nvCxnSpPr>
        <p:spPr bwMode="gray">
          <a:xfrm>
            <a:off x="6632972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09335-0A84-45B5-9151-95F19D885924}"/>
              </a:ext>
            </a:extLst>
          </p:cNvPr>
          <p:cNvCxnSpPr/>
          <p:nvPr/>
        </p:nvCxnSpPr>
        <p:spPr bwMode="gray">
          <a:xfrm>
            <a:off x="6018282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39B550-1031-4B69-B610-6E3C73A6BD8E}"/>
              </a:ext>
            </a:extLst>
          </p:cNvPr>
          <p:cNvCxnSpPr/>
          <p:nvPr/>
        </p:nvCxnSpPr>
        <p:spPr bwMode="gray">
          <a:xfrm>
            <a:off x="5403592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0C9B41-B10B-48E6-88CF-161CB0DB78BE}"/>
              </a:ext>
            </a:extLst>
          </p:cNvPr>
          <p:cNvCxnSpPr/>
          <p:nvPr/>
        </p:nvCxnSpPr>
        <p:spPr bwMode="gray">
          <a:xfrm>
            <a:off x="4788901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A6BF58-A22C-42A0-B14B-F49A8EB00B74}"/>
              </a:ext>
            </a:extLst>
          </p:cNvPr>
          <p:cNvCxnSpPr/>
          <p:nvPr/>
        </p:nvCxnSpPr>
        <p:spPr bwMode="gray">
          <a:xfrm>
            <a:off x="3559521" y="3075835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AC8AE2-1D87-4B79-8C56-571CFBEB22E4}"/>
              </a:ext>
            </a:extLst>
          </p:cNvPr>
          <p:cNvSpPr/>
          <p:nvPr/>
        </p:nvSpPr>
        <p:spPr bwMode="gray">
          <a:xfrm>
            <a:off x="8477043" y="3075835"/>
            <a:ext cx="614682" cy="2357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F4168-23ED-49B4-AC80-06CC05E3D40B}"/>
              </a:ext>
            </a:extLst>
          </p:cNvPr>
          <p:cNvSpPr txBox="1"/>
          <p:nvPr/>
        </p:nvSpPr>
        <p:spPr bwMode="gray">
          <a:xfrm>
            <a:off x="9814874" y="2984406"/>
            <a:ext cx="984626" cy="1828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10384F"/>
                </a:solidFill>
              </a:rPr>
              <a:t>Training Iteration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7E959BD2-806C-4030-8780-570AB93E6CC8}"/>
              </a:ext>
            </a:extLst>
          </p:cNvPr>
          <p:cNvSpPr/>
          <p:nvPr/>
        </p:nvSpPr>
        <p:spPr bwMode="gray">
          <a:xfrm>
            <a:off x="9357185" y="3332015"/>
            <a:ext cx="2088613" cy="712823"/>
          </a:xfrm>
          <a:prstGeom prst="wedgeRoundRectCallout">
            <a:avLst>
              <a:gd name="adj1" fmla="val -59808"/>
              <a:gd name="adj2" fmla="val -21390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Error measurement was done using last 1/10 of the moment on the last 1/10 of training data within the epoch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1EBFB-2805-4CE6-8B75-AD2DA50D15C2}"/>
              </a:ext>
            </a:extLst>
          </p:cNvPr>
          <p:cNvCxnSpPr>
            <a:cxnSpLocks/>
          </p:cNvCxnSpPr>
          <p:nvPr/>
        </p:nvCxnSpPr>
        <p:spPr bwMode="gray">
          <a:xfrm>
            <a:off x="9091725" y="3075835"/>
            <a:ext cx="0" cy="360526"/>
          </a:xfrm>
          <a:prstGeom prst="line">
            <a:avLst/>
          </a:prstGeom>
          <a:ln w="63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467029-09FB-4600-8FC6-D644C747760B}"/>
              </a:ext>
            </a:extLst>
          </p:cNvPr>
          <p:cNvSpPr/>
          <p:nvPr/>
        </p:nvSpPr>
        <p:spPr bwMode="gray">
          <a:xfrm>
            <a:off x="8477043" y="3654650"/>
            <a:ext cx="614682" cy="235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FF8E3-A0D4-4A4B-BFFA-5C93F5377759}"/>
              </a:ext>
            </a:extLst>
          </p:cNvPr>
          <p:cNvSpPr/>
          <p:nvPr/>
        </p:nvSpPr>
        <p:spPr bwMode="gray">
          <a:xfrm>
            <a:off x="2922325" y="3654650"/>
            <a:ext cx="5554718" cy="235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53B83A1-6746-48F6-AF3B-1B59AC1F4121}"/>
              </a:ext>
            </a:extLst>
          </p:cNvPr>
          <p:cNvSpPr/>
          <p:nvPr/>
        </p:nvSpPr>
        <p:spPr bwMode="gray">
          <a:xfrm>
            <a:off x="8477052" y="3368838"/>
            <a:ext cx="614673" cy="228554"/>
          </a:xfrm>
          <a:prstGeom prst="downArrow">
            <a:avLst/>
          </a:prstGeom>
          <a:solidFill>
            <a:srgbClr val="FF3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988D9A28-00A4-4C11-8D86-1A6397710772}"/>
              </a:ext>
            </a:extLst>
          </p:cNvPr>
          <p:cNvSpPr txBox="1">
            <a:spLocks/>
          </p:cNvSpPr>
          <p:nvPr/>
        </p:nvSpPr>
        <p:spPr bwMode="gray">
          <a:xfrm>
            <a:off x="1723621" y="3075835"/>
            <a:ext cx="1054155" cy="373118"/>
          </a:xfrm>
          <a:prstGeom prst="rect">
            <a:avLst/>
          </a:prstGeom>
          <a:solidFill>
            <a:schemeClr val="accent5"/>
          </a:solidFill>
        </p:spPr>
        <p:txBody>
          <a:bodyPr vert="horz" lIns="108000" tIns="72000" rIns="108000" bIns="72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solidFill>
                  <a:schemeClr val="bg1"/>
                </a:solidFill>
              </a:rPr>
              <a:t>Models: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582232D5-839B-40A4-AB4D-E814ADBB2CCB}"/>
              </a:ext>
            </a:extLst>
          </p:cNvPr>
          <p:cNvSpPr txBox="1">
            <a:spLocks/>
          </p:cNvSpPr>
          <p:nvPr/>
        </p:nvSpPr>
        <p:spPr bwMode="gray">
          <a:xfrm>
            <a:off x="1723621" y="3541315"/>
            <a:ext cx="1054155" cy="373118"/>
          </a:xfrm>
          <a:prstGeom prst="rect">
            <a:avLst/>
          </a:prstGeom>
          <a:solidFill>
            <a:schemeClr val="accent5"/>
          </a:solidFill>
        </p:spPr>
        <p:txBody>
          <a:bodyPr vert="horz" lIns="108000" tIns="72000" rIns="108000" bIns="72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solidFill>
                  <a:schemeClr val="bg1"/>
                </a:solidFill>
              </a:rPr>
              <a:t>Data: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1C5C32-14A6-407A-AB33-895F85EB8430}"/>
              </a:ext>
            </a:extLst>
          </p:cNvPr>
          <p:cNvCxnSpPr/>
          <p:nvPr/>
        </p:nvCxnSpPr>
        <p:spPr bwMode="gray">
          <a:xfrm>
            <a:off x="2944831" y="5122119"/>
            <a:ext cx="6760748" cy="0"/>
          </a:xfrm>
          <a:prstGeom prst="line">
            <a:avLst/>
          </a:prstGeom>
          <a:ln w="63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D51B30-5E5A-4DA0-B7FE-4537C3EBC693}"/>
              </a:ext>
            </a:extLst>
          </p:cNvPr>
          <p:cNvCxnSpPr>
            <a:cxnSpLocks/>
          </p:cNvCxnSpPr>
          <p:nvPr/>
        </p:nvCxnSpPr>
        <p:spPr bwMode="gray">
          <a:xfrm>
            <a:off x="2944831" y="5122119"/>
            <a:ext cx="0" cy="360526"/>
          </a:xfrm>
          <a:prstGeom prst="line">
            <a:avLst/>
          </a:prstGeom>
          <a:ln w="63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129A6F-4DEA-43D1-8292-BF91F38FA6A8}"/>
              </a:ext>
            </a:extLst>
          </p:cNvPr>
          <p:cNvGrpSpPr/>
          <p:nvPr/>
        </p:nvGrpSpPr>
        <p:grpSpPr>
          <a:xfrm>
            <a:off x="2922325" y="4914821"/>
            <a:ext cx="6118770" cy="186072"/>
            <a:chOff x="1066800" y="1874712"/>
            <a:chExt cx="6118770" cy="18607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02717E-45DD-41DC-A00D-5EB5FCB715F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066800" y="1956857"/>
              <a:ext cx="2588169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588396-5FD3-4E99-ADFB-12E88CAB6302}"/>
                </a:ext>
              </a:extLst>
            </p:cNvPr>
            <p:cNvSpPr txBox="1"/>
            <p:nvPr/>
          </p:nvSpPr>
          <p:spPr bwMode="gray">
            <a:xfrm>
              <a:off x="3654969" y="1874712"/>
              <a:ext cx="1165813" cy="1860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100" dirty="0"/>
                <a:t>1 Epoch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89BF39-FB65-4CD2-97CA-F9D595B862D2}"/>
                </a:ext>
              </a:extLst>
            </p:cNvPr>
            <p:cNvCxnSpPr/>
            <p:nvPr/>
          </p:nvCxnSpPr>
          <p:spPr bwMode="gray">
            <a:xfrm>
              <a:off x="4769548" y="1953342"/>
              <a:ext cx="2416022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98ED3B-7AFA-45CB-8734-4C647353322E}"/>
              </a:ext>
            </a:extLst>
          </p:cNvPr>
          <p:cNvCxnSpPr/>
          <p:nvPr/>
        </p:nvCxnSpPr>
        <p:spPr bwMode="gray">
          <a:xfrm>
            <a:off x="4174211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392A76-BD25-4B87-95F3-46A17DC9FE78}"/>
              </a:ext>
            </a:extLst>
          </p:cNvPr>
          <p:cNvCxnSpPr/>
          <p:nvPr/>
        </p:nvCxnSpPr>
        <p:spPr bwMode="gray">
          <a:xfrm>
            <a:off x="8477043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C3C5A1-66B5-4B0E-AE9C-EAD8A76C8CA5}"/>
              </a:ext>
            </a:extLst>
          </p:cNvPr>
          <p:cNvCxnSpPr/>
          <p:nvPr/>
        </p:nvCxnSpPr>
        <p:spPr bwMode="gray">
          <a:xfrm>
            <a:off x="7862352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73DB6B-C046-479D-931E-E0ADF7903763}"/>
              </a:ext>
            </a:extLst>
          </p:cNvPr>
          <p:cNvCxnSpPr/>
          <p:nvPr/>
        </p:nvCxnSpPr>
        <p:spPr bwMode="gray">
          <a:xfrm>
            <a:off x="7247662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1B6883-DBFB-4035-B459-DDE40FA40383}"/>
              </a:ext>
            </a:extLst>
          </p:cNvPr>
          <p:cNvCxnSpPr/>
          <p:nvPr/>
        </p:nvCxnSpPr>
        <p:spPr bwMode="gray">
          <a:xfrm>
            <a:off x="6632972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8C2477-677F-4B18-B496-C24E2BC811AC}"/>
              </a:ext>
            </a:extLst>
          </p:cNvPr>
          <p:cNvCxnSpPr/>
          <p:nvPr/>
        </p:nvCxnSpPr>
        <p:spPr bwMode="gray">
          <a:xfrm>
            <a:off x="6018282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BB621F-8430-4EBA-ACF6-AD41A95C2733}"/>
              </a:ext>
            </a:extLst>
          </p:cNvPr>
          <p:cNvCxnSpPr/>
          <p:nvPr/>
        </p:nvCxnSpPr>
        <p:spPr bwMode="gray">
          <a:xfrm>
            <a:off x="5403592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EF3FD7-34CF-4E9F-A8C5-61F5FEEAB37E}"/>
              </a:ext>
            </a:extLst>
          </p:cNvPr>
          <p:cNvCxnSpPr/>
          <p:nvPr/>
        </p:nvCxnSpPr>
        <p:spPr bwMode="gray">
          <a:xfrm>
            <a:off x="4788901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A89966-A7C4-4209-939F-390DB7D4A2DE}"/>
              </a:ext>
            </a:extLst>
          </p:cNvPr>
          <p:cNvCxnSpPr/>
          <p:nvPr/>
        </p:nvCxnSpPr>
        <p:spPr bwMode="gray">
          <a:xfrm>
            <a:off x="3559521" y="5122119"/>
            <a:ext cx="0" cy="23574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DC9093D-230C-4712-8F60-F7D95662F5F9}"/>
              </a:ext>
            </a:extLst>
          </p:cNvPr>
          <p:cNvSpPr/>
          <p:nvPr/>
        </p:nvSpPr>
        <p:spPr bwMode="gray">
          <a:xfrm>
            <a:off x="9041095" y="5122119"/>
            <a:ext cx="50630" cy="2357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7F7ED4-6BCC-4518-AB08-F5F577B15F54}"/>
              </a:ext>
            </a:extLst>
          </p:cNvPr>
          <p:cNvSpPr txBox="1"/>
          <p:nvPr/>
        </p:nvSpPr>
        <p:spPr bwMode="gray">
          <a:xfrm>
            <a:off x="9814874" y="5030690"/>
            <a:ext cx="984626" cy="1828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10384F"/>
                </a:solidFill>
              </a:rPr>
              <a:t>Training Iteration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60C6480-A9CF-4CD1-9011-2555F5982588}"/>
              </a:ext>
            </a:extLst>
          </p:cNvPr>
          <p:cNvSpPr/>
          <p:nvPr/>
        </p:nvSpPr>
        <p:spPr bwMode="gray">
          <a:xfrm>
            <a:off x="9298691" y="5344522"/>
            <a:ext cx="1274057" cy="712823"/>
          </a:xfrm>
          <a:prstGeom prst="wedgeRoundRectCallout">
            <a:avLst>
              <a:gd name="adj1" fmla="val -59808"/>
              <a:gd name="adj2" fmla="val -21390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Latest model on the entire set of validation data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88280C-D63D-49D9-8F71-A8BC321D5B89}"/>
              </a:ext>
            </a:extLst>
          </p:cNvPr>
          <p:cNvCxnSpPr>
            <a:cxnSpLocks/>
          </p:cNvCxnSpPr>
          <p:nvPr/>
        </p:nvCxnSpPr>
        <p:spPr bwMode="gray">
          <a:xfrm>
            <a:off x="9091725" y="5122119"/>
            <a:ext cx="0" cy="360526"/>
          </a:xfrm>
          <a:prstGeom prst="line">
            <a:avLst/>
          </a:prstGeom>
          <a:ln w="63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FE4955-16CF-46A4-8737-C43C9F5C4FAF}"/>
              </a:ext>
            </a:extLst>
          </p:cNvPr>
          <p:cNvSpPr/>
          <p:nvPr/>
        </p:nvSpPr>
        <p:spPr bwMode="gray">
          <a:xfrm>
            <a:off x="2922324" y="5700934"/>
            <a:ext cx="6169399" cy="235745"/>
          </a:xfrm>
          <a:prstGeom prst="rect">
            <a:avLst/>
          </a:prstGeom>
          <a:solidFill>
            <a:srgbClr val="10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5E3DF47-802A-45C6-A414-6E46E511D973}"/>
              </a:ext>
            </a:extLst>
          </p:cNvPr>
          <p:cNvSpPr/>
          <p:nvPr/>
        </p:nvSpPr>
        <p:spPr bwMode="gray">
          <a:xfrm>
            <a:off x="8990244" y="5408605"/>
            <a:ext cx="167174" cy="235745"/>
          </a:xfrm>
          <a:prstGeom prst="downArrow">
            <a:avLst/>
          </a:prstGeom>
          <a:solidFill>
            <a:srgbClr val="FF3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A1CEB1D5-AB0B-46B5-B1DD-A615FF0674A4}"/>
              </a:ext>
            </a:extLst>
          </p:cNvPr>
          <p:cNvSpPr txBox="1">
            <a:spLocks/>
          </p:cNvSpPr>
          <p:nvPr/>
        </p:nvSpPr>
        <p:spPr bwMode="gray">
          <a:xfrm>
            <a:off x="1723621" y="5122119"/>
            <a:ext cx="1054155" cy="373118"/>
          </a:xfrm>
          <a:prstGeom prst="rect">
            <a:avLst/>
          </a:prstGeom>
          <a:solidFill>
            <a:schemeClr val="accent5"/>
          </a:solidFill>
        </p:spPr>
        <p:txBody>
          <a:bodyPr vert="horz" lIns="108000" tIns="72000" rIns="108000" bIns="72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solidFill>
                  <a:schemeClr val="bg1"/>
                </a:solidFill>
              </a:rPr>
              <a:t>Models: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4A22CE0C-17D9-4605-8790-7233BF82E0F5}"/>
              </a:ext>
            </a:extLst>
          </p:cNvPr>
          <p:cNvSpPr txBox="1">
            <a:spLocks/>
          </p:cNvSpPr>
          <p:nvPr/>
        </p:nvSpPr>
        <p:spPr bwMode="gray">
          <a:xfrm>
            <a:off x="1723621" y="5587599"/>
            <a:ext cx="1054155" cy="373118"/>
          </a:xfrm>
          <a:prstGeom prst="rect">
            <a:avLst/>
          </a:prstGeom>
          <a:solidFill>
            <a:schemeClr val="accent5"/>
          </a:solidFill>
        </p:spPr>
        <p:txBody>
          <a:bodyPr vert="horz" lIns="108000" tIns="72000" rIns="108000" bIns="7200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2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spcBef>
                <a:spcPts val="300"/>
              </a:spcBef>
              <a:spcAft>
                <a:spcPts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solidFill>
                  <a:schemeClr val="bg1"/>
                </a:solidFill>
              </a:rPr>
              <a:t>Data:</a:t>
            </a:r>
          </a:p>
        </p:txBody>
      </p:sp>
    </p:spTree>
    <p:extLst>
      <p:ext uri="{BB962C8B-B14F-4D97-AF65-F5344CB8AC3E}">
        <p14:creationId xmlns:p14="http://schemas.microsoft.com/office/powerpoint/2010/main" val="1494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A1B7-9D98-4220-AEA2-2DEE542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66689-75FB-4DFC-B228-A595A8AB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/// Data Science &amp; Advanced Analytics Introduction /// January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80DFD-E375-433E-A353-FC609CFD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D9179-7A6B-4268-BEB2-F3B8EB06115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8E8FA0-39FE-4ACA-9AFF-11CE1020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056" y="3064854"/>
            <a:ext cx="3421840" cy="720000"/>
          </a:xfrm>
        </p:spPr>
        <p:txBody>
          <a:bodyPr/>
          <a:lstStyle/>
          <a:p>
            <a:r>
              <a:rPr lang="en-US" dirty="0"/>
              <a:t>CSPD Deep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411902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E17BF6-3101-4115-B689-43B9E219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0065-53A4-4E81-8DB4-12B5DCB8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Data Science &amp; Advanced Analytics Introduction /// January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366C-E696-4E0E-B1BE-8DA87BF9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F422C-5CB1-4E8B-BE88-35BA342FB9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HCP - SAMPLE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BRICK - CLUSTER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SEGMENT - SUBGROUP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brick_id</a:t>
            </a:r>
            <a:r>
              <a:rPr lang="en-US" sz="1600" dirty="0"/>
              <a:t> - </a:t>
            </a:r>
            <a:r>
              <a:rPr lang="en-US" sz="1600" dirty="0" err="1"/>
              <a:t>cluster_id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Segmentation - Subgrouping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segmentation - subgrouping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segment - subgroup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seg - </a:t>
            </a:r>
            <a:r>
              <a:rPr lang="en-US" sz="1600" dirty="0" err="1"/>
              <a:t>sgrp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brick - cluster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potential – </a:t>
            </a:r>
            <a:r>
              <a:rPr lang="en-US" sz="1600" dirty="0" err="1"/>
              <a:t>y_out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0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 bwMode="gray"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Conceptual Problem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sz="quarter" idx="14"/>
          </p:nvPr>
        </p:nvSpPr>
        <p:spPr bwMode="gray">
          <a:xfrm>
            <a:off x="981820" y="1732752"/>
            <a:ext cx="10798461" cy="2716956"/>
          </a:xfrm>
        </p:spPr>
        <p:txBody>
          <a:bodyPr>
            <a:normAutofit/>
          </a:bodyPr>
          <a:lstStyle/>
          <a:p>
            <a:r>
              <a:rPr lang="en-US" sz="1200" dirty="0"/>
              <a:t>Regression problem with output at a lower non-uniform resolution at the input space (e.g. y</a:t>
            </a:r>
            <a:r>
              <a:rPr lang="en-US" sz="1200" baseline="-25000" dirty="0"/>
              <a:t>1</a:t>
            </a:r>
            <a:r>
              <a:rPr lang="en-US" sz="1200" dirty="0"/>
              <a:t> contributed by x</a:t>
            </a:r>
            <a:r>
              <a:rPr lang="en-US" sz="1200" baseline="-25000" dirty="0"/>
              <a:t>1</a:t>
            </a:r>
            <a:r>
              <a:rPr lang="en-US" sz="1200" dirty="0"/>
              <a:t> to x</a:t>
            </a:r>
            <a:r>
              <a:rPr lang="en-US" sz="1200" baseline="-25000" dirty="0"/>
              <a:t>5</a:t>
            </a:r>
            <a:r>
              <a:rPr lang="en-US" sz="1200" dirty="0"/>
              <a:t>, and y</a:t>
            </a:r>
            <a:r>
              <a:rPr lang="en-US" sz="1200" baseline="-25000" dirty="0"/>
              <a:t>2</a:t>
            </a:r>
            <a:r>
              <a:rPr lang="en-US" sz="1200" dirty="0"/>
              <a:t> contributed x</a:t>
            </a:r>
            <a:r>
              <a:rPr lang="en-US" sz="1200" baseline="-25000" dirty="0"/>
              <a:t>5</a:t>
            </a:r>
            <a:r>
              <a:rPr lang="en-US" sz="1200" dirty="0"/>
              <a:t> to x</a:t>
            </a:r>
            <a:r>
              <a:rPr lang="en-US" sz="1200" baseline="-25000" dirty="0"/>
              <a:t>7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Input dataset</a:t>
            </a:r>
          </a:p>
          <a:p>
            <a:pPr lvl="2"/>
            <a:r>
              <a:rPr lang="en-US" sz="1200" dirty="0"/>
              <a:t>Samples are grouped into cluster, where each cluster produce an aggregated output for the cluster</a:t>
            </a:r>
          </a:p>
          <a:p>
            <a:pPr lvl="2"/>
            <a:r>
              <a:rPr lang="en-US" sz="1200" dirty="0"/>
              <a:t>Samples are divided into subgroup, each subgroup has a different model</a:t>
            </a:r>
          </a:p>
          <a:p>
            <a:pPr lvl="2"/>
            <a:endParaRPr lang="en-US" sz="1200" dirty="0"/>
          </a:p>
          <a:p>
            <a:pPr lvl="1"/>
            <a:r>
              <a:rPr lang="en-US" sz="1200" dirty="0"/>
              <a:t>Output dataset</a:t>
            </a:r>
          </a:p>
          <a:p>
            <a:pPr lvl="2"/>
            <a:r>
              <a:rPr lang="en-US" sz="1200" dirty="0"/>
              <a:t>Cluster output is given as: Aggregated sum of model output with input from within the same cluster</a:t>
            </a:r>
          </a:p>
          <a:p>
            <a:pPr lvl="2"/>
            <a:r>
              <a:rPr lang="en-US" sz="1200" dirty="0"/>
              <a:t>Output must be positive value</a:t>
            </a:r>
          </a:p>
          <a:p>
            <a:pPr lvl="2"/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1FC318-4FDB-400B-91F1-19B28C58E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50034"/>
              </p:ext>
            </p:extLst>
          </p:nvPr>
        </p:nvGraphicFramePr>
        <p:xfrm>
          <a:off x="5066966" y="4991924"/>
          <a:ext cx="4935264" cy="138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908">
                  <a:extLst>
                    <a:ext uri="{9D8B030D-6E8A-4147-A177-3AD203B41FA5}">
                      <a16:colId xmlns:a16="http://schemas.microsoft.com/office/drawing/2014/main" val="428495193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3242208358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3070086323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3576554079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1973006262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2684003645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4262040516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654890374"/>
                    </a:ext>
                  </a:extLst>
                </a:gridCol>
              </a:tblGrid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174195168"/>
                  </a:ext>
                </a:extLst>
              </a:tr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 rowSpan="3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755125768"/>
                  </a:ext>
                </a:extLst>
              </a:tr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 vMerge="1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2701012781"/>
                  </a:ext>
                </a:extLst>
              </a:tr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 vMerge="1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1893228076"/>
                  </a:ext>
                </a:extLst>
              </a:tr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 rowSpan="2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1105978503"/>
                  </a:ext>
                </a:extLst>
              </a:tr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 vMerge="1"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57989105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B5E1001-EBE3-47DB-BC2E-6F29CDD4F426}"/>
              </a:ext>
            </a:extLst>
          </p:cNvPr>
          <p:cNvGrpSpPr/>
          <p:nvPr/>
        </p:nvGrpSpPr>
        <p:grpSpPr>
          <a:xfrm>
            <a:off x="5079091" y="4485118"/>
            <a:ext cx="4923519" cy="1894672"/>
            <a:chOff x="-776784" y="2105429"/>
            <a:chExt cx="3011854" cy="867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D138B0-8D85-4194-BBEB-C3134D3C3367}"/>
                </a:ext>
              </a:extLst>
            </p:cNvPr>
            <p:cNvSpPr txBox="1"/>
            <p:nvPr/>
          </p:nvSpPr>
          <p:spPr bwMode="gray">
            <a:xfrm>
              <a:off x="-21776" y="2105429"/>
              <a:ext cx="1509490" cy="864000"/>
            </a:xfrm>
            <a:prstGeom prst="rect">
              <a:avLst/>
            </a:prstGeom>
            <a:solidFill>
              <a:srgbClr val="FF3162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800" dirty="0"/>
                <a:t>Sample Features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D3D167-1F07-4DCD-B4EF-128AEC725370}"/>
                </a:ext>
              </a:extLst>
            </p:cNvPr>
            <p:cNvSpPr txBox="1"/>
            <p:nvPr/>
          </p:nvSpPr>
          <p:spPr bwMode="gray">
            <a:xfrm>
              <a:off x="1480326" y="2109164"/>
              <a:ext cx="754744" cy="864000"/>
            </a:xfrm>
            <a:prstGeom prst="rect">
              <a:avLst/>
            </a:prstGeom>
            <a:solidFill>
              <a:srgbClr val="89D329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Subgroup OHE ID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27C663-45F0-4647-BFEF-D33605E0D7BD}"/>
                </a:ext>
              </a:extLst>
            </p:cNvPr>
            <p:cNvSpPr txBox="1"/>
            <p:nvPr/>
          </p:nvSpPr>
          <p:spPr bwMode="gray">
            <a:xfrm>
              <a:off x="-399280" y="2108682"/>
              <a:ext cx="377504" cy="864000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Cluster ID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4382E0-3E53-43F2-A7C8-B03B72CCCA72}"/>
                </a:ext>
              </a:extLst>
            </p:cNvPr>
            <p:cNvSpPr txBox="1"/>
            <p:nvPr/>
          </p:nvSpPr>
          <p:spPr bwMode="gray">
            <a:xfrm>
              <a:off x="-776784" y="2108682"/>
              <a:ext cx="377504" cy="864000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Sample ID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84A60-BA25-48FD-A295-7E5F69A6EB24}"/>
              </a:ext>
            </a:extLst>
          </p:cNvPr>
          <p:cNvSpPr/>
          <p:nvPr/>
        </p:nvSpPr>
        <p:spPr bwMode="gray">
          <a:xfrm>
            <a:off x="6329927" y="4485116"/>
            <a:ext cx="3702086" cy="2240817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AFE18-9C3B-4431-8C02-33C54358A9CE}"/>
              </a:ext>
            </a:extLst>
          </p:cNvPr>
          <p:cNvSpPr txBox="1"/>
          <p:nvPr/>
        </p:nvSpPr>
        <p:spPr bwMode="gray">
          <a:xfrm>
            <a:off x="8096113" y="4062813"/>
            <a:ext cx="169714" cy="2489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>
                <a:solidFill>
                  <a:srgbClr val="FF3162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E84A2-5E2E-4BF8-89CE-3ECBC9A4A407}"/>
              </a:ext>
            </a:extLst>
          </p:cNvPr>
          <p:cNvSpPr txBox="1"/>
          <p:nvPr/>
        </p:nvSpPr>
        <p:spPr bwMode="gray">
          <a:xfrm>
            <a:off x="9306706" y="6357924"/>
            <a:ext cx="169714" cy="2489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>
                <a:solidFill>
                  <a:srgbClr val="FF3162"/>
                </a:solidFill>
              </a:rPr>
              <a:t>S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B0F657C3-A942-4B12-BDB9-C1A3BF590DAC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804182" y="6136707"/>
            <a:ext cx="4274909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oval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859185F-EFBE-401E-8063-3C7C7F6DEB9C}"/>
              </a:ext>
            </a:extLst>
          </p:cNvPr>
          <p:cNvSpPr txBox="1">
            <a:spLocks/>
          </p:cNvSpPr>
          <p:nvPr/>
        </p:nvSpPr>
        <p:spPr bwMode="gray">
          <a:xfrm>
            <a:off x="712644" y="4895637"/>
            <a:ext cx="2985777" cy="1225334"/>
          </a:xfrm>
          <a:prstGeom prst="rect">
            <a:avLst/>
          </a:prstGeom>
        </p:spPr>
        <p:txBody>
          <a:bodyPr lIns="108000" tIns="0" rIns="108000" bIns="0" anchor="b"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3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4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5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Tx/>
              <a:buBlip>
                <a:blip r:embed="rId6"/>
              </a:buBlip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Problem: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Output at lower non-uniform resolution (different number of samples at each cluster)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0C5252F-985C-48C1-9701-FBAB2187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75267"/>
              </p:ext>
            </p:extLst>
          </p:nvPr>
        </p:nvGraphicFramePr>
        <p:xfrm>
          <a:off x="10352284" y="4998189"/>
          <a:ext cx="1233816" cy="138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908">
                  <a:extLst>
                    <a:ext uri="{9D8B030D-6E8A-4147-A177-3AD203B41FA5}">
                      <a16:colId xmlns:a16="http://schemas.microsoft.com/office/drawing/2014/main" val="428495193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3242208358"/>
                    </a:ext>
                  </a:extLst>
                </a:gridCol>
              </a:tblGrid>
              <a:tr h="23131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174195168"/>
                  </a:ext>
                </a:extLst>
              </a:tr>
              <a:tr h="69393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755125768"/>
                  </a:ext>
                </a:extLst>
              </a:tr>
              <a:tr h="46262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8552" marR="38552" marT="19276" marB="19276"/>
                </a:tc>
                <a:extLst>
                  <a:ext uri="{0D108BD9-81ED-4DB2-BD59-A6C34878D82A}">
                    <a16:rowId xmlns:a16="http://schemas.microsoft.com/office/drawing/2014/main" val="391055962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5ED880D-7413-426B-B56A-8DCD846A25D8}"/>
              </a:ext>
            </a:extLst>
          </p:cNvPr>
          <p:cNvSpPr txBox="1"/>
          <p:nvPr/>
        </p:nvSpPr>
        <p:spPr bwMode="gray">
          <a:xfrm>
            <a:off x="7507174" y="6367336"/>
            <a:ext cx="169714" cy="2489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err="1">
                <a:solidFill>
                  <a:srgbClr val="FF3162"/>
                </a:solidFill>
              </a:rPr>
              <a:t>X</a:t>
            </a:r>
            <a:r>
              <a:rPr lang="en-US" baseline="-25000" err="1">
                <a:solidFill>
                  <a:srgbClr val="FF3162"/>
                </a:solidFill>
              </a:rPr>
              <a:t>feature</a:t>
            </a:r>
            <a:endParaRPr lang="en-US" baseline="-25000">
              <a:solidFill>
                <a:srgbClr val="FF316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9E3DB-D429-4C0E-BE04-6F839BC1BE76}"/>
              </a:ext>
            </a:extLst>
          </p:cNvPr>
          <p:cNvGrpSpPr/>
          <p:nvPr/>
        </p:nvGrpSpPr>
        <p:grpSpPr>
          <a:xfrm>
            <a:off x="10339956" y="4492222"/>
            <a:ext cx="1234222" cy="1912098"/>
            <a:chOff x="10638927" y="629075"/>
            <a:chExt cx="1234222" cy="14123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D99953-62AD-4DD8-AF72-C8B1B1BB41C2}"/>
                </a:ext>
              </a:extLst>
            </p:cNvPr>
            <p:cNvSpPr txBox="1"/>
            <p:nvPr/>
          </p:nvSpPr>
          <p:spPr bwMode="gray">
            <a:xfrm>
              <a:off x="11256038" y="629075"/>
              <a:ext cx="617111" cy="1412395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Aggregated</a:t>
              </a:r>
            </a:p>
            <a:p>
              <a:pPr algn="ctr"/>
              <a:r>
                <a:rPr lang="en-US" sz="700" dirty="0"/>
                <a:t>Output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EA21EF-E700-4A17-8086-B935983A02FD}"/>
                </a:ext>
              </a:extLst>
            </p:cNvPr>
            <p:cNvSpPr txBox="1"/>
            <p:nvPr/>
          </p:nvSpPr>
          <p:spPr bwMode="gray">
            <a:xfrm>
              <a:off x="10638927" y="629075"/>
              <a:ext cx="617111" cy="1412394"/>
            </a:xfrm>
            <a:prstGeom prst="rect">
              <a:avLst/>
            </a:prstGeom>
            <a:solidFill>
              <a:srgbClr val="00B0F0">
                <a:alpha val="30196"/>
              </a:srgbClr>
            </a:solidFill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sz="700" dirty="0"/>
            </a:p>
            <a:p>
              <a:pPr algn="ctr"/>
              <a:r>
                <a:rPr lang="en-US" sz="700" dirty="0"/>
                <a:t>Cluster ID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1C6551B-4B26-4F20-852A-0B047A5BB118}"/>
              </a:ext>
            </a:extLst>
          </p:cNvPr>
          <p:cNvSpPr/>
          <p:nvPr/>
        </p:nvSpPr>
        <p:spPr bwMode="gray">
          <a:xfrm>
            <a:off x="10339956" y="4485116"/>
            <a:ext cx="1234222" cy="1900939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E9EF1-11A5-48AB-A27E-83D52E301F64}"/>
              </a:ext>
            </a:extLst>
          </p:cNvPr>
          <p:cNvSpPr txBox="1"/>
          <p:nvPr/>
        </p:nvSpPr>
        <p:spPr bwMode="gray">
          <a:xfrm>
            <a:off x="10872210" y="4062813"/>
            <a:ext cx="169714" cy="2489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>
                <a:solidFill>
                  <a:srgbClr val="FF3162"/>
                </a:solidFill>
              </a:rPr>
              <a:t>Y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3BBA4E23-B1B0-4050-8A1E-C204FD1282B2}"/>
              </a:ext>
            </a:extLst>
          </p:cNvPr>
          <p:cNvSpPr/>
          <p:nvPr/>
        </p:nvSpPr>
        <p:spPr bwMode="gray">
          <a:xfrm>
            <a:off x="9476420" y="3930527"/>
            <a:ext cx="1241857" cy="416891"/>
          </a:xfrm>
          <a:prstGeom prst="wedgeRoundRectCallout">
            <a:avLst>
              <a:gd name="adj1" fmla="val 38990"/>
              <a:gd name="adj2" fmla="val 108659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One-to-Many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72051072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46137EF-E557-4C08-8971-C7CD33ED6E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Neural Network Forward Downsampling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251DE-44A6-4A20-8562-782A03E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Problem Definition: Bottom-Up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4009-C450-4495-B069-631F925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49A5D0-1468-4F04-8BF6-C64E4A1ED6B2}"/>
              </a:ext>
            </a:extLst>
          </p:cNvPr>
          <p:cNvSpPr/>
          <p:nvPr/>
        </p:nvSpPr>
        <p:spPr bwMode="gray">
          <a:xfrm>
            <a:off x="7065034" y="1548494"/>
            <a:ext cx="4641011" cy="42835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u="sng" dirty="0"/>
          </a:p>
          <a:p>
            <a:r>
              <a:rPr lang="en-US" sz="1400" b="1" u="sng" dirty="0"/>
              <a:t>Important Remarks</a:t>
            </a:r>
          </a:p>
          <a:p>
            <a:pPr algn="ctr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This algorithm made no assumptions on data relationship!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 of network input samples is different for each cluster.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network parameters of each subblock is the same.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Output of final output must use a </a:t>
            </a:r>
            <a:r>
              <a:rPr lang="en-US" sz="1400" dirty="0" err="1"/>
              <a:t>ReLU</a:t>
            </a:r>
            <a:r>
              <a:rPr lang="en-US" sz="1400" dirty="0"/>
              <a:t> as activation function to ensure a positive value.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Although the network visually looks very large, but the non-linear model block is redundant. Very few parameters are required.</a:t>
            </a:r>
          </a:p>
        </p:txBody>
      </p:sp>
      <p:grpSp>
        <p:nvGrpSpPr>
          <p:cNvPr id="13312" name="Group 13311">
            <a:extLst>
              <a:ext uri="{FF2B5EF4-FFF2-40B4-BE49-F238E27FC236}">
                <a16:creationId xmlns:a16="http://schemas.microsoft.com/office/drawing/2014/main" id="{55A0596A-D21D-4396-BC1D-F21A128034F6}"/>
              </a:ext>
            </a:extLst>
          </p:cNvPr>
          <p:cNvGrpSpPr/>
          <p:nvPr/>
        </p:nvGrpSpPr>
        <p:grpSpPr>
          <a:xfrm>
            <a:off x="1895366" y="1548493"/>
            <a:ext cx="4702861" cy="2064319"/>
            <a:chOff x="1895366" y="1548493"/>
            <a:chExt cx="4702861" cy="206431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3AC3744-2D1B-4BC7-AACE-3C3E7C628EEF}"/>
                </a:ext>
              </a:extLst>
            </p:cNvPr>
            <p:cNvSpPr/>
            <p:nvPr/>
          </p:nvSpPr>
          <p:spPr>
            <a:xfrm>
              <a:off x="3287066" y="1738010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Non-Linear Model Block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D5CFF5-2AB7-4FF7-BEB0-6A3F5C7C7B35}"/>
                </a:ext>
              </a:extLst>
            </p:cNvPr>
            <p:cNvSpPr/>
            <p:nvPr/>
          </p:nvSpPr>
          <p:spPr>
            <a:xfrm>
              <a:off x="3287066" y="3055538"/>
              <a:ext cx="830181" cy="336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Non-Linear Model Block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7894763-EB0A-43AE-8B7F-4E67BF37C9FD}"/>
                </a:ext>
              </a:extLst>
            </p:cNvPr>
            <p:cNvSpPr/>
            <p:nvPr/>
          </p:nvSpPr>
          <p:spPr bwMode="gray">
            <a:xfrm>
              <a:off x="5093220" y="2376967"/>
              <a:ext cx="362622" cy="36262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03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4C9ECC4-AE66-40F9-AFA6-E41F5C3B145C}"/>
                </a:ext>
              </a:extLst>
            </p:cNvPr>
            <p:cNvCxnSpPr>
              <a:cxnSpLocks/>
              <a:stCxn id="85" idx="3"/>
              <a:endCxn id="88" idx="1"/>
            </p:cNvCxnSpPr>
            <p:nvPr/>
          </p:nvCxnSpPr>
          <p:spPr bwMode="gray">
            <a:xfrm>
              <a:off x="4117247" y="1886110"/>
              <a:ext cx="1029078" cy="54396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B8DF9A-E999-430F-82C5-A446BC06539D}"/>
                </a:ext>
              </a:extLst>
            </p:cNvPr>
            <p:cNvCxnSpPr>
              <a:cxnSpLocks/>
              <a:stCxn id="109" idx="3"/>
            </p:cNvCxnSpPr>
            <p:nvPr/>
          </p:nvCxnSpPr>
          <p:spPr bwMode="gray">
            <a:xfrm>
              <a:off x="4117247" y="2299822"/>
              <a:ext cx="972338" cy="19321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F026C72-687D-4224-BD18-6A3ACA58AAB3}"/>
                </a:ext>
              </a:extLst>
            </p:cNvPr>
            <p:cNvCxnSpPr>
              <a:cxnSpLocks/>
              <a:stCxn id="87" idx="3"/>
              <a:endCxn id="88" idx="3"/>
            </p:cNvCxnSpPr>
            <p:nvPr/>
          </p:nvCxnSpPr>
          <p:spPr bwMode="gray">
            <a:xfrm flipV="1">
              <a:off x="4117247" y="2686484"/>
              <a:ext cx="1029078" cy="53720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A67DEA9-43FB-4E15-B383-46A35AA1B832}"/>
                </a:ext>
              </a:extLst>
            </p:cNvPr>
            <p:cNvCxnSpPr>
              <a:stCxn id="88" idx="6"/>
            </p:cNvCxnSpPr>
            <p:nvPr/>
          </p:nvCxnSpPr>
          <p:spPr bwMode="gray">
            <a:xfrm flipV="1">
              <a:off x="5455842" y="2552105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6B699FD-F6CE-4D8D-A0F5-62A298A20288}"/>
                </a:ext>
              </a:extLst>
            </p:cNvPr>
            <p:cNvCxnSpPr/>
            <p:nvPr/>
          </p:nvCxnSpPr>
          <p:spPr bwMode="gray">
            <a:xfrm flipV="1">
              <a:off x="2719320" y="1902076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1D2B8F5-405D-49BE-8960-98C6C4793F9B}"/>
                </a:ext>
              </a:extLst>
            </p:cNvPr>
            <p:cNvCxnSpPr/>
            <p:nvPr/>
          </p:nvCxnSpPr>
          <p:spPr bwMode="gray">
            <a:xfrm flipV="1">
              <a:off x="2719320" y="2316737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E8F45B9-CA80-42A5-9D71-348D38343D9F}"/>
                </a:ext>
              </a:extLst>
            </p:cNvPr>
            <p:cNvCxnSpPr/>
            <p:nvPr/>
          </p:nvCxnSpPr>
          <p:spPr bwMode="gray">
            <a:xfrm flipV="1">
              <a:off x="2719320" y="3218024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D364DFB-E322-4DC6-8603-B02172F15DC8}"/>
                </a:ext>
              </a:extLst>
            </p:cNvPr>
            <p:cNvSpPr/>
            <p:nvPr/>
          </p:nvSpPr>
          <p:spPr bwMode="gray">
            <a:xfrm>
              <a:off x="1895366" y="1548493"/>
              <a:ext cx="4702861" cy="206431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BC685ED-EC30-4B28-B6E8-E9C4B4D11C5E}"/>
                </a:ext>
              </a:extLst>
            </p:cNvPr>
            <p:cNvSpPr/>
            <p:nvPr/>
          </p:nvSpPr>
          <p:spPr>
            <a:xfrm>
              <a:off x="3287066" y="2151722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Non-Linear Model 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20614-1BCB-4C24-BAB8-071E771FE7BA}"/>
                </a:ext>
              </a:extLst>
            </p:cNvPr>
            <p:cNvSpPr txBox="1"/>
            <p:nvPr/>
          </p:nvSpPr>
          <p:spPr bwMode="gray">
            <a:xfrm>
              <a:off x="3551288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49EE16-4693-4F57-AF47-88D69B821E85}"/>
                </a:ext>
              </a:extLst>
            </p:cNvPr>
            <p:cNvSpPr txBox="1"/>
            <p:nvPr/>
          </p:nvSpPr>
          <p:spPr bwMode="gray">
            <a:xfrm>
              <a:off x="4440589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7F86769-DA85-4428-8908-97F61D2994C2}"/>
                </a:ext>
              </a:extLst>
            </p:cNvPr>
            <p:cNvSpPr txBox="1"/>
            <p:nvPr/>
          </p:nvSpPr>
          <p:spPr bwMode="gray">
            <a:xfrm>
              <a:off x="2249566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18953A-0433-4550-8687-FBAC36CA3AC7}"/>
              </a:ext>
            </a:extLst>
          </p:cNvPr>
          <p:cNvSpPr/>
          <p:nvPr/>
        </p:nvSpPr>
        <p:spPr bwMode="gray">
          <a:xfrm>
            <a:off x="3105508" y="1660036"/>
            <a:ext cx="1157529" cy="4283563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B81F60F-6B41-476A-AE35-CC637CDB063D}"/>
              </a:ext>
            </a:extLst>
          </p:cNvPr>
          <p:cNvSpPr txBox="1"/>
          <p:nvPr/>
        </p:nvSpPr>
        <p:spPr bwMode="gray">
          <a:xfrm>
            <a:off x="3287066" y="6033462"/>
            <a:ext cx="821742" cy="48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>
                <a:solidFill>
                  <a:srgbClr val="FF3162"/>
                </a:solidFill>
              </a:rPr>
              <a:t>Each subblock with same parameters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55B78D4-27B7-4858-A976-E3D0025629FC}"/>
              </a:ext>
            </a:extLst>
          </p:cNvPr>
          <p:cNvSpPr txBox="1"/>
          <p:nvPr/>
        </p:nvSpPr>
        <p:spPr bwMode="gray">
          <a:xfrm>
            <a:off x="770318" y="1681062"/>
            <a:ext cx="963996" cy="48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00BCFF"/>
                </a:solidFill>
              </a:rPr>
              <a:t>Cluster Sample 1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F944B5-3040-485C-B10C-6B2D98C3B52F}"/>
              </a:ext>
            </a:extLst>
          </p:cNvPr>
          <p:cNvGrpSpPr/>
          <p:nvPr/>
        </p:nvGrpSpPr>
        <p:grpSpPr>
          <a:xfrm>
            <a:off x="1895366" y="3747088"/>
            <a:ext cx="4702861" cy="2064319"/>
            <a:chOff x="1895366" y="1548493"/>
            <a:chExt cx="4702861" cy="206431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1226F09-261B-49F8-A211-06259513E5CD}"/>
                </a:ext>
              </a:extLst>
            </p:cNvPr>
            <p:cNvSpPr/>
            <p:nvPr/>
          </p:nvSpPr>
          <p:spPr>
            <a:xfrm>
              <a:off x="3287066" y="1738010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Non-Linear Model Block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D3AF9B4-D4A4-422E-BC27-6CA66BD9C566}"/>
                </a:ext>
              </a:extLst>
            </p:cNvPr>
            <p:cNvSpPr/>
            <p:nvPr/>
          </p:nvSpPr>
          <p:spPr>
            <a:xfrm>
              <a:off x="3287066" y="3055538"/>
              <a:ext cx="830181" cy="336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Non-Linear Model Block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67DBF58-8931-4E5D-A0EB-4807095EB1DE}"/>
                </a:ext>
              </a:extLst>
            </p:cNvPr>
            <p:cNvSpPr/>
            <p:nvPr/>
          </p:nvSpPr>
          <p:spPr bwMode="gray">
            <a:xfrm>
              <a:off x="5093220" y="2376967"/>
              <a:ext cx="362622" cy="36262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03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41FECE-535B-408A-9D09-2FF952FC831E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 bwMode="gray">
            <a:xfrm>
              <a:off x="4117247" y="1886110"/>
              <a:ext cx="1029078" cy="54396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5D13E28-BC57-4A01-BB98-46DB316CC952}"/>
                </a:ext>
              </a:extLst>
            </p:cNvPr>
            <p:cNvCxnSpPr>
              <a:cxnSpLocks/>
              <a:stCxn id="159" idx="3"/>
            </p:cNvCxnSpPr>
            <p:nvPr/>
          </p:nvCxnSpPr>
          <p:spPr bwMode="gray">
            <a:xfrm>
              <a:off x="4117247" y="2299822"/>
              <a:ext cx="972338" cy="19321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22C470F-35EA-40D7-88C1-044AE15B246E}"/>
                </a:ext>
              </a:extLst>
            </p:cNvPr>
            <p:cNvCxnSpPr>
              <a:cxnSpLocks/>
              <a:stCxn id="148" idx="3"/>
              <a:endCxn id="149" idx="3"/>
            </p:cNvCxnSpPr>
            <p:nvPr/>
          </p:nvCxnSpPr>
          <p:spPr bwMode="gray">
            <a:xfrm flipV="1">
              <a:off x="4117247" y="2686484"/>
              <a:ext cx="1029078" cy="53720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DFA528F-548E-4A0B-8671-1FA689AEB324}"/>
                </a:ext>
              </a:extLst>
            </p:cNvPr>
            <p:cNvCxnSpPr>
              <a:stCxn id="149" idx="6"/>
            </p:cNvCxnSpPr>
            <p:nvPr/>
          </p:nvCxnSpPr>
          <p:spPr bwMode="gray">
            <a:xfrm flipV="1">
              <a:off x="5455842" y="2552105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4CCB60A-E73E-4982-89C4-43F58BE69CE0}"/>
                </a:ext>
              </a:extLst>
            </p:cNvPr>
            <p:cNvCxnSpPr/>
            <p:nvPr/>
          </p:nvCxnSpPr>
          <p:spPr bwMode="gray">
            <a:xfrm flipV="1">
              <a:off x="2719320" y="1902076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055B578-438D-4CAC-B40D-631ADE6CBC4A}"/>
                </a:ext>
              </a:extLst>
            </p:cNvPr>
            <p:cNvCxnSpPr/>
            <p:nvPr/>
          </p:nvCxnSpPr>
          <p:spPr bwMode="gray">
            <a:xfrm flipV="1">
              <a:off x="2719320" y="2316737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3ADB39E-4D35-4263-9E2F-7E810EE23362}"/>
                </a:ext>
              </a:extLst>
            </p:cNvPr>
            <p:cNvCxnSpPr/>
            <p:nvPr/>
          </p:nvCxnSpPr>
          <p:spPr bwMode="gray">
            <a:xfrm flipV="1">
              <a:off x="2719320" y="3218024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621BA5-9FFF-42BC-985F-F126120E513B}"/>
                </a:ext>
              </a:extLst>
            </p:cNvPr>
            <p:cNvSpPr/>
            <p:nvPr/>
          </p:nvSpPr>
          <p:spPr bwMode="gray">
            <a:xfrm>
              <a:off x="1895366" y="1548493"/>
              <a:ext cx="4702861" cy="206431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87BF8B5-6385-4D64-8DF9-A40EB7B03ED1}"/>
                </a:ext>
              </a:extLst>
            </p:cNvPr>
            <p:cNvSpPr/>
            <p:nvPr/>
          </p:nvSpPr>
          <p:spPr>
            <a:xfrm>
              <a:off x="3287066" y="2151722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Non-Linear Model Block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C95EE38-5598-4FB7-9443-B090FC146D9D}"/>
                </a:ext>
              </a:extLst>
            </p:cNvPr>
            <p:cNvSpPr txBox="1"/>
            <p:nvPr/>
          </p:nvSpPr>
          <p:spPr bwMode="gray">
            <a:xfrm>
              <a:off x="3551288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45E91B-FBBB-4D4D-8C98-D42637AC7FCE}"/>
                </a:ext>
              </a:extLst>
            </p:cNvPr>
            <p:cNvSpPr txBox="1"/>
            <p:nvPr/>
          </p:nvSpPr>
          <p:spPr bwMode="gray">
            <a:xfrm>
              <a:off x="2249566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2226E5-8070-4A51-B5B0-C71C3DAF6F27}"/>
                </a:ext>
              </a:extLst>
            </p:cNvPr>
            <p:cNvSpPr txBox="1"/>
            <p:nvPr/>
          </p:nvSpPr>
          <p:spPr bwMode="gray">
            <a:xfrm>
              <a:off x="4440589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</p:grpSp>
      <p:grpSp>
        <p:nvGrpSpPr>
          <p:cNvPr id="13313" name="Group 13312">
            <a:extLst>
              <a:ext uri="{FF2B5EF4-FFF2-40B4-BE49-F238E27FC236}">
                <a16:creationId xmlns:a16="http://schemas.microsoft.com/office/drawing/2014/main" id="{5935F2CD-3C5E-4100-877E-CA215985B104}"/>
              </a:ext>
            </a:extLst>
          </p:cNvPr>
          <p:cNvGrpSpPr/>
          <p:nvPr/>
        </p:nvGrpSpPr>
        <p:grpSpPr>
          <a:xfrm>
            <a:off x="199820" y="5379688"/>
            <a:ext cx="1502452" cy="431719"/>
            <a:chOff x="1355048" y="5901270"/>
            <a:chExt cx="2061528" cy="592366"/>
          </a:xfrm>
        </p:grpSpPr>
        <p:pic>
          <p:nvPicPr>
            <p:cNvPr id="164" name="Picture 28" descr="warning icon PNG images transparent">
              <a:extLst>
                <a:ext uri="{FF2B5EF4-FFF2-40B4-BE49-F238E27FC236}">
                  <a16:creationId xmlns:a16="http://schemas.microsoft.com/office/drawing/2014/main" id="{63DE9D18-816B-48F5-894F-360F5D095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048" y="5901270"/>
              <a:ext cx="592366" cy="592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0FE52F4-F2C7-4C01-8F35-FABDD632C851}"/>
                </a:ext>
              </a:extLst>
            </p:cNvPr>
            <p:cNvSpPr txBox="1"/>
            <p:nvPr/>
          </p:nvSpPr>
          <p:spPr bwMode="gray">
            <a:xfrm>
              <a:off x="1889744" y="5974125"/>
              <a:ext cx="1526832" cy="4846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 fontScale="62500" lnSpcReduction="20000"/>
            </a:bodyPr>
            <a:lstStyle/>
            <a:p>
              <a:pPr algn="ctr"/>
              <a:r>
                <a:rPr lang="en-US" sz="1400" dirty="0"/>
                <a:t>Each cluster sample has a different number of samples</a:t>
              </a:r>
            </a:p>
          </p:txBody>
        </p:sp>
      </p:grpSp>
      <p:pic>
        <p:nvPicPr>
          <p:cNvPr id="167" name="Picture 28" descr="warning icon PNG images transparent">
            <a:extLst>
              <a:ext uri="{FF2B5EF4-FFF2-40B4-BE49-F238E27FC236}">
                <a16:creationId xmlns:a16="http://schemas.microsoft.com/office/drawing/2014/main" id="{52189EC9-4B9D-4687-AE21-51844192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48" y="6053827"/>
            <a:ext cx="431719" cy="43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F23B4B5B-1400-4825-9103-220E5C4CAF8D}"/>
              </a:ext>
            </a:extLst>
          </p:cNvPr>
          <p:cNvSpPr txBox="1"/>
          <p:nvPr/>
        </p:nvSpPr>
        <p:spPr bwMode="gray">
          <a:xfrm>
            <a:off x="5125356" y="6045400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600"/>
              <a:t>…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C43E1DD-5405-4914-8929-A1BE32DA9308}"/>
              </a:ext>
            </a:extLst>
          </p:cNvPr>
          <p:cNvSpPr/>
          <p:nvPr/>
        </p:nvSpPr>
        <p:spPr bwMode="gray">
          <a:xfrm>
            <a:off x="4604681" y="1636273"/>
            <a:ext cx="1770240" cy="429313"/>
          </a:xfrm>
          <a:prstGeom prst="wedgeRoundRectCallout">
            <a:avLst>
              <a:gd name="adj1" fmla="val -40404"/>
              <a:gd name="adj2" fmla="val 80417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Output must be positive, therefore ReLU activation</a:t>
            </a:r>
            <a:endParaRPr lang="en-US" sz="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246C59-DE39-4396-8E7E-69E8AC6DDC91}"/>
              </a:ext>
            </a:extLst>
          </p:cNvPr>
          <p:cNvSpPr txBox="1"/>
          <p:nvPr/>
        </p:nvSpPr>
        <p:spPr bwMode="gray">
          <a:xfrm>
            <a:off x="-2703076" y="2517067"/>
            <a:ext cx="821742" cy="48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00BCFF"/>
                </a:solidFill>
              </a:rPr>
              <a:t>Cluster 2</a:t>
            </a:r>
          </a:p>
          <a:p>
            <a:pPr algn="ctr"/>
            <a:r>
              <a:rPr lang="en-US" sz="900" dirty="0">
                <a:solidFill>
                  <a:srgbClr val="00BCFF"/>
                </a:solidFill>
              </a:rPr>
              <a:t>=</a:t>
            </a:r>
          </a:p>
          <a:p>
            <a:pPr algn="ctr"/>
            <a:r>
              <a:rPr lang="en-US" sz="900" dirty="0">
                <a:solidFill>
                  <a:srgbClr val="00BCFF"/>
                </a:solidFill>
              </a:rPr>
              <a:t>Block Sample 2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F40568A-1044-42D0-A6E0-19A68612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24" y="1826869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36BEADD-7E6A-487F-9EF9-D027645E4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19" y="2226249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07D04422-792A-4DF5-A2D7-634A0C4EF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40" y="3101446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CECCC711-A300-461A-925F-4042A7EE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16" y="2496151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406B7C4A-9F86-4CCE-8EDD-70AB9562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16" y="4691860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E81B7858-DA10-4C01-B82B-5565410F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55" y="4017088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B24DD44A-6081-41DB-B8BE-F7BA2C1E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63" y="4441264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B5C2C99-DABA-4065-88CA-1CA97C91C885}"/>
              </a:ext>
            </a:extLst>
          </p:cNvPr>
          <p:cNvSpPr txBox="1"/>
          <p:nvPr/>
        </p:nvSpPr>
        <p:spPr bwMode="gray">
          <a:xfrm>
            <a:off x="770318" y="3840149"/>
            <a:ext cx="963996" cy="48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00BCFF"/>
                </a:solidFill>
              </a:rPr>
              <a:t>Cluster Sample 2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7C931357-9787-475B-A32A-B2B77336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3" y="5339172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75CDE6B7-06D3-4115-A95F-5C4FA22C25E7}"/>
              </a:ext>
            </a:extLst>
          </p:cNvPr>
          <p:cNvSpPr/>
          <p:nvPr/>
        </p:nvSpPr>
        <p:spPr bwMode="gray">
          <a:xfrm>
            <a:off x="199820" y="2290477"/>
            <a:ext cx="1502452" cy="810969"/>
          </a:xfrm>
          <a:prstGeom prst="wedgeRoundRectCallout">
            <a:avLst>
              <a:gd name="adj1" fmla="val 63765"/>
              <a:gd name="adj2" fmla="val -39338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Similar to mini-batch but the batch size varies with respect to the number of samples in each cluster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17163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DEE786-E8D8-4AE7-A9AF-78C6E2584242}"/>
              </a:ext>
            </a:extLst>
          </p:cNvPr>
          <p:cNvSpPr/>
          <p:nvPr/>
        </p:nvSpPr>
        <p:spPr bwMode="gray">
          <a:xfrm>
            <a:off x="698740" y="1485786"/>
            <a:ext cx="4394480" cy="1641053"/>
          </a:xfrm>
          <a:prstGeom prst="roundRect">
            <a:avLst>
              <a:gd name="adj" fmla="val 8553"/>
            </a:avLst>
          </a:prstGeom>
          <a:solidFill>
            <a:srgbClr val="7030A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A6902F3E-D0DA-4D13-98B0-04DD860FE37D}"/>
              </a:ext>
            </a:extLst>
          </p:cNvPr>
          <p:cNvSpPr/>
          <p:nvPr/>
        </p:nvSpPr>
        <p:spPr bwMode="gray">
          <a:xfrm>
            <a:off x="5201891" y="1447945"/>
            <a:ext cx="5985962" cy="5139525"/>
          </a:xfrm>
          <a:prstGeom prst="roundRect">
            <a:avLst>
              <a:gd name="adj" fmla="val 2678"/>
            </a:avLst>
          </a:prstGeom>
          <a:solidFill>
            <a:srgbClr val="FF3162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D81BBBDA-43C7-4ACC-87E9-02060899B2D8}"/>
              </a:ext>
            </a:extLst>
          </p:cNvPr>
          <p:cNvSpPr/>
          <p:nvPr/>
        </p:nvSpPr>
        <p:spPr bwMode="gray">
          <a:xfrm>
            <a:off x="698740" y="3239091"/>
            <a:ext cx="4394480" cy="3378841"/>
          </a:xfrm>
          <a:prstGeom prst="roundRect">
            <a:avLst>
              <a:gd name="adj" fmla="val 8553"/>
            </a:avLst>
          </a:prstGeom>
          <a:solidFill>
            <a:srgbClr val="FF990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46137EF-E557-4C08-8971-C7CD33ED6E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Neural Network Forward Downsampling Architecture Varying Batch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251DE-44A6-4A20-8562-782A03E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Problem Definition: Bottom-Up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4009-C450-4495-B069-631F925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C95EE38-5598-4FB7-9443-B090FC146D9D}"/>
              </a:ext>
            </a:extLst>
          </p:cNvPr>
          <p:cNvSpPr txBox="1"/>
          <p:nvPr/>
        </p:nvSpPr>
        <p:spPr bwMode="gray">
          <a:xfrm>
            <a:off x="3055798" y="5711101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45E91B-FBBB-4D4D-8C98-D42637AC7FCE}"/>
              </a:ext>
            </a:extLst>
          </p:cNvPr>
          <p:cNvSpPr txBox="1"/>
          <p:nvPr/>
        </p:nvSpPr>
        <p:spPr bwMode="gray">
          <a:xfrm>
            <a:off x="1754076" y="5711101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2226E5-8070-4A51-B5B0-C71C3DAF6F27}"/>
              </a:ext>
            </a:extLst>
          </p:cNvPr>
          <p:cNvSpPr txBox="1"/>
          <p:nvPr/>
        </p:nvSpPr>
        <p:spPr bwMode="gray">
          <a:xfrm>
            <a:off x="4343927" y="5711101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466093-0419-4D10-A247-2262979B3D46}"/>
              </a:ext>
            </a:extLst>
          </p:cNvPr>
          <p:cNvGrpSpPr/>
          <p:nvPr/>
        </p:nvGrpSpPr>
        <p:grpSpPr>
          <a:xfrm>
            <a:off x="2223830" y="6104496"/>
            <a:ext cx="1978986" cy="336299"/>
            <a:chOff x="7291320" y="3620163"/>
            <a:chExt cx="1978986" cy="336299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D3AF9B4-D4A4-422E-BC27-6CA66BD9C566}"/>
                </a:ext>
              </a:extLst>
            </p:cNvPr>
            <p:cNvSpPr/>
            <p:nvPr/>
          </p:nvSpPr>
          <p:spPr>
            <a:xfrm>
              <a:off x="7859066" y="3620163"/>
              <a:ext cx="830181" cy="336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Non-Linear Model Block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3ADB39E-4D35-4263-9E2F-7E810EE23362}"/>
                </a:ext>
              </a:extLst>
            </p:cNvPr>
            <p:cNvCxnSpPr/>
            <p:nvPr/>
          </p:nvCxnSpPr>
          <p:spPr bwMode="gray">
            <a:xfrm flipV="1">
              <a:off x="7291320" y="3782649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1CD6B50-D9CF-4991-A23C-83FB1EBFE5B2}"/>
                </a:ext>
              </a:extLst>
            </p:cNvPr>
            <p:cNvCxnSpPr/>
            <p:nvPr/>
          </p:nvCxnSpPr>
          <p:spPr bwMode="gray">
            <a:xfrm flipV="1">
              <a:off x="8702560" y="3782649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09E96-1243-4D48-ACBF-62CC616C46F0}"/>
              </a:ext>
            </a:extLst>
          </p:cNvPr>
          <p:cNvGrpSpPr/>
          <p:nvPr/>
        </p:nvGrpSpPr>
        <p:grpSpPr>
          <a:xfrm>
            <a:off x="2223830" y="5200680"/>
            <a:ext cx="1978986" cy="296199"/>
            <a:chOff x="7291320" y="2716347"/>
            <a:chExt cx="1978986" cy="296199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055B578-438D-4CAC-B40D-631ADE6CBC4A}"/>
                </a:ext>
              </a:extLst>
            </p:cNvPr>
            <p:cNvCxnSpPr/>
            <p:nvPr/>
          </p:nvCxnSpPr>
          <p:spPr bwMode="gray">
            <a:xfrm flipV="1">
              <a:off x="7291320" y="2881362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87BF8B5-6385-4D64-8DF9-A40EB7B03ED1}"/>
                </a:ext>
              </a:extLst>
            </p:cNvPr>
            <p:cNvSpPr/>
            <p:nvPr/>
          </p:nvSpPr>
          <p:spPr>
            <a:xfrm>
              <a:off x="7859066" y="2716347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Non-Linear Model lock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3BD1AFB-01E9-43E1-8B67-19D1EFA2995A}"/>
                </a:ext>
              </a:extLst>
            </p:cNvPr>
            <p:cNvCxnSpPr/>
            <p:nvPr/>
          </p:nvCxnSpPr>
          <p:spPr bwMode="gray">
            <a:xfrm flipV="1">
              <a:off x="8702560" y="2881362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8B86D4B-7A4C-4F1D-86F5-75AAA2D246EC}"/>
              </a:ext>
            </a:extLst>
          </p:cNvPr>
          <p:cNvSpPr txBox="1"/>
          <p:nvPr/>
        </p:nvSpPr>
        <p:spPr bwMode="gray">
          <a:xfrm>
            <a:off x="1012611" y="1625092"/>
            <a:ext cx="3704347" cy="809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b="1"/>
              <a:t>Stochastic Gradient Descent</a:t>
            </a:r>
            <a:endParaRPr lang="en-US" sz="11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Uses 1 sample at a time iteratively optimize the model parameters at each iteration.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81015B4-C634-44B9-B7D3-D1265560BB52}"/>
              </a:ext>
            </a:extLst>
          </p:cNvPr>
          <p:cNvSpPr/>
          <p:nvPr/>
        </p:nvSpPr>
        <p:spPr bwMode="gray">
          <a:xfrm>
            <a:off x="2633103" y="4643539"/>
            <a:ext cx="1138687" cy="1922606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DDEE76-EDF1-4FB3-A393-916F9E96FB29}"/>
              </a:ext>
            </a:extLst>
          </p:cNvPr>
          <p:cNvSpPr txBox="1"/>
          <p:nvPr/>
        </p:nvSpPr>
        <p:spPr bwMode="gray">
          <a:xfrm>
            <a:off x="2633103" y="4141933"/>
            <a:ext cx="1138687" cy="48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>
                <a:solidFill>
                  <a:srgbClr val="FF3162"/>
                </a:solidFill>
              </a:rPr>
              <a:t>All model blocks share the same parameters (weights)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891126-6AF5-4DAC-9304-00E95F6CD9D2}"/>
              </a:ext>
            </a:extLst>
          </p:cNvPr>
          <p:cNvSpPr txBox="1"/>
          <p:nvPr/>
        </p:nvSpPr>
        <p:spPr bwMode="gray">
          <a:xfrm>
            <a:off x="1012611" y="3374119"/>
            <a:ext cx="3557928" cy="809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b="1" dirty="0"/>
              <a:t>Batch Gradient Descent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Uses all samples at once iteratively optimize the model parameters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F935452-B69C-4C46-8539-0E8CE81C26A3}"/>
              </a:ext>
            </a:extLst>
          </p:cNvPr>
          <p:cNvSpPr txBox="1"/>
          <p:nvPr/>
        </p:nvSpPr>
        <p:spPr bwMode="gray">
          <a:xfrm>
            <a:off x="6024278" y="1618298"/>
            <a:ext cx="5052039" cy="809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b="1"/>
              <a:t>Forward Downsampling Varying Batch Training</a:t>
            </a:r>
            <a:endParaRPr lang="en-US" sz="11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Model parameters are adjusted with </a:t>
            </a:r>
            <a:r>
              <a:rPr lang="en-US" sz="1100" b="1">
                <a:solidFill>
                  <a:srgbClr val="66B512"/>
                </a:solidFill>
              </a:rPr>
              <a:t>batch gradient descent</a:t>
            </a:r>
            <a:r>
              <a:rPr lang="en-US" sz="1100">
                <a:solidFill>
                  <a:srgbClr val="66B512"/>
                </a:solidFill>
              </a:rPr>
              <a:t> within the brick</a:t>
            </a:r>
            <a:r>
              <a:rPr lang="en-US" sz="1100"/>
              <a:t> (average gradient) and </a:t>
            </a:r>
            <a:r>
              <a:rPr lang="en-US" sz="1100" b="1">
                <a:solidFill>
                  <a:srgbClr val="0091DF"/>
                </a:solidFill>
              </a:rPr>
              <a:t>stochastic gradient descent</a:t>
            </a:r>
            <a:r>
              <a:rPr lang="en-US" sz="1100">
                <a:solidFill>
                  <a:srgbClr val="0091DF"/>
                </a:solidFill>
              </a:rPr>
              <a:t> across the brick</a:t>
            </a:r>
            <a:r>
              <a:rPr lang="en-US" sz="110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FE8CC-BD1F-4F65-8BCF-C4194CA86279}"/>
              </a:ext>
            </a:extLst>
          </p:cNvPr>
          <p:cNvGrpSpPr/>
          <p:nvPr/>
        </p:nvGrpSpPr>
        <p:grpSpPr>
          <a:xfrm>
            <a:off x="5418254" y="2440829"/>
            <a:ext cx="5317512" cy="4073397"/>
            <a:chOff x="5093220" y="2406581"/>
            <a:chExt cx="5564912" cy="426291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1A30F2-0676-4447-AE8C-C2C74366C8CB}"/>
                </a:ext>
              </a:extLst>
            </p:cNvPr>
            <p:cNvSpPr/>
            <p:nvPr/>
          </p:nvSpPr>
          <p:spPr>
            <a:xfrm>
              <a:off x="7346971" y="2596098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Non-Linear Model Block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FA3E55-F1A4-4EE6-AE00-96AF85760DF7}"/>
                </a:ext>
              </a:extLst>
            </p:cNvPr>
            <p:cNvSpPr/>
            <p:nvPr/>
          </p:nvSpPr>
          <p:spPr>
            <a:xfrm>
              <a:off x="7346971" y="3913626"/>
              <a:ext cx="830181" cy="336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Non-Linear Model Block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3E8EDB-5325-4BAB-A3B5-E984F1ED5C40}"/>
                </a:ext>
              </a:extLst>
            </p:cNvPr>
            <p:cNvSpPr/>
            <p:nvPr/>
          </p:nvSpPr>
          <p:spPr bwMode="gray">
            <a:xfrm>
              <a:off x="9153125" y="3235055"/>
              <a:ext cx="362622" cy="36262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03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2363D9A-A56E-4E8F-8175-FB9B30A4A1EF}"/>
                </a:ext>
              </a:extLst>
            </p:cNvPr>
            <p:cNvCxnSpPr>
              <a:cxnSpLocks/>
              <a:stCxn id="106" idx="3"/>
              <a:endCxn id="108" idx="1"/>
            </p:cNvCxnSpPr>
            <p:nvPr/>
          </p:nvCxnSpPr>
          <p:spPr bwMode="gray">
            <a:xfrm>
              <a:off x="8177152" y="2744198"/>
              <a:ext cx="1029078" cy="54396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E689613-7453-4408-966E-8486C215CAF9}"/>
                </a:ext>
              </a:extLst>
            </p:cNvPr>
            <p:cNvCxnSpPr>
              <a:cxnSpLocks/>
              <a:stCxn id="119" idx="3"/>
            </p:cNvCxnSpPr>
            <p:nvPr/>
          </p:nvCxnSpPr>
          <p:spPr bwMode="gray">
            <a:xfrm>
              <a:off x="8177152" y="3157910"/>
              <a:ext cx="972338" cy="19321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1FACAB3-A95F-4A94-8B84-3CD58A06A08B}"/>
                </a:ext>
              </a:extLst>
            </p:cNvPr>
            <p:cNvCxnSpPr>
              <a:cxnSpLocks/>
              <a:stCxn id="107" idx="3"/>
              <a:endCxn id="108" idx="3"/>
            </p:cNvCxnSpPr>
            <p:nvPr/>
          </p:nvCxnSpPr>
          <p:spPr bwMode="gray">
            <a:xfrm flipV="1">
              <a:off x="8177152" y="3544572"/>
              <a:ext cx="1029078" cy="53720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5422B96-3437-4248-AA56-9FF091E24863}"/>
                </a:ext>
              </a:extLst>
            </p:cNvPr>
            <p:cNvCxnSpPr>
              <a:stCxn id="108" idx="6"/>
            </p:cNvCxnSpPr>
            <p:nvPr/>
          </p:nvCxnSpPr>
          <p:spPr bwMode="gray">
            <a:xfrm flipV="1">
              <a:off x="9515747" y="3410193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F858BB-DA82-4D0C-8A71-2A3186364F6C}"/>
                </a:ext>
              </a:extLst>
            </p:cNvPr>
            <p:cNvCxnSpPr/>
            <p:nvPr/>
          </p:nvCxnSpPr>
          <p:spPr bwMode="gray">
            <a:xfrm flipV="1">
              <a:off x="6779225" y="2760164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7366DAD-977D-489D-939E-9CE1F753583F}"/>
                </a:ext>
              </a:extLst>
            </p:cNvPr>
            <p:cNvCxnSpPr/>
            <p:nvPr/>
          </p:nvCxnSpPr>
          <p:spPr bwMode="gray">
            <a:xfrm flipV="1">
              <a:off x="6779225" y="3174825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29E9605-9BE3-4057-BFC0-AD406FA74CDD}"/>
                </a:ext>
              </a:extLst>
            </p:cNvPr>
            <p:cNvCxnSpPr/>
            <p:nvPr/>
          </p:nvCxnSpPr>
          <p:spPr bwMode="gray">
            <a:xfrm flipV="1">
              <a:off x="6779225" y="4076112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1087282-5F5B-413A-9CF8-860F529C019B}"/>
                </a:ext>
              </a:extLst>
            </p:cNvPr>
            <p:cNvSpPr/>
            <p:nvPr/>
          </p:nvSpPr>
          <p:spPr bwMode="gray">
            <a:xfrm>
              <a:off x="5955271" y="2406581"/>
              <a:ext cx="4702861" cy="206431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2F0FF8B-4F8D-472A-9221-2970ECD4DCAF}"/>
                </a:ext>
              </a:extLst>
            </p:cNvPr>
            <p:cNvSpPr/>
            <p:nvPr/>
          </p:nvSpPr>
          <p:spPr>
            <a:xfrm>
              <a:off x="7346971" y="3009810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Non-Linear Model Block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F1B25D-9602-4BFE-8A5A-524C9C5F1500}"/>
                </a:ext>
              </a:extLst>
            </p:cNvPr>
            <p:cNvSpPr txBox="1"/>
            <p:nvPr/>
          </p:nvSpPr>
          <p:spPr bwMode="gray">
            <a:xfrm>
              <a:off x="7611193" y="3520231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100"/>
                <a:t>…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7469F55-2C29-4AFA-B5D1-69A082D000C6}"/>
                </a:ext>
              </a:extLst>
            </p:cNvPr>
            <p:cNvSpPr txBox="1"/>
            <p:nvPr/>
          </p:nvSpPr>
          <p:spPr bwMode="gray">
            <a:xfrm>
              <a:off x="8500494" y="3520231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100"/>
                <a:t>…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3A016A1-08D3-43AF-B6AD-484934AE8E9B}"/>
                </a:ext>
              </a:extLst>
            </p:cNvPr>
            <p:cNvSpPr txBox="1"/>
            <p:nvPr/>
          </p:nvSpPr>
          <p:spPr bwMode="gray">
            <a:xfrm>
              <a:off x="6309471" y="3520231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100"/>
                <a:t>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A9AE13D-E9EB-4273-A04C-C4AEBE610EA7}"/>
                </a:ext>
              </a:extLst>
            </p:cNvPr>
            <p:cNvSpPr txBox="1"/>
            <p:nvPr/>
          </p:nvSpPr>
          <p:spPr bwMode="gray">
            <a:xfrm>
              <a:off x="5093220" y="4998480"/>
              <a:ext cx="821742" cy="489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BCFF"/>
                  </a:solidFill>
                </a:rPr>
                <a:t>Cluster</a:t>
              </a:r>
            </a:p>
            <a:p>
              <a:pPr algn="ctr"/>
              <a:r>
                <a:rPr lang="en-US" sz="800" dirty="0">
                  <a:solidFill>
                    <a:srgbClr val="00BCFF"/>
                  </a:solidFill>
                </a:rPr>
                <a:t>Sample 2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50B67E1-784B-4A77-A082-EAACBAEE69E4}"/>
                </a:ext>
              </a:extLst>
            </p:cNvPr>
            <p:cNvSpPr/>
            <p:nvPr/>
          </p:nvSpPr>
          <p:spPr bwMode="gray">
            <a:xfrm>
              <a:off x="7165413" y="2518124"/>
              <a:ext cx="1157529" cy="4048021"/>
            </a:xfrm>
            <a:prstGeom prst="rect">
              <a:avLst/>
            </a:prstGeom>
            <a:noFill/>
            <a:ln>
              <a:solidFill>
                <a:srgbClr val="FF31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FFBFB45-71AD-4B08-819F-888923181AAB}"/>
                </a:ext>
              </a:extLst>
            </p:cNvPr>
            <p:cNvSpPr txBox="1"/>
            <p:nvPr/>
          </p:nvSpPr>
          <p:spPr bwMode="gray">
            <a:xfrm>
              <a:off x="5093220" y="2539150"/>
              <a:ext cx="821742" cy="489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800" dirty="0">
                  <a:solidFill>
                    <a:srgbClr val="00BCFF"/>
                  </a:solidFill>
                </a:rPr>
                <a:t>Closter </a:t>
              </a:r>
            </a:p>
            <a:p>
              <a:pPr algn="ctr"/>
              <a:r>
                <a:rPr lang="en-US" sz="800" dirty="0">
                  <a:solidFill>
                    <a:srgbClr val="00BCFF"/>
                  </a:solidFill>
                </a:rPr>
                <a:t>Sample 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8ED641D-2F7A-4C74-B04B-72B2E944CBF0}"/>
                </a:ext>
              </a:extLst>
            </p:cNvPr>
            <p:cNvSpPr/>
            <p:nvPr/>
          </p:nvSpPr>
          <p:spPr>
            <a:xfrm>
              <a:off x="7346971" y="4794693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Non-Linear Model Block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A32BD06-1944-4DA8-9E39-879EB2CC3CA9}"/>
                </a:ext>
              </a:extLst>
            </p:cNvPr>
            <p:cNvSpPr/>
            <p:nvPr/>
          </p:nvSpPr>
          <p:spPr>
            <a:xfrm>
              <a:off x="7346971" y="6112221"/>
              <a:ext cx="830181" cy="336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Non-Linear Model Block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FD67C9D-DF76-45D3-A7EB-1D6792E02ACE}"/>
                </a:ext>
              </a:extLst>
            </p:cNvPr>
            <p:cNvSpPr/>
            <p:nvPr/>
          </p:nvSpPr>
          <p:spPr bwMode="gray">
            <a:xfrm>
              <a:off x="9153125" y="5433650"/>
              <a:ext cx="362622" cy="36262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03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8B055F0F-DB7D-4A60-9B3C-FBA5FEFF4146}"/>
                </a:ext>
              </a:extLst>
            </p:cNvPr>
            <p:cNvCxnSpPr>
              <a:cxnSpLocks/>
              <a:stCxn id="135" idx="3"/>
              <a:endCxn id="137" idx="1"/>
            </p:cNvCxnSpPr>
            <p:nvPr/>
          </p:nvCxnSpPr>
          <p:spPr bwMode="gray">
            <a:xfrm>
              <a:off x="8177152" y="4942793"/>
              <a:ext cx="1029078" cy="54396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DDE8179-AF73-407E-8218-1F1F0DC21178}"/>
                </a:ext>
              </a:extLst>
            </p:cNvPr>
            <p:cNvCxnSpPr>
              <a:cxnSpLocks/>
              <a:stCxn id="168" idx="3"/>
            </p:cNvCxnSpPr>
            <p:nvPr/>
          </p:nvCxnSpPr>
          <p:spPr bwMode="gray">
            <a:xfrm>
              <a:off x="8177152" y="5356505"/>
              <a:ext cx="972338" cy="19321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5C9CAE-4DA7-4726-9D4E-EC6DFF36616F}"/>
                </a:ext>
              </a:extLst>
            </p:cNvPr>
            <p:cNvCxnSpPr>
              <a:cxnSpLocks/>
              <a:stCxn id="136" idx="3"/>
              <a:endCxn id="137" idx="3"/>
            </p:cNvCxnSpPr>
            <p:nvPr/>
          </p:nvCxnSpPr>
          <p:spPr bwMode="gray">
            <a:xfrm flipV="1">
              <a:off x="8177152" y="5743167"/>
              <a:ext cx="1029078" cy="53720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51679A3-436F-4BB3-AAFF-EB0CB31ABC55}"/>
                </a:ext>
              </a:extLst>
            </p:cNvPr>
            <p:cNvCxnSpPr>
              <a:stCxn id="137" idx="6"/>
            </p:cNvCxnSpPr>
            <p:nvPr/>
          </p:nvCxnSpPr>
          <p:spPr bwMode="gray">
            <a:xfrm flipV="1">
              <a:off x="9515747" y="5608788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99A340-4358-4110-9EDE-22B30D6A8A7B}"/>
                </a:ext>
              </a:extLst>
            </p:cNvPr>
            <p:cNvCxnSpPr/>
            <p:nvPr/>
          </p:nvCxnSpPr>
          <p:spPr bwMode="gray">
            <a:xfrm flipV="1">
              <a:off x="6779225" y="4958759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D62281D-6962-477C-AB49-4A0343F92457}"/>
                </a:ext>
              </a:extLst>
            </p:cNvPr>
            <p:cNvCxnSpPr/>
            <p:nvPr/>
          </p:nvCxnSpPr>
          <p:spPr bwMode="gray">
            <a:xfrm flipV="1">
              <a:off x="6779225" y="5373420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0043281-0F62-4B5C-A5BF-51457286B5DF}"/>
                </a:ext>
              </a:extLst>
            </p:cNvPr>
            <p:cNvCxnSpPr/>
            <p:nvPr/>
          </p:nvCxnSpPr>
          <p:spPr bwMode="gray">
            <a:xfrm flipV="1">
              <a:off x="6779225" y="6274707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4197944-C31E-4A93-BAAD-4F48663AA425}"/>
                </a:ext>
              </a:extLst>
            </p:cNvPr>
            <p:cNvSpPr/>
            <p:nvPr/>
          </p:nvSpPr>
          <p:spPr bwMode="gray">
            <a:xfrm>
              <a:off x="5955271" y="4605176"/>
              <a:ext cx="4702861" cy="206431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8B0D0FB-EB30-4BEF-878D-EFF2B3F65630}"/>
                </a:ext>
              </a:extLst>
            </p:cNvPr>
            <p:cNvSpPr/>
            <p:nvPr/>
          </p:nvSpPr>
          <p:spPr>
            <a:xfrm>
              <a:off x="7346971" y="5208405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Non-Linear Model Block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F7CBC76-F495-4DA1-B70F-EE1F2566FB6E}"/>
                </a:ext>
              </a:extLst>
            </p:cNvPr>
            <p:cNvSpPr txBox="1"/>
            <p:nvPr/>
          </p:nvSpPr>
          <p:spPr bwMode="gray">
            <a:xfrm>
              <a:off x="7611193" y="5718826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100"/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8E3E3DB-64AB-4927-BF80-E68E0AA11378}"/>
                </a:ext>
              </a:extLst>
            </p:cNvPr>
            <p:cNvSpPr txBox="1"/>
            <p:nvPr/>
          </p:nvSpPr>
          <p:spPr bwMode="gray">
            <a:xfrm>
              <a:off x="6309471" y="5718826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100"/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4445743-06AD-42D5-80BA-C1EBF7255CC7}"/>
                </a:ext>
              </a:extLst>
            </p:cNvPr>
            <p:cNvSpPr txBox="1"/>
            <p:nvPr/>
          </p:nvSpPr>
          <p:spPr bwMode="gray">
            <a:xfrm>
              <a:off x="8500494" y="5718826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100"/>
                <a:t>…</a:t>
              </a:r>
            </a:p>
          </p:txBody>
        </p:sp>
      </p:grpSp>
      <p:sp>
        <p:nvSpPr>
          <p:cNvPr id="101" name="Speech Bubble: Rectangle with Corners Rounded 100">
            <a:extLst>
              <a:ext uri="{FF2B5EF4-FFF2-40B4-BE49-F238E27FC236}">
                <a16:creationId xmlns:a16="http://schemas.microsoft.com/office/drawing/2014/main" id="{934C89D1-4691-4FE8-829D-DAEC12D01D24}"/>
              </a:ext>
            </a:extLst>
          </p:cNvPr>
          <p:cNvSpPr/>
          <p:nvPr/>
        </p:nvSpPr>
        <p:spPr bwMode="gray">
          <a:xfrm>
            <a:off x="399680" y="5534753"/>
            <a:ext cx="1824150" cy="635136"/>
          </a:xfrm>
          <a:prstGeom prst="wedgeRoundRectCallout">
            <a:avLst>
              <a:gd name="adj1" fmla="val 74090"/>
              <a:gd name="adj2" fmla="val -42358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Optimization Gradient (parameter adjustment) are average over all samples</a:t>
            </a:r>
            <a:endParaRPr lang="en-US" sz="400"/>
          </a:p>
        </p:txBody>
      </p:sp>
      <p:sp>
        <p:nvSpPr>
          <p:cNvPr id="179" name="Speech Bubble: Rectangle with Corners Rounded 178">
            <a:extLst>
              <a:ext uri="{FF2B5EF4-FFF2-40B4-BE49-F238E27FC236}">
                <a16:creationId xmlns:a16="http://schemas.microsoft.com/office/drawing/2014/main" id="{8A5BAC7B-25C1-4130-BF6F-16A7B5194CBF}"/>
              </a:ext>
            </a:extLst>
          </p:cNvPr>
          <p:cNvSpPr/>
          <p:nvPr/>
        </p:nvSpPr>
        <p:spPr bwMode="gray">
          <a:xfrm>
            <a:off x="4827654" y="3547120"/>
            <a:ext cx="1544576" cy="1020646"/>
          </a:xfrm>
          <a:prstGeom prst="wedgeRoundRectCallout">
            <a:avLst>
              <a:gd name="adj1" fmla="val 74090"/>
              <a:gd name="adj2" fmla="val -42358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Similar to mini-batch but the batch size varies with respect to the number of sample in each cluster</a:t>
            </a:r>
            <a:endParaRPr lang="en-US" sz="3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CCADD-B441-4B9E-9CA7-0C5B5A49CAE9}"/>
              </a:ext>
            </a:extLst>
          </p:cNvPr>
          <p:cNvGrpSpPr/>
          <p:nvPr/>
        </p:nvGrpSpPr>
        <p:grpSpPr>
          <a:xfrm>
            <a:off x="1821693" y="2579350"/>
            <a:ext cx="2622888" cy="296199"/>
            <a:chOff x="1821693" y="2579350"/>
            <a:chExt cx="2622888" cy="29619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1154158-EF37-4F6A-82D1-2178A9159C0C}"/>
                </a:ext>
              </a:extLst>
            </p:cNvPr>
            <p:cNvGrpSpPr/>
            <p:nvPr/>
          </p:nvGrpSpPr>
          <p:grpSpPr>
            <a:xfrm>
              <a:off x="2144592" y="2579350"/>
              <a:ext cx="1978986" cy="296199"/>
              <a:chOff x="7291320" y="2302635"/>
              <a:chExt cx="1978986" cy="29619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E5452E-C1F9-48D4-BDFF-8E052083F4A1}"/>
                  </a:ext>
                </a:extLst>
              </p:cNvPr>
              <p:cNvSpPr/>
              <p:nvPr/>
            </p:nvSpPr>
            <p:spPr>
              <a:xfrm>
                <a:off x="7859066" y="2302635"/>
                <a:ext cx="830181" cy="296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Non-Linear Model Block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201650B-66C9-442E-9923-3D751E5C180E}"/>
                  </a:ext>
                </a:extLst>
              </p:cNvPr>
              <p:cNvCxnSpPr/>
              <p:nvPr/>
            </p:nvCxnSpPr>
            <p:spPr bwMode="gray">
              <a:xfrm flipV="1">
                <a:off x="7291320" y="2466701"/>
                <a:ext cx="567746" cy="6173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34DE1FD-849C-457F-82C0-8E85BB5D01D4}"/>
                  </a:ext>
                </a:extLst>
              </p:cNvPr>
              <p:cNvCxnSpPr/>
              <p:nvPr/>
            </p:nvCxnSpPr>
            <p:spPr bwMode="gray">
              <a:xfrm flipV="1">
                <a:off x="8702560" y="2466701"/>
                <a:ext cx="567746" cy="6173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25B907B2-7282-4708-860E-4AD899870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693" y="2682858"/>
              <a:ext cx="2571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D6E1DAE7-5561-4764-A96C-B9AB24D93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031" y="2675928"/>
              <a:ext cx="2095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5623DD-6005-48ED-8D58-FC1AA5A2FB1E}"/>
              </a:ext>
            </a:extLst>
          </p:cNvPr>
          <p:cNvGrpSpPr/>
          <p:nvPr/>
        </p:nvGrpSpPr>
        <p:grpSpPr>
          <a:xfrm>
            <a:off x="1797757" y="4757626"/>
            <a:ext cx="2788457" cy="296199"/>
            <a:chOff x="1730022" y="2579350"/>
            <a:chExt cx="2788457" cy="29619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B51B8CA-3B62-477D-8C94-25C8A45E2483}"/>
                </a:ext>
              </a:extLst>
            </p:cNvPr>
            <p:cNvGrpSpPr/>
            <p:nvPr/>
          </p:nvGrpSpPr>
          <p:grpSpPr>
            <a:xfrm>
              <a:off x="2144592" y="2579350"/>
              <a:ext cx="1978986" cy="296199"/>
              <a:chOff x="7291320" y="2302635"/>
              <a:chExt cx="1978986" cy="29619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FB7BF82-510C-41D9-91FE-73118D22367B}"/>
                  </a:ext>
                </a:extLst>
              </p:cNvPr>
              <p:cNvSpPr/>
              <p:nvPr/>
            </p:nvSpPr>
            <p:spPr>
              <a:xfrm>
                <a:off x="7859066" y="2302635"/>
                <a:ext cx="830181" cy="296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Non-Linear Model Block</a:t>
                </a: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EB54B49-F3DC-4A12-816F-10658604365E}"/>
                  </a:ext>
                </a:extLst>
              </p:cNvPr>
              <p:cNvCxnSpPr/>
              <p:nvPr/>
            </p:nvCxnSpPr>
            <p:spPr bwMode="gray">
              <a:xfrm flipV="1">
                <a:off x="7291320" y="2466701"/>
                <a:ext cx="567746" cy="6173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3D12389-C37E-48EF-AFD9-5C1CF75B10C6}"/>
                  </a:ext>
                </a:extLst>
              </p:cNvPr>
              <p:cNvCxnSpPr/>
              <p:nvPr/>
            </p:nvCxnSpPr>
            <p:spPr bwMode="gray">
              <a:xfrm flipV="1">
                <a:off x="8702560" y="2466701"/>
                <a:ext cx="567746" cy="6173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2734E92F-030B-4BC9-AC27-0A3B064E7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0022" y="2686011"/>
              <a:ext cx="25717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>
              <a:extLst>
                <a:ext uri="{FF2B5EF4-FFF2-40B4-BE49-F238E27FC236}">
                  <a16:creationId xmlns:a16="http://schemas.microsoft.com/office/drawing/2014/main" id="{B7A65E85-1ABF-41F0-8890-0C2390556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929" y="2670302"/>
              <a:ext cx="20955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342" name="Picture 6">
            <a:extLst>
              <a:ext uri="{FF2B5EF4-FFF2-40B4-BE49-F238E27FC236}">
                <a16:creationId xmlns:a16="http://schemas.microsoft.com/office/drawing/2014/main" id="{63C3A941-6495-4523-BB31-EEEE8EEF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43" y="5335592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789D8485-6611-4F79-9586-7E36207FD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50" y="5277531"/>
            <a:ext cx="2571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AEDAD229-00F4-4999-A124-511BD735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36" y="6226875"/>
            <a:ext cx="314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4B345510-7543-492B-8D56-460A1702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60" y="6201595"/>
            <a:ext cx="2667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>
            <a:extLst>
              <a:ext uri="{FF2B5EF4-FFF2-40B4-BE49-F238E27FC236}">
                <a16:creationId xmlns:a16="http://schemas.microsoft.com/office/drawing/2014/main" id="{2A80B1B5-6D46-414A-80BE-99898869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595" y="3315999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>
            <a:extLst>
              <a:ext uri="{FF2B5EF4-FFF2-40B4-BE49-F238E27FC236}">
                <a16:creationId xmlns:a16="http://schemas.microsoft.com/office/drawing/2014/main" id="{7400446E-46F5-423C-A6AF-91ADCEE15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595" y="5427424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4" name="Picture 18">
            <a:extLst>
              <a:ext uri="{FF2B5EF4-FFF2-40B4-BE49-F238E27FC236}">
                <a16:creationId xmlns:a16="http://schemas.microsoft.com/office/drawing/2014/main" id="{F370BE02-9607-405E-93BB-514887AA6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13" y="2668570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>
            <a:extLst>
              <a:ext uri="{FF2B5EF4-FFF2-40B4-BE49-F238E27FC236}">
                <a16:creationId xmlns:a16="http://schemas.microsoft.com/office/drawing/2014/main" id="{80137000-0981-4D2F-9CD0-471D18A0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53" y="3087144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8" name="Picture 22">
            <a:extLst>
              <a:ext uri="{FF2B5EF4-FFF2-40B4-BE49-F238E27FC236}">
                <a16:creationId xmlns:a16="http://schemas.microsoft.com/office/drawing/2014/main" id="{6E954EA0-304A-4A0A-8E66-AB318332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96" y="3927219"/>
            <a:ext cx="466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0" name="Picture 24">
            <a:extLst>
              <a:ext uri="{FF2B5EF4-FFF2-40B4-BE49-F238E27FC236}">
                <a16:creationId xmlns:a16="http://schemas.microsoft.com/office/drawing/2014/main" id="{093E2BAF-CABF-4ACF-858A-AF674067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2" y="6046501"/>
            <a:ext cx="485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2" name="Picture 26">
            <a:extLst>
              <a:ext uri="{FF2B5EF4-FFF2-40B4-BE49-F238E27FC236}">
                <a16:creationId xmlns:a16="http://schemas.microsoft.com/office/drawing/2014/main" id="{A12C83D3-CA78-42BB-878C-85B49BDA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53" y="4789056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4" name="Picture 28">
            <a:extLst>
              <a:ext uri="{FF2B5EF4-FFF2-40B4-BE49-F238E27FC236}">
                <a16:creationId xmlns:a16="http://schemas.microsoft.com/office/drawing/2014/main" id="{6A93CB0A-649F-4BF0-BFA0-EAB856FA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67" y="5167804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F4B9F-6066-4193-AC03-7949317AF503}"/>
              </a:ext>
            </a:extLst>
          </p:cNvPr>
          <p:cNvSpPr/>
          <p:nvPr/>
        </p:nvSpPr>
        <p:spPr bwMode="gray">
          <a:xfrm>
            <a:off x="1523762" y="4057449"/>
            <a:ext cx="1417737" cy="2092360"/>
          </a:xfrm>
          <a:prstGeom prst="rect">
            <a:avLst/>
          </a:prstGeom>
          <a:solidFill>
            <a:srgbClr val="92D05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46137EF-E557-4C08-8971-C7CD33ED6E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Neural Network Forward Downsampling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251DE-44A6-4A20-8562-782A03E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Branch Expansion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4009-C450-4495-B069-631F925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5</a:t>
            </a:fld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18953A-0433-4550-8687-FBAC36CA3AC7}"/>
              </a:ext>
            </a:extLst>
          </p:cNvPr>
          <p:cNvSpPr/>
          <p:nvPr/>
        </p:nvSpPr>
        <p:spPr bwMode="gray">
          <a:xfrm>
            <a:off x="3206610" y="2955475"/>
            <a:ext cx="2307237" cy="537204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8B223E-639A-45DC-BBB3-800077A629BD}"/>
              </a:ext>
            </a:extLst>
          </p:cNvPr>
          <p:cNvSpPr txBox="1"/>
          <p:nvPr/>
        </p:nvSpPr>
        <p:spPr bwMode="gray">
          <a:xfrm>
            <a:off x="2086824" y="5064795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F382E0-3E2F-4F9C-9795-E1830063B66E}"/>
              </a:ext>
            </a:extLst>
          </p:cNvPr>
          <p:cNvCxnSpPr>
            <a:cxnSpLocks/>
          </p:cNvCxnSpPr>
          <p:nvPr/>
        </p:nvCxnSpPr>
        <p:spPr bwMode="gray">
          <a:xfrm flipV="1">
            <a:off x="2922737" y="4374197"/>
            <a:ext cx="567746" cy="617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04E371-CDB9-498A-8597-FE75ACBBF75C}"/>
              </a:ext>
            </a:extLst>
          </p:cNvPr>
          <p:cNvCxnSpPr>
            <a:cxnSpLocks/>
          </p:cNvCxnSpPr>
          <p:nvPr/>
        </p:nvCxnSpPr>
        <p:spPr bwMode="gray">
          <a:xfrm flipV="1">
            <a:off x="2922737" y="4438650"/>
            <a:ext cx="582323" cy="28608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695372-68CD-4069-9F90-C52DCB0EF24D}"/>
              </a:ext>
            </a:extLst>
          </p:cNvPr>
          <p:cNvCxnSpPr>
            <a:cxnSpLocks/>
          </p:cNvCxnSpPr>
          <p:nvPr/>
        </p:nvCxnSpPr>
        <p:spPr bwMode="gray">
          <a:xfrm flipV="1">
            <a:off x="2922737" y="4495800"/>
            <a:ext cx="601373" cy="10472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3F4188C-8483-436C-8CD0-2357ECFA21B9}"/>
              </a:ext>
            </a:extLst>
          </p:cNvPr>
          <p:cNvSpPr/>
          <p:nvPr/>
        </p:nvSpPr>
        <p:spPr bwMode="gray">
          <a:xfrm>
            <a:off x="3514082" y="419663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A737FB-D3EC-4CA9-8F21-7276FB4F0DDB}"/>
              </a:ext>
            </a:extLst>
          </p:cNvPr>
          <p:cNvSpPr/>
          <p:nvPr/>
        </p:nvSpPr>
        <p:spPr bwMode="gray">
          <a:xfrm>
            <a:off x="3514082" y="468851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D03137-D8B8-42C3-AC88-0C4A2689E598}"/>
              </a:ext>
            </a:extLst>
          </p:cNvPr>
          <p:cNvCxnSpPr>
            <a:cxnSpLocks/>
          </p:cNvCxnSpPr>
          <p:nvPr/>
        </p:nvCxnSpPr>
        <p:spPr bwMode="gray">
          <a:xfrm>
            <a:off x="2914510" y="4381500"/>
            <a:ext cx="590550" cy="41910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BC429E3-6E29-43D2-8B75-B3F2099F0655}"/>
              </a:ext>
            </a:extLst>
          </p:cNvPr>
          <p:cNvCxnSpPr>
            <a:cxnSpLocks/>
            <a:endCxn id="71" idx="2"/>
          </p:cNvCxnSpPr>
          <p:nvPr/>
        </p:nvCxnSpPr>
        <p:spPr bwMode="gray">
          <a:xfrm>
            <a:off x="2934537" y="4724734"/>
            <a:ext cx="579545" cy="14508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5DDBC8-4387-4848-80D3-00C778FAF9CE}"/>
              </a:ext>
            </a:extLst>
          </p:cNvPr>
          <p:cNvCxnSpPr>
            <a:cxnSpLocks/>
          </p:cNvCxnSpPr>
          <p:nvPr/>
        </p:nvCxnSpPr>
        <p:spPr bwMode="gray">
          <a:xfrm flipV="1">
            <a:off x="2915966" y="4927600"/>
            <a:ext cx="595444" cy="61541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075687-E6FB-458F-9327-43398A8C0322}"/>
              </a:ext>
            </a:extLst>
          </p:cNvPr>
          <p:cNvGrpSpPr/>
          <p:nvPr/>
        </p:nvGrpSpPr>
        <p:grpSpPr>
          <a:xfrm>
            <a:off x="4194035" y="4209863"/>
            <a:ext cx="425450" cy="343273"/>
            <a:chOff x="3359150" y="4196632"/>
            <a:chExt cx="425450" cy="3432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1D5EA2-0DFC-4B3A-9C96-EBAF7E3434B4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5EF44C-EA6E-4485-ACE0-34549C2A68FF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9E0740-F75E-4DD1-9C1F-4369920ED23C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40195-55C8-4CD6-9032-66F1ABA23D7E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5617C8-398E-4C68-85F4-A2732074792C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183CDE-4A36-4CFA-B8CE-7BCD8E309339}"/>
              </a:ext>
            </a:extLst>
          </p:cNvPr>
          <p:cNvGrpSpPr/>
          <p:nvPr/>
        </p:nvGrpSpPr>
        <p:grpSpPr>
          <a:xfrm>
            <a:off x="4194035" y="4699164"/>
            <a:ext cx="425450" cy="343273"/>
            <a:chOff x="3359150" y="4196632"/>
            <a:chExt cx="425450" cy="34327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1CB0CF-3FDE-428C-9EBD-742BB9FC2C4D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2B2DDF1-1455-43E5-B5C1-892C073A8F75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62CB7A6-6976-434A-B131-C1DB7636E7F9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9DFEB18-C12D-4CCD-A7A1-EB68509830C1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A7ABBE-D16D-40CB-BA44-8231CAF47210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2D4BC76-540C-4C45-A2A7-58DC681DE330}"/>
              </a:ext>
            </a:extLst>
          </p:cNvPr>
          <p:cNvGrpSpPr/>
          <p:nvPr/>
        </p:nvGrpSpPr>
        <p:grpSpPr>
          <a:xfrm>
            <a:off x="4194035" y="5587807"/>
            <a:ext cx="425450" cy="343273"/>
            <a:chOff x="3359150" y="4196632"/>
            <a:chExt cx="425450" cy="3432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0882D5C-7D9B-4130-998E-EACA1F0AE276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876F332-D289-48B6-B3C7-54F7419B2891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34322FF-FB72-4E60-9F59-191D93CA625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C270180-40F1-401B-AAC8-4959FBB0CED5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30C651-46A4-4A04-B742-92CA1D51B51B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4E92D169-CC10-44D6-A7D5-96B740082ABE}"/>
              </a:ext>
            </a:extLst>
          </p:cNvPr>
          <p:cNvSpPr/>
          <p:nvPr/>
        </p:nvSpPr>
        <p:spPr bwMode="gray">
          <a:xfrm>
            <a:off x="3514082" y="5577339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EDAA931-12CA-4A7A-B25A-2FEF758189C1}"/>
              </a:ext>
            </a:extLst>
          </p:cNvPr>
          <p:cNvCxnSpPr>
            <a:cxnSpLocks/>
          </p:cNvCxnSpPr>
          <p:nvPr/>
        </p:nvCxnSpPr>
        <p:spPr bwMode="gray">
          <a:xfrm>
            <a:off x="2922737" y="5543018"/>
            <a:ext cx="569623" cy="25453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D4D7E2-211A-48B3-8BDB-F27F94E838C4}"/>
              </a:ext>
            </a:extLst>
          </p:cNvPr>
          <p:cNvCxnSpPr>
            <a:cxnSpLocks/>
          </p:cNvCxnSpPr>
          <p:nvPr/>
        </p:nvCxnSpPr>
        <p:spPr bwMode="gray">
          <a:xfrm>
            <a:off x="2928187" y="4732061"/>
            <a:ext cx="570523" cy="101468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5B8E6C-2955-44BA-A3FC-C2E66CE3B7A9}"/>
              </a:ext>
            </a:extLst>
          </p:cNvPr>
          <p:cNvCxnSpPr>
            <a:cxnSpLocks/>
          </p:cNvCxnSpPr>
          <p:nvPr/>
        </p:nvCxnSpPr>
        <p:spPr bwMode="gray">
          <a:xfrm>
            <a:off x="2914510" y="4381500"/>
            <a:ext cx="609600" cy="125730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2381534-3DB7-4518-B685-395BA6FD0B12}"/>
              </a:ext>
            </a:extLst>
          </p:cNvPr>
          <p:cNvSpPr txBox="1"/>
          <p:nvPr/>
        </p:nvSpPr>
        <p:spPr bwMode="gray">
          <a:xfrm>
            <a:off x="3526782" y="523321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EF2EF5-651B-4391-8B87-15794A5E5488}"/>
              </a:ext>
            </a:extLst>
          </p:cNvPr>
          <p:cNvSpPr txBox="1"/>
          <p:nvPr/>
        </p:nvSpPr>
        <p:spPr bwMode="gray">
          <a:xfrm>
            <a:off x="4244500" y="523321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9903D0-63CB-49D4-9B15-09B79EF81BCF}"/>
              </a:ext>
            </a:extLst>
          </p:cNvPr>
          <p:cNvCxnSpPr>
            <a:stCxn id="66" idx="6"/>
            <a:endCxn id="20" idx="1"/>
          </p:cNvCxnSpPr>
          <p:nvPr/>
        </p:nvCxnSpPr>
        <p:spPr bwMode="gray">
          <a:xfrm>
            <a:off x="3876704" y="437794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392C3B-ADAD-435B-B6C4-642C8832C205}"/>
              </a:ext>
            </a:extLst>
          </p:cNvPr>
          <p:cNvCxnSpPr>
            <a:stCxn id="71" idx="6"/>
            <a:endCxn id="97" idx="1"/>
          </p:cNvCxnSpPr>
          <p:nvPr/>
        </p:nvCxnSpPr>
        <p:spPr bwMode="gray">
          <a:xfrm>
            <a:off x="3876704" y="4869823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1E839F-A235-461E-9A33-04CFF0AA525F}"/>
              </a:ext>
            </a:extLst>
          </p:cNvPr>
          <p:cNvCxnSpPr>
            <a:stCxn id="111" idx="6"/>
            <a:endCxn id="105" idx="1"/>
          </p:cNvCxnSpPr>
          <p:nvPr/>
        </p:nvCxnSpPr>
        <p:spPr bwMode="gray">
          <a:xfrm>
            <a:off x="3876704" y="5758650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A86D78DB-BE17-4A49-BC67-767EC222FD15}"/>
              </a:ext>
            </a:extLst>
          </p:cNvPr>
          <p:cNvSpPr/>
          <p:nvPr/>
        </p:nvSpPr>
        <p:spPr bwMode="gray">
          <a:xfrm>
            <a:off x="5038189" y="419663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E788B5B-9F2B-477A-AD81-4FA118EBE924}"/>
              </a:ext>
            </a:extLst>
          </p:cNvPr>
          <p:cNvSpPr/>
          <p:nvPr/>
        </p:nvSpPr>
        <p:spPr bwMode="gray">
          <a:xfrm>
            <a:off x="5038189" y="468851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4CCD4D4-119C-45E2-9F94-DAA6D64A96FC}"/>
              </a:ext>
            </a:extLst>
          </p:cNvPr>
          <p:cNvGrpSpPr/>
          <p:nvPr/>
        </p:nvGrpSpPr>
        <p:grpSpPr>
          <a:xfrm>
            <a:off x="5718142" y="4209863"/>
            <a:ext cx="425450" cy="343273"/>
            <a:chOff x="3359150" y="4196632"/>
            <a:chExt cx="425450" cy="343273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341BD8E-CB6A-4B36-AE76-2D45336790C8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926C68B-1B55-4D69-93D5-A2D740A65906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5039306-F491-4839-86A1-5BBE504C4D05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8B62B8B-B150-4CAB-8B9A-76901845E446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0030912-7715-43E6-A6EE-8885D3E0C6B3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24C5C8B-7B9C-48D0-B334-D563B424EB28}"/>
              </a:ext>
            </a:extLst>
          </p:cNvPr>
          <p:cNvGrpSpPr/>
          <p:nvPr/>
        </p:nvGrpSpPr>
        <p:grpSpPr>
          <a:xfrm>
            <a:off x="5718142" y="4699164"/>
            <a:ext cx="425450" cy="343273"/>
            <a:chOff x="3359150" y="4196632"/>
            <a:chExt cx="425450" cy="343273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D859D67-2261-4F9E-A49C-221EE8123811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CD614B2-0B6E-41E1-BFCB-1B73199E87C5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E7F47041-FAF3-406B-8AE0-64D7D707C36C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396DFCC-C527-45D6-9D75-0EF56ACB1962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3881688-F133-4002-9BD1-E42315047BCF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6FEFCB5-36AE-4C8E-ABF9-4F7D40248FC4}"/>
              </a:ext>
            </a:extLst>
          </p:cNvPr>
          <p:cNvGrpSpPr/>
          <p:nvPr/>
        </p:nvGrpSpPr>
        <p:grpSpPr>
          <a:xfrm>
            <a:off x="5718142" y="5587807"/>
            <a:ext cx="425450" cy="343273"/>
            <a:chOff x="3359150" y="4196632"/>
            <a:chExt cx="425450" cy="343273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73C9BDF-99BD-4DE5-8FDB-078F790D2ED0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3236352-EEA2-44AC-8573-F19DF2139CDE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1466EF3-FD64-4DDC-8C77-0C0CF4138C08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5DAD9D1-8264-4E63-AC02-1A411BF72C9C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38DFDF9-F877-427E-88B1-304E759D44D1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C095B00F-6F69-490F-AEF1-6AD5906B09E3}"/>
              </a:ext>
            </a:extLst>
          </p:cNvPr>
          <p:cNvSpPr/>
          <p:nvPr/>
        </p:nvSpPr>
        <p:spPr bwMode="gray">
          <a:xfrm>
            <a:off x="5038189" y="5577339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5F352E7-DE72-4AAE-BF13-C74709F4D905}"/>
              </a:ext>
            </a:extLst>
          </p:cNvPr>
          <p:cNvSpPr txBox="1"/>
          <p:nvPr/>
        </p:nvSpPr>
        <p:spPr bwMode="gray">
          <a:xfrm>
            <a:off x="5050889" y="523321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D683BC1-6BC1-49E1-92E1-B3DA33F9076E}"/>
              </a:ext>
            </a:extLst>
          </p:cNvPr>
          <p:cNvSpPr txBox="1"/>
          <p:nvPr/>
        </p:nvSpPr>
        <p:spPr bwMode="gray">
          <a:xfrm>
            <a:off x="5768607" y="523321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6587F74-7263-4792-A766-28E1D0B619E8}"/>
              </a:ext>
            </a:extLst>
          </p:cNvPr>
          <p:cNvCxnSpPr>
            <a:stCxn id="234" idx="6"/>
            <a:endCxn id="237" idx="1"/>
          </p:cNvCxnSpPr>
          <p:nvPr/>
        </p:nvCxnSpPr>
        <p:spPr bwMode="gray">
          <a:xfrm>
            <a:off x="5400811" y="437794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B870877-7C15-46F7-9529-662F282C5978}"/>
              </a:ext>
            </a:extLst>
          </p:cNvPr>
          <p:cNvCxnSpPr>
            <a:stCxn id="235" idx="6"/>
            <a:endCxn id="243" idx="1"/>
          </p:cNvCxnSpPr>
          <p:nvPr/>
        </p:nvCxnSpPr>
        <p:spPr bwMode="gray">
          <a:xfrm>
            <a:off x="5400811" y="4869823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BB04E40-47C6-4026-8D4D-FCA8B27F0F2E}"/>
              </a:ext>
            </a:extLst>
          </p:cNvPr>
          <p:cNvCxnSpPr>
            <a:stCxn id="254" idx="6"/>
            <a:endCxn id="249" idx="1"/>
          </p:cNvCxnSpPr>
          <p:nvPr/>
        </p:nvCxnSpPr>
        <p:spPr bwMode="gray">
          <a:xfrm>
            <a:off x="5400811" y="5758650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136AA7D5-692E-4253-9D5B-D4357807675C}"/>
              </a:ext>
            </a:extLst>
          </p:cNvPr>
          <p:cNvSpPr/>
          <p:nvPr/>
        </p:nvSpPr>
        <p:spPr bwMode="gray">
          <a:xfrm>
            <a:off x="6983394" y="419663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ECB58CD-5B8F-433B-AF35-90E32F6E9ABF}"/>
              </a:ext>
            </a:extLst>
          </p:cNvPr>
          <p:cNvSpPr/>
          <p:nvPr/>
        </p:nvSpPr>
        <p:spPr bwMode="gray">
          <a:xfrm>
            <a:off x="6983394" y="468851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0F64A1C-172B-4E2F-8DC4-D353E33B8D0B}"/>
              </a:ext>
            </a:extLst>
          </p:cNvPr>
          <p:cNvGrpSpPr/>
          <p:nvPr/>
        </p:nvGrpSpPr>
        <p:grpSpPr>
          <a:xfrm>
            <a:off x="7663347" y="4209863"/>
            <a:ext cx="425450" cy="343273"/>
            <a:chOff x="3359150" y="4196632"/>
            <a:chExt cx="425450" cy="343273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72EE4E38-8D81-4E7D-B110-EF8B3C6DE34D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A52C3F8-C825-4595-A9E4-228CF024CA9A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FE0D4B5-A237-48C1-BDEB-923D7A21C796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BE521F0E-473F-477E-8F2E-D42A04998DCE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889FD97-A971-4403-9E2F-AAC794F4A1D2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6695798-3B76-4737-A471-C0EB320C961D}"/>
              </a:ext>
            </a:extLst>
          </p:cNvPr>
          <p:cNvGrpSpPr/>
          <p:nvPr/>
        </p:nvGrpSpPr>
        <p:grpSpPr>
          <a:xfrm>
            <a:off x="7663347" y="4699164"/>
            <a:ext cx="425450" cy="343273"/>
            <a:chOff x="3359150" y="4196632"/>
            <a:chExt cx="425450" cy="343273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25C3B95-1B94-4D3D-93E1-CB82A510BAE1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27022E02-AA40-41B1-B049-5B2FCA3D2E1C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A82C2B2-CC7A-4149-9693-C88D54D25D3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0411072-C63D-4E44-A4FF-4ECC8C4C0B84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93EB3CA-E6E2-4357-BD71-417EDCA2476C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CE05065-7F31-4EB9-845E-361733B4A6A5}"/>
              </a:ext>
            </a:extLst>
          </p:cNvPr>
          <p:cNvGrpSpPr/>
          <p:nvPr/>
        </p:nvGrpSpPr>
        <p:grpSpPr>
          <a:xfrm>
            <a:off x="7663347" y="5587807"/>
            <a:ext cx="425450" cy="343273"/>
            <a:chOff x="3359150" y="4196632"/>
            <a:chExt cx="425450" cy="343273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7E8F5EC-F5CC-466A-B715-F528D488A640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A280B09E-7720-4981-8606-4C0CD8C0CF54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383F229D-2EA3-431B-9E62-FFBFD22F787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EC0F6010-E8FA-4B6A-AC4D-0CE54A5A16B4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AA5EBB2-E233-4DEB-B8EA-365B46CABAC3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280" name="Oval 279">
            <a:extLst>
              <a:ext uri="{FF2B5EF4-FFF2-40B4-BE49-F238E27FC236}">
                <a16:creationId xmlns:a16="http://schemas.microsoft.com/office/drawing/2014/main" id="{A8ADA5F0-96A1-4041-8B76-7F17EEA2BF5D}"/>
              </a:ext>
            </a:extLst>
          </p:cNvPr>
          <p:cNvSpPr/>
          <p:nvPr/>
        </p:nvSpPr>
        <p:spPr bwMode="gray">
          <a:xfrm>
            <a:off x="6983394" y="5577339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3FE820D-A72C-43F4-8A2C-A0C6D4C58D2A}"/>
              </a:ext>
            </a:extLst>
          </p:cNvPr>
          <p:cNvSpPr txBox="1"/>
          <p:nvPr/>
        </p:nvSpPr>
        <p:spPr bwMode="gray">
          <a:xfrm>
            <a:off x="6996094" y="523321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648E02-3A49-4FB5-9FA1-F4EC47CB0B29}"/>
              </a:ext>
            </a:extLst>
          </p:cNvPr>
          <p:cNvSpPr txBox="1"/>
          <p:nvPr/>
        </p:nvSpPr>
        <p:spPr bwMode="gray">
          <a:xfrm>
            <a:off x="7713812" y="523321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73E6E84-1564-4663-AB99-95DA4255927F}"/>
              </a:ext>
            </a:extLst>
          </p:cNvPr>
          <p:cNvCxnSpPr>
            <a:stCxn id="260" idx="6"/>
            <a:endCxn id="263" idx="1"/>
          </p:cNvCxnSpPr>
          <p:nvPr/>
        </p:nvCxnSpPr>
        <p:spPr bwMode="gray">
          <a:xfrm>
            <a:off x="7346016" y="437794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B1FF66D-B785-496A-B959-2C6771ADB5B2}"/>
              </a:ext>
            </a:extLst>
          </p:cNvPr>
          <p:cNvCxnSpPr>
            <a:stCxn id="261" idx="6"/>
            <a:endCxn id="269" idx="1"/>
          </p:cNvCxnSpPr>
          <p:nvPr/>
        </p:nvCxnSpPr>
        <p:spPr bwMode="gray">
          <a:xfrm>
            <a:off x="7346016" y="4869823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8BDB460-FDEE-41CC-BE36-0F967A19CB34}"/>
              </a:ext>
            </a:extLst>
          </p:cNvPr>
          <p:cNvCxnSpPr>
            <a:stCxn id="280" idx="6"/>
            <a:endCxn id="275" idx="1"/>
          </p:cNvCxnSpPr>
          <p:nvPr/>
        </p:nvCxnSpPr>
        <p:spPr bwMode="gray">
          <a:xfrm>
            <a:off x="7346016" y="5758650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7DC42-C8D9-4370-8F0A-DB8850252B67}"/>
              </a:ext>
            </a:extLst>
          </p:cNvPr>
          <p:cNvCxnSpPr>
            <a:stCxn id="20" idx="3"/>
            <a:endCxn id="234" idx="2"/>
          </p:cNvCxnSpPr>
          <p:nvPr/>
        </p:nvCxnSpPr>
        <p:spPr bwMode="gray">
          <a:xfrm flipV="1">
            <a:off x="4619485" y="4377943"/>
            <a:ext cx="418704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4BA20-719E-46AF-9F5E-0AC600CA31C7}"/>
              </a:ext>
            </a:extLst>
          </p:cNvPr>
          <p:cNvCxnSpPr>
            <a:stCxn id="97" idx="3"/>
            <a:endCxn id="235" idx="2"/>
          </p:cNvCxnSpPr>
          <p:nvPr/>
        </p:nvCxnSpPr>
        <p:spPr bwMode="gray">
          <a:xfrm flipV="1">
            <a:off x="4619485" y="4869823"/>
            <a:ext cx="418704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279DA1-5695-4199-A811-0EC664F6237A}"/>
              </a:ext>
            </a:extLst>
          </p:cNvPr>
          <p:cNvCxnSpPr>
            <a:stCxn id="105" idx="3"/>
            <a:endCxn id="254" idx="2"/>
          </p:cNvCxnSpPr>
          <p:nvPr/>
        </p:nvCxnSpPr>
        <p:spPr bwMode="gray">
          <a:xfrm flipV="1">
            <a:off x="4619485" y="5758650"/>
            <a:ext cx="418704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04ECC-34AE-4754-9C3C-24F3A57CEB54}"/>
              </a:ext>
            </a:extLst>
          </p:cNvPr>
          <p:cNvSpPr txBox="1"/>
          <p:nvPr/>
        </p:nvSpPr>
        <p:spPr bwMode="gray">
          <a:xfrm>
            <a:off x="6460923" y="4273304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C4DE73D-A289-4F9F-B129-04D400F5E3F4}"/>
              </a:ext>
            </a:extLst>
          </p:cNvPr>
          <p:cNvSpPr txBox="1"/>
          <p:nvPr/>
        </p:nvSpPr>
        <p:spPr bwMode="gray">
          <a:xfrm>
            <a:off x="6460923" y="4765184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604BE97-9A8E-4894-9A3D-896AC89F77D1}"/>
              </a:ext>
            </a:extLst>
          </p:cNvPr>
          <p:cNvSpPr txBox="1"/>
          <p:nvPr/>
        </p:nvSpPr>
        <p:spPr bwMode="gray">
          <a:xfrm>
            <a:off x="6460923" y="5635151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B6C7B0D-38AD-47EA-A895-37B557D82E3A}"/>
              </a:ext>
            </a:extLst>
          </p:cNvPr>
          <p:cNvSpPr/>
          <p:nvPr/>
        </p:nvSpPr>
        <p:spPr bwMode="gray">
          <a:xfrm>
            <a:off x="8653444" y="468851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F83AF79-B9EA-4A94-8016-D14A0BCEA285}"/>
              </a:ext>
            </a:extLst>
          </p:cNvPr>
          <p:cNvGrpSpPr/>
          <p:nvPr/>
        </p:nvGrpSpPr>
        <p:grpSpPr>
          <a:xfrm>
            <a:off x="9333397" y="4701743"/>
            <a:ext cx="425450" cy="343273"/>
            <a:chOff x="3359150" y="4196632"/>
            <a:chExt cx="425450" cy="343273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F57541CC-7991-4DBB-8C2A-FAF7EA84AAF8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159470AA-F51A-48AA-AC2F-DF0EE66AC7DF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96BE06A-AC80-46B2-9D0E-285C0B9F8201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A56E3FD-C2D4-4A88-AB33-2D434465F081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5479479-5460-4E5C-B1DF-EF9CD55C8199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2729974-FFA8-4D89-80E8-EDFBB00FD890}"/>
              </a:ext>
            </a:extLst>
          </p:cNvPr>
          <p:cNvCxnSpPr>
            <a:stCxn id="289" idx="6"/>
            <a:endCxn id="291" idx="1"/>
          </p:cNvCxnSpPr>
          <p:nvPr/>
        </p:nvCxnSpPr>
        <p:spPr bwMode="gray">
          <a:xfrm>
            <a:off x="9016066" y="486982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E733F4-9CDC-4417-886D-92D63CDF6611}"/>
              </a:ext>
            </a:extLst>
          </p:cNvPr>
          <p:cNvCxnSpPr>
            <a:stCxn id="263" idx="3"/>
            <a:endCxn id="289" idx="1"/>
          </p:cNvCxnSpPr>
          <p:nvPr/>
        </p:nvCxnSpPr>
        <p:spPr bwMode="gray">
          <a:xfrm>
            <a:off x="8088797" y="4381500"/>
            <a:ext cx="617752" cy="36011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66C9F-15BE-409F-BC3E-C1702597B021}"/>
              </a:ext>
            </a:extLst>
          </p:cNvPr>
          <p:cNvCxnSpPr>
            <a:stCxn id="269" idx="3"/>
            <a:endCxn id="289" idx="2"/>
          </p:cNvCxnSpPr>
          <p:nvPr/>
        </p:nvCxnSpPr>
        <p:spPr bwMode="gray">
          <a:xfrm flipV="1">
            <a:off x="8088797" y="4869823"/>
            <a:ext cx="564647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0CFF70-34AA-45D1-8558-4DDC561E471C}"/>
              </a:ext>
            </a:extLst>
          </p:cNvPr>
          <p:cNvCxnSpPr>
            <a:cxnSpLocks/>
            <a:stCxn id="275" idx="3"/>
            <a:endCxn id="289" idx="3"/>
          </p:cNvCxnSpPr>
          <p:nvPr/>
        </p:nvCxnSpPr>
        <p:spPr bwMode="gray">
          <a:xfrm flipV="1">
            <a:off x="8088797" y="4998029"/>
            <a:ext cx="617752" cy="7614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406CE01-3F01-4493-A954-81830E3CC119}"/>
              </a:ext>
            </a:extLst>
          </p:cNvPr>
          <p:cNvSpPr/>
          <p:nvPr/>
        </p:nvSpPr>
        <p:spPr bwMode="gray">
          <a:xfrm>
            <a:off x="3334510" y="4057449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D64576-E352-4B86-97D6-93CA3DBDED4C}"/>
              </a:ext>
            </a:extLst>
          </p:cNvPr>
          <p:cNvCxnSpPr>
            <a:stCxn id="20" idx="3"/>
            <a:endCxn id="235" idx="1"/>
          </p:cNvCxnSpPr>
          <p:nvPr/>
        </p:nvCxnSpPr>
        <p:spPr bwMode="gray">
          <a:xfrm>
            <a:off x="4619485" y="4381500"/>
            <a:ext cx="471809" cy="36011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D30797A-2B87-4059-B357-84DE287276F6}"/>
              </a:ext>
            </a:extLst>
          </p:cNvPr>
          <p:cNvCxnSpPr>
            <a:cxnSpLocks/>
            <a:stCxn id="20" idx="3"/>
          </p:cNvCxnSpPr>
          <p:nvPr/>
        </p:nvCxnSpPr>
        <p:spPr bwMode="gray">
          <a:xfrm>
            <a:off x="4619485" y="4381500"/>
            <a:ext cx="466725" cy="123825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4456E7EA-A4E5-4396-B3E7-E9BC5ABC8100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V="1">
            <a:off x="4619485" y="4445000"/>
            <a:ext cx="409575" cy="4258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0C358E7-BE1C-4ED5-AB4D-D96C1CCC97ED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V="1">
            <a:off x="4619485" y="4483100"/>
            <a:ext cx="441325" cy="127634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003F831-40DA-4A9E-BCB2-51D8943D2F64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>
            <a:off x="4619485" y="4870801"/>
            <a:ext cx="403225" cy="83149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DA20B49-009D-4ECD-8C35-6F6DE9B8EA4B}"/>
              </a:ext>
            </a:extLst>
          </p:cNvPr>
          <p:cNvCxnSpPr>
            <a:stCxn id="105" idx="3"/>
            <a:endCxn id="235" idx="3"/>
          </p:cNvCxnSpPr>
          <p:nvPr/>
        </p:nvCxnSpPr>
        <p:spPr bwMode="gray">
          <a:xfrm flipV="1">
            <a:off x="4619485" y="4998029"/>
            <a:ext cx="471809" cy="7614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6598C32-E4A4-45BD-A032-EDDFA37272E3}"/>
              </a:ext>
            </a:extLst>
          </p:cNvPr>
          <p:cNvSpPr/>
          <p:nvPr/>
        </p:nvSpPr>
        <p:spPr bwMode="gray">
          <a:xfrm>
            <a:off x="4869491" y="4057449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8C26326-1413-494F-A070-36BBD0FE7AFA}"/>
              </a:ext>
            </a:extLst>
          </p:cNvPr>
          <p:cNvSpPr/>
          <p:nvPr/>
        </p:nvSpPr>
        <p:spPr bwMode="gray">
          <a:xfrm>
            <a:off x="6824279" y="4057449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978892D-8983-463B-AE55-E1E4D040A685}"/>
              </a:ext>
            </a:extLst>
          </p:cNvPr>
          <p:cNvSpPr/>
          <p:nvPr/>
        </p:nvSpPr>
        <p:spPr bwMode="gray">
          <a:xfrm>
            <a:off x="8445040" y="4057449"/>
            <a:ext cx="1417737" cy="2092360"/>
          </a:xfrm>
          <a:prstGeom prst="rect">
            <a:avLst/>
          </a:prstGeom>
          <a:solidFill>
            <a:srgbClr val="92D05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7A542F5-78A4-4AF8-A79E-8926F5736CFF}"/>
              </a:ext>
            </a:extLst>
          </p:cNvPr>
          <p:cNvCxnSpPr>
            <a:stCxn id="291" idx="3"/>
          </p:cNvCxnSpPr>
          <p:nvPr/>
        </p:nvCxnSpPr>
        <p:spPr bwMode="gray">
          <a:xfrm flipV="1">
            <a:off x="9758847" y="4870801"/>
            <a:ext cx="417240" cy="257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2E137C78-3B14-45F9-A839-907C89BD5F66}"/>
              </a:ext>
            </a:extLst>
          </p:cNvPr>
          <p:cNvSpPr txBox="1"/>
          <p:nvPr/>
        </p:nvSpPr>
        <p:spPr bwMode="gray">
          <a:xfrm>
            <a:off x="3632507" y="6214573"/>
            <a:ext cx="821742" cy="221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/>
              <a:t>Layer 1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441540E-0308-4EC6-96EF-08590BDD9D4D}"/>
              </a:ext>
            </a:extLst>
          </p:cNvPr>
          <p:cNvSpPr txBox="1"/>
          <p:nvPr/>
        </p:nvSpPr>
        <p:spPr bwMode="gray">
          <a:xfrm>
            <a:off x="5197538" y="6214573"/>
            <a:ext cx="821742" cy="221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/>
              <a:t>Layer 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498FFE0-ADAE-415A-95E2-AFA59D1057B8}"/>
              </a:ext>
            </a:extLst>
          </p:cNvPr>
          <p:cNvSpPr txBox="1"/>
          <p:nvPr/>
        </p:nvSpPr>
        <p:spPr bwMode="gray">
          <a:xfrm>
            <a:off x="7122276" y="6214573"/>
            <a:ext cx="821742" cy="221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/>
              <a:t>Layer J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05D9DA4F-4E6F-4B39-A5A6-A6FFD425A568}"/>
              </a:ext>
            </a:extLst>
          </p:cNvPr>
          <p:cNvSpPr txBox="1"/>
          <p:nvPr/>
        </p:nvSpPr>
        <p:spPr bwMode="gray">
          <a:xfrm>
            <a:off x="8771548" y="6214573"/>
            <a:ext cx="821742" cy="221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/>
              <a:t>Output Layer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3F27D4-D825-4112-B129-32A78E00E1F0}"/>
              </a:ext>
            </a:extLst>
          </p:cNvPr>
          <p:cNvSpPr/>
          <p:nvPr/>
        </p:nvSpPr>
        <p:spPr bwMode="gray">
          <a:xfrm>
            <a:off x="1368001" y="3852554"/>
            <a:ext cx="9941229" cy="2583697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Speech Bubble: Rectangle with Corners Rounded 322">
            <a:extLst>
              <a:ext uri="{FF2B5EF4-FFF2-40B4-BE49-F238E27FC236}">
                <a16:creationId xmlns:a16="http://schemas.microsoft.com/office/drawing/2014/main" id="{7DDCC5D5-3195-4CD6-B5C8-7FE24760E532}"/>
              </a:ext>
            </a:extLst>
          </p:cNvPr>
          <p:cNvSpPr/>
          <p:nvPr/>
        </p:nvSpPr>
        <p:spPr bwMode="gray">
          <a:xfrm>
            <a:off x="1121291" y="2715164"/>
            <a:ext cx="1948108" cy="429313"/>
          </a:xfrm>
          <a:prstGeom prst="wedgeRoundRectCallout">
            <a:avLst>
              <a:gd name="adj1" fmla="val 58785"/>
              <a:gd name="adj2" fmla="val 76398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All Parallel Branches shares the same parameters</a:t>
            </a:r>
            <a:endParaRPr lang="en-US" sz="40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25417D4-0448-484C-A958-6BFA740360D8}"/>
              </a:ext>
            </a:extLst>
          </p:cNvPr>
          <p:cNvSpPr txBox="1"/>
          <p:nvPr/>
        </p:nvSpPr>
        <p:spPr bwMode="gray">
          <a:xfrm>
            <a:off x="5487017" y="3319003"/>
            <a:ext cx="1189151" cy="162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FF3162"/>
                </a:solidFill>
              </a:rPr>
              <a:t> Parallel Branch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7BC950D-4BB8-4181-BA81-71DC5A78668F}"/>
              </a:ext>
            </a:extLst>
          </p:cNvPr>
          <p:cNvGrpSpPr/>
          <p:nvPr/>
        </p:nvGrpSpPr>
        <p:grpSpPr>
          <a:xfrm>
            <a:off x="3104841" y="1565708"/>
            <a:ext cx="4702861" cy="2064319"/>
            <a:chOff x="1895366" y="1548493"/>
            <a:chExt cx="4702861" cy="2064319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232FA31-885F-4C36-ACB0-37DC2AFE85CD}"/>
                </a:ext>
              </a:extLst>
            </p:cNvPr>
            <p:cNvSpPr/>
            <p:nvPr/>
          </p:nvSpPr>
          <p:spPr>
            <a:xfrm>
              <a:off x="3287066" y="1738010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Non-Linear Model Block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DCE9ED0-F179-4A8D-8FC9-70D776171B41}"/>
                </a:ext>
              </a:extLst>
            </p:cNvPr>
            <p:cNvSpPr/>
            <p:nvPr/>
          </p:nvSpPr>
          <p:spPr>
            <a:xfrm>
              <a:off x="3287066" y="3055538"/>
              <a:ext cx="830181" cy="336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Non-Linear Model Block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E4D8B8C-C2F1-4EB0-8FAD-8D5C19B667F1}"/>
                </a:ext>
              </a:extLst>
            </p:cNvPr>
            <p:cNvSpPr/>
            <p:nvPr/>
          </p:nvSpPr>
          <p:spPr bwMode="gray">
            <a:xfrm>
              <a:off x="5093220" y="2376967"/>
              <a:ext cx="362622" cy="36262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038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45038B-888A-4DDD-8EE8-779C0E0A84AE}"/>
                </a:ext>
              </a:extLst>
            </p:cNvPr>
            <p:cNvCxnSpPr>
              <a:cxnSpLocks/>
              <a:stCxn id="157" idx="3"/>
              <a:endCxn id="159" idx="1"/>
            </p:cNvCxnSpPr>
            <p:nvPr/>
          </p:nvCxnSpPr>
          <p:spPr bwMode="gray">
            <a:xfrm>
              <a:off x="4117247" y="1886110"/>
              <a:ext cx="1029078" cy="54396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239266D-CC00-4009-98EB-95BB638608E7}"/>
                </a:ext>
              </a:extLst>
            </p:cNvPr>
            <p:cNvCxnSpPr>
              <a:cxnSpLocks/>
              <a:stCxn id="168" idx="3"/>
            </p:cNvCxnSpPr>
            <p:nvPr/>
          </p:nvCxnSpPr>
          <p:spPr bwMode="gray">
            <a:xfrm>
              <a:off x="4117247" y="2299822"/>
              <a:ext cx="972338" cy="19321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4E1C13D-968B-4FFF-8A61-32472110D920}"/>
                </a:ext>
              </a:extLst>
            </p:cNvPr>
            <p:cNvCxnSpPr>
              <a:cxnSpLocks/>
              <a:stCxn id="158" idx="3"/>
              <a:endCxn id="159" idx="3"/>
            </p:cNvCxnSpPr>
            <p:nvPr/>
          </p:nvCxnSpPr>
          <p:spPr bwMode="gray">
            <a:xfrm flipV="1">
              <a:off x="4117247" y="2686484"/>
              <a:ext cx="1029078" cy="53720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5C3BAAA0-93F6-4573-826D-1DF2A94E5DFD}"/>
                </a:ext>
              </a:extLst>
            </p:cNvPr>
            <p:cNvCxnSpPr>
              <a:stCxn id="159" idx="6"/>
            </p:cNvCxnSpPr>
            <p:nvPr/>
          </p:nvCxnSpPr>
          <p:spPr bwMode="gray">
            <a:xfrm flipV="1">
              <a:off x="5455842" y="2552105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CB82C8A-D0A7-492E-99C4-9C36B3DD3BF4}"/>
                </a:ext>
              </a:extLst>
            </p:cNvPr>
            <p:cNvCxnSpPr/>
            <p:nvPr/>
          </p:nvCxnSpPr>
          <p:spPr bwMode="gray">
            <a:xfrm flipV="1">
              <a:off x="2719320" y="1902076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509C11AB-58EE-4321-95A9-CB53A0CAB923}"/>
                </a:ext>
              </a:extLst>
            </p:cNvPr>
            <p:cNvCxnSpPr/>
            <p:nvPr/>
          </p:nvCxnSpPr>
          <p:spPr bwMode="gray">
            <a:xfrm flipV="1">
              <a:off x="2719320" y="2316737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2776F90-EBD4-4109-B655-873AB9F9B7D4}"/>
                </a:ext>
              </a:extLst>
            </p:cNvPr>
            <p:cNvCxnSpPr/>
            <p:nvPr/>
          </p:nvCxnSpPr>
          <p:spPr bwMode="gray">
            <a:xfrm flipV="1">
              <a:off x="2719320" y="3218024"/>
              <a:ext cx="567746" cy="617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F421377-24BB-4F5C-9FBB-7CBCCA1FCFC8}"/>
                </a:ext>
              </a:extLst>
            </p:cNvPr>
            <p:cNvSpPr/>
            <p:nvPr/>
          </p:nvSpPr>
          <p:spPr bwMode="gray">
            <a:xfrm>
              <a:off x="1895366" y="1548493"/>
              <a:ext cx="4702861" cy="206431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03123FF-F2A6-4ACC-BF2A-4750CBB91D1A}"/>
                </a:ext>
              </a:extLst>
            </p:cNvPr>
            <p:cNvSpPr/>
            <p:nvPr/>
          </p:nvSpPr>
          <p:spPr>
            <a:xfrm>
              <a:off x="3287066" y="2151722"/>
              <a:ext cx="830181" cy="296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Non-Linear Model Block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851E340-DF2A-4FDD-A342-27B92C106BED}"/>
                </a:ext>
              </a:extLst>
            </p:cNvPr>
            <p:cNvSpPr txBox="1"/>
            <p:nvPr/>
          </p:nvSpPr>
          <p:spPr bwMode="gray">
            <a:xfrm>
              <a:off x="3551288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FDAFFC0-EB62-4681-AA1B-C0974B3C8C35}"/>
                </a:ext>
              </a:extLst>
            </p:cNvPr>
            <p:cNvSpPr txBox="1"/>
            <p:nvPr/>
          </p:nvSpPr>
          <p:spPr bwMode="gray">
            <a:xfrm>
              <a:off x="4440589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25E406A-9412-445F-B4A0-AF40ED8A6185}"/>
                </a:ext>
              </a:extLst>
            </p:cNvPr>
            <p:cNvSpPr txBox="1"/>
            <p:nvPr/>
          </p:nvSpPr>
          <p:spPr bwMode="gray">
            <a:xfrm>
              <a:off x="2249566" y="2662143"/>
              <a:ext cx="293298" cy="224286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noAutofit/>
            </a:bodyPr>
            <a:lstStyle/>
            <a:p>
              <a:r>
                <a:rPr lang="en-US" sz="1200"/>
                <a:t>…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B038DF0B-47FF-4BC7-8842-CFD1C894CC24}"/>
              </a:ext>
            </a:extLst>
          </p:cNvPr>
          <p:cNvSpPr txBox="1"/>
          <p:nvPr/>
        </p:nvSpPr>
        <p:spPr bwMode="gray">
          <a:xfrm>
            <a:off x="1979793" y="1698277"/>
            <a:ext cx="963996" cy="4891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00BCFF"/>
                </a:solidFill>
              </a:rPr>
              <a:t>Cluster Sample 1</a:t>
            </a:r>
          </a:p>
        </p:txBody>
      </p:sp>
      <p:pic>
        <p:nvPicPr>
          <p:cNvPr id="174" name="Picture 4">
            <a:extLst>
              <a:ext uri="{FF2B5EF4-FFF2-40B4-BE49-F238E27FC236}">
                <a16:creationId xmlns:a16="http://schemas.microsoft.com/office/drawing/2014/main" id="{4E283321-7990-4090-9FCD-D1F0F44F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9" y="1844084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6">
            <a:extLst>
              <a:ext uri="{FF2B5EF4-FFF2-40B4-BE49-F238E27FC236}">
                <a16:creationId xmlns:a16="http://schemas.microsoft.com/office/drawing/2014/main" id="{E285FC47-4A8E-4795-A8C7-86C5B723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94" y="2243464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8">
            <a:extLst>
              <a:ext uri="{FF2B5EF4-FFF2-40B4-BE49-F238E27FC236}">
                <a16:creationId xmlns:a16="http://schemas.microsoft.com/office/drawing/2014/main" id="{25098264-0C78-44E5-9C8B-9B030B383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15" y="3118661"/>
            <a:ext cx="514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0">
            <a:extLst>
              <a:ext uri="{FF2B5EF4-FFF2-40B4-BE49-F238E27FC236}">
                <a16:creationId xmlns:a16="http://schemas.microsoft.com/office/drawing/2014/main" id="{02CAE2AE-9281-43E8-BCC5-087DC7B6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691" y="2513366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532AB830-2110-48F4-854B-77B8A7FE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47" y="4273304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9F013FC-25FA-4D39-A651-1790F2D3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47" y="4660477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27ADAFD-3E22-4324-8C5C-A89D1F4B4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15" y="5452527"/>
            <a:ext cx="914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2884C2E-CCE5-4AD1-8E1C-E8ED55849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23" y="6202542"/>
            <a:ext cx="4095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2A462AD-541E-4809-B76E-5D467CA3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45" y="1849285"/>
            <a:ext cx="265744" cy="16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CDE8AEE3-623F-4CA1-ADCB-D60CB5E2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45" y="2226018"/>
            <a:ext cx="249009" cy="1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7CA1D5E1-1E88-4DB3-B66C-35CF5464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55" y="3115677"/>
            <a:ext cx="287304" cy="13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DC0EFBA4-5FB5-467A-8FE7-F200FEF70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27" y="4757020"/>
            <a:ext cx="3619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 485">
            <a:extLst>
              <a:ext uri="{FF2B5EF4-FFF2-40B4-BE49-F238E27FC236}">
                <a16:creationId xmlns:a16="http://schemas.microsoft.com/office/drawing/2014/main" id="{CA9786D3-222F-4F93-BDB0-5DFB284978DA}"/>
              </a:ext>
            </a:extLst>
          </p:cNvPr>
          <p:cNvSpPr/>
          <p:nvPr/>
        </p:nvSpPr>
        <p:spPr bwMode="gray">
          <a:xfrm>
            <a:off x="652066" y="3589866"/>
            <a:ext cx="1417737" cy="721899"/>
          </a:xfrm>
          <a:prstGeom prst="rect">
            <a:avLst/>
          </a:prstGeom>
          <a:solidFill>
            <a:srgbClr val="00BC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F4B9F-6066-4193-AC03-7949317AF503}"/>
              </a:ext>
            </a:extLst>
          </p:cNvPr>
          <p:cNvSpPr/>
          <p:nvPr/>
        </p:nvSpPr>
        <p:spPr bwMode="gray">
          <a:xfrm>
            <a:off x="675037" y="1700486"/>
            <a:ext cx="1417737" cy="1810269"/>
          </a:xfrm>
          <a:prstGeom prst="rect">
            <a:avLst/>
          </a:prstGeom>
          <a:solidFill>
            <a:srgbClr val="92D05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46137EF-E557-4C08-8971-C7CD33ED6E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Neural Network Forward </a:t>
            </a:r>
            <a:r>
              <a:rPr lang="en-US" dirty="0" err="1"/>
              <a:t>Downsampling</a:t>
            </a:r>
            <a:r>
              <a:rPr lang="en-US" dirty="0"/>
              <a:t> Architecture with Multiple Subgroup </a:t>
            </a:r>
            <a:r>
              <a:rPr lang="en-US" dirty="0" err="1"/>
              <a:t>Submodels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E251DE-44A6-4A20-8562-782A03E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Multi-</a:t>
            </a:r>
            <a:r>
              <a:rPr lang="en-US" dirty="0" err="1"/>
              <a:t>submodels</a:t>
            </a:r>
            <a:r>
              <a:rPr lang="en-US" dirty="0"/>
              <a:t> with respect to Subgroup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4009-C450-4495-B069-631F925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8B223E-639A-45DC-BBB3-800077A629BD}"/>
              </a:ext>
            </a:extLst>
          </p:cNvPr>
          <p:cNvSpPr txBox="1"/>
          <p:nvPr/>
        </p:nvSpPr>
        <p:spPr bwMode="gray">
          <a:xfrm>
            <a:off x="1238099" y="2707832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F4188C-8483-436C-8CD0-2357ECFA21B9}"/>
              </a:ext>
            </a:extLst>
          </p:cNvPr>
          <p:cNvSpPr/>
          <p:nvPr/>
        </p:nvSpPr>
        <p:spPr bwMode="gray">
          <a:xfrm>
            <a:off x="2665357" y="169302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A737FB-D3EC-4CA9-8F21-7276FB4F0DDB}"/>
              </a:ext>
            </a:extLst>
          </p:cNvPr>
          <p:cNvSpPr/>
          <p:nvPr/>
        </p:nvSpPr>
        <p:spPr bwMode="gray">
          <a:xfrm>
            <a:off x="2665357" y="218490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075687-E6FB-458F-9327-43398A8C0322}"/>
              </a:ext>
            </a:extLst>
          </p:cNvPr>
          <p:cNvGrpSpPr/>
          <p:nvPr/>
        </p:nvGrpSpPr>
        <p:grpSpPr>
          <a:xfrm>
            <a:off x="3345310" y="1706258"/>
            <a:ext cx="425450" cy="343273"/>
            <a:chOff x="3359150" y="4196632"/>
            <a:chExt cx="425450" cy="3432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1D5EA2-0DFC-4B3A-9C96-EBAF7E3434B4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5EF44C-EA6E-4485-ACE0-34549C2A68FF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9E0740-F75E-4DD1-9C1F-4369920ED23C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440195-55C8-4CD6-9032-66F1ABA23D7E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5617C8-398E-4C68-85F4-A2732074792C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183CDE-4A36-4CFA-B8CE-7BCD8E309339}"/>
              </a:ext>
            </a:extLst>
          </p:cNvPr>
          <p:cNvGrpSpPr/>
          <p:nvPr/>
        </p:nvGrpSpPr>
        <p:grpSpPr>
          <a:xfrm>
            <a:off x="3345310" y="2195559"/>
            <a:ext cx="425450" cy="343273"/>
            <a:chOff x="3359150" y="4196632"/>
            <a:chExt cx="425450" cy="34327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B1CB0CF-3FDE-428C-9EBD-742BB9FC2C4D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2B2DDF1-1455-43E5-B5C1-892C073A8F75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62CB7A6-6976-434A-B131-C1DB7636E7F9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9DFEB18-C12D-4CCD-A7A1-EB68509830C1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A7ABBE-D16D-40CB-BA44-8231CAF47210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2D4BC76-540C-4C45-A2A7-58DC681DE330}"/>
              </a:ext>
            </a:extLst>
          </p:cNvPr>
          <p:cNvGrpSpPr/>
          <p:nvPr/>
        </p:nvGrpSpPr>
        <p:grpSpPr>
          <a:xfrm>
            <a:off x="3345310" y="3084202"/>
            <a:ext cx="425450" cy="343273"/>
            <a:chOff x="3359150" y="4196632"/>
            <a:chExt cx="425450" cy="3432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0882D5C-7D9B-4130-998E-EACA1F0AE276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876F332-D289-48B6-B3C7-54F7419B2891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34322FF-FB72-4E60-9F59-191D93CA625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C270180-40F1-401B-AAC8-4959FBB0CED5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30C651-46A4-4A04-B742-92CA1D51B51B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111" name="Oval 110">
            <a:extLst>
              <a:ext uri="{FF2B5EF4-FFF2-40B4-BE49-F238E27FC236}">
                <a16:creationId xmlns:a16="http://schemas.microsoft.com/office/drawing/2014/main" id="{4E92D169-CC10-44D6-A7D5-96B740082ABE}"/>
              </a:ext>
            </a:extLst>
          </p:cNvPr>
          <p:cNvSpPr/>
          <p:nvPr/>
        </p:nvSpPr>
        <p:spPr bwMode="gray">
          <a:xfrm>
            <a:off x="2665357" y="3073734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381534-3DB7-4518-B685-395BA6FD0B12}"/>
              </a:ext>
            </a:extLst>
          </p:cNvPr>
          <p:cNvSpPr txBox="1"/>
          <p:nvPr/>
        </p:nvSpPr>
        <p:spPr bwMode="gray">
          <a:xfrm>
            <a:off x="2678057" y="2729609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9EF2EF5-651B-4391-8B87-15794A5E5488}"/>
              </a:ext>
            </a:extLst>
          </p:cNvPr>
          <p:cNvSpPr txBox="1"/>
          <p:nvPr/>
        </p:nvSpPr>
        <p:spPr bwMode="gray">
          <a:xfrm>
            <a:off x="3395775" y="2729609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9903D0-63CB-49D4-9B15-09B79EF81BCF}"/>
              </a:ext>
            </a:extLst>
          </p:cNvPr>
          <p:cNvCxnSpPr>
            <a:stCxn id="66" idx="6"/>
            <a:endCxn id="20" idx="1"/>
          </p:cNvCxnSpPr>
          <p:nvPr/>
        </p:nvCxnSpPr>
        <p:spPr bwMode="gray">
          <a:xfrm>
            <a:off x="3027979" y="1874338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392C3B-ADAD-435B-B6C4-642C8832C205}"/>
              </a:ext>
            </a:extLst>
          </p:cNvPr>
          <p:cNvCxnSpPr>
            <a:stCxn id="71" idx="6"/>
            <a:endCxn id="97" idx="1"/>
          </p:cNvCxnSpPr>
          <p:nvPr/>
        </p:nvCxnSpPr>
        <p:spPr bwMode="gray">
          <a:xfrm>
            <a:off x="3027979" y="2366218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1E839F-A235-461E-9A33-04CFF0AA525F}"/>
              </a:ext>
            </a:extLst>
          </p:cNvPr>
          <p:cNvCxnSpPr>
            <a:stCxn id="111" idx="6"/>
            <a:endCxn id="105" idx="1"/>
          </p:cNvCxnSpPr>
          <p:nvPr/>
        </p:nvCxnSpPr>
        <p:spPr bwMode="gray">
          <a:xfrm>
            <a:off x="3027979" y="3255045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A86D78DB-BE17-4A49-BC67-767EC222FD15}"/>
              </a:ext>
            </a:extLst>
          </p:cNvPr>
          <p:cNvSpPr/>
          <p:nvPr/>
        </p:nvSpPr>
        <p:spPr bwMode="gray">
          <a:xfrm>
            <a:off x="4189464" y="169302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E788B5B-9F2B-477A-AD81-4FA118EBE924}"/>
              </a:ext>
            </a:extLst>
          </p:cNvPr>
          <p:cNvSpPr/>
          <p:nvPr/>
        </p:nvSpPr>
        <p:spPr bwMode="gray">
          <a:xfrm>
            <a:off x="4189464" y="218490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4CCD4D4-119C-45E2-9F94-DAA6D64A96FC}"/>
              </a:ext>
            </a:extLst>
          </p:cNvPr>
          <p:cNvGrpSpPr/>
          <p:nvPr/>
        </p:nvGrpSpPr>
        <p:grpSpPr>
          <a:xfrm>
            <a:off x="4869417" y="1706258"/>
            <a:ext cx="425450" cy="343273"/>
            <a:chOff x="3359150" y="4196632"/>
            <a:chExt cx="425450" cy="343273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341BD8E-CB6A-4B36-AE76-2D45336790C8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926C68B-1B55-4D69-93D5-A2D740A65906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5039306-F491-4839-86A1-5BBE504C4D05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8B62B8B-B150-4CAB-8B9A-76901845E446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0030912-7715-43E6-A6EE-8885D3E0C6B3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24C5C8B-7B9C-48D0-B334-D563B424EB28}"/>
              </a:ext>
            </a:extLst>
          </p:cNvPr>
          <p:cNvGrpSpPr/>
          <p:nvPr/>
        </p:nvGrpSpPr>
        <p:grpSpPr>
          <a:xfrm>
            <a:off x="4869417" y="2195559"/>
            <a:ext cx="425450" cy="343273"/>
            <a:chOff x="3359150" y="4196632"/>
            <a:chExt cx="425450" cy="343273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D859D67-2261-4F9E-A49C-221EE8123811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CD614B2-0B6E-41E1-BFCB-1B73199E87C5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E7F47041-FAF3-406B-8AE0-64D7D707C36C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396DFCC-C527-45D6-9D75-0EF56ACB1962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3881688-F133-4002-9BD1-E42315047BCF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6FEFCB5-36AE-4C8E-ABF9-4F7D40248FC4}"/>
              </a:ext>
            </a:extLst>
          </p:cNvPr>
          <p:cNvGrpSpPr/>
          <p:nvPr/>
        </p:nvGrpSpPr>
        <p:grpSpPr>
          <a:xfrm>
            <a:off x="4869417" y="3084202"/>
            <a:ext cx="425450" cy="343273"/>
            <a:chOff x="3359150" y="4196632"/>
            <a:chExt cx="425450" cy="343273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73C9BDF-99BD-4DE5-8FDB-078F790D2ED0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3236352-EEA2-44AC-8573-F19DF2139CDE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51466EF3-FD64-4DDC-8C77-0C0CF4138C08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5DAD9D1-8264-4E63-AC02-1A411BF72C9C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38DFDF9-F877-427E-88B1-304E759D44D1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254" name="Oval 253">
            <a:extLst>
              <a:ext uri="{FF2B5EF4-FFF2-40B4-BE49-F238E27FC236}">
                <a16:creationId xmlns:a16="http://schemas.microsoft.com/office/drawing/2014/main" id="{C095B00F-6F69-490F-AEF1-6AD5906B09E3}"/>
              </a:ext>
            </a:extLst>
          </p:cNvPr>
          <p:cNvSpPr/>
          <p:nvPr/>
        </p:nvSpPr>
        <p:spPr bwMode="gray">
          <a:xfrm>
            <a:off x="4189464" y="3073734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5F352E7-DE72-4AAE-BF13-C74709F4D905}"/>
              </a:ext>
            </a:extLst>
          </p:cNvPr>
          <p:cNvSpPr txBox="1"/>
          <p:nvPr/>
        </p:nvSpPr>
        <p:spPr bwMode="gray">
          <a:xfrm>
            <a:off x="4202164" y="2729609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D683BC1-6BC1-49E1-92E1-B3DA33F9076E}"/>
              </a:ext>
            </a:extLst>
          </p:cNvPr>
          <p:cNvSpPr txBox="1"/>
          <p:nvPr/>
        </p:nvSpPr>
        <p:spPr bwMode="gray">
          <a:xfrm>
            <a:off x="4919882" y="2729609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6587F74-7263-4792-A766-28E1D0B619E8}"/>
              </a:ext>
            </a:extLst>
          </p:cNvPr>
          <p:cNvCxnSpPr>
            <a:stCxn id="234" idx="6"/>
            <a:endCxn id="237" idx="1"/>
          </p:cNvCxnSpPr>
          <p:nvPr/>
        </p:nvCxnSpPr>
        <p:spPr bwMode="gray">
          <a:xfrm>
            <a:off x="4552086" y="1874338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B870877-7C15-46F7-9529-662F282C5978}"/>
              </a:ext>
            </a:extLst>
          </p:cNvPr>
          <p:cNvCxnSpPr>
            <a:stCxn id="235" idx="6"/>
            <a:endCxn id="243" idx="1"/>
          </p:cNvCxnSpPr>
          <p:nvPr/>
        </p:nvCxnSpPr>
        <p:spPr bwMode="gray">
          <a:xfrm>
            <a:off x="4552086" y="2366218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BB04E40-47C6-4026-8D4D-FCA8B27F0F2E}"/>
              </a:ext>
            </a:extLst>
          </p:cNvPr>
          <p:cNvCxnSpPr>
            <a:stCxn id="254" idx="6"/>
            <a:endCxn id="249" idx="1"/>
          </p:cNvCxnSpPr>
          <p:nvPr/>
        </p:nvCxnSpPr>
        <p:spPr bwMode="gray">
          <a:xfrm>
            <a:off x="4552086" y="3255045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136AA7D5-692E-4253-9D5B-D4357807675C}"/>
              </a:ext>
            </a:extLst>
          </p:cNvPr>
          <p:cNvSpPr/>
          <p:nvPr/>
        </p:nvSpPr>
        <p:spPr bwMode="gray">
          <a:xfrm>
            <a:off x="6134669" y="169302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9ECB58CD-5B8F-433B-AF35-90E32F6E9ABF}"/>
              </a:ext>
            </a:extLst>
          </p:cNvPr>
          <p:cNvSpPr/>
          <p:nvPr/>
        </p:nvSpPr>
        <p:spPr bwMode="gray">
          <a:xfrm>
            <a:off x="6134669" y="218490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0F64A1C-172B-4E2F-8DC4-D353E33B8D0B}"/>
              </a:ext>
            </a:extLst>
          </p:cNvPr>
          <p:cNvGrpSpPr/>
          <p:nvPr/>
        </p:nvGrpSpPr>
        <p:grpSpPr>
          <a:xfrm>
            <a:off x="6814622" y="1706258"/>
            <a:ext cx="425450" cy="343273"/>
            <a:chOff x="3359150" y="4196632"/>
            <a:chExt cx="425450" cy="343273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72EE4E38-8D81-4E7D-B110-EF8B3C6DE34D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A52C3F8-C825-4595-A9E4-228CF024CA9A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FE0D4B5-A237-48C1-BDEB-923D7A21C796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BE521F0E-473F-477E-8F2E-D42A04998DCE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889FD97-A971-4403-9E2F-AAC794F4A1D2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6695798-3B76-4737-A471-C0EB320C961D}"/>
              </a:ext>
            </a:extLst>
          </p:cNvPr>
          <p:cNvGrpSpPr/>
          <p:nvPr/>
        </p:nvGrpSpPr>
        <p:grpSpPr>
          <a:xfrm>
            <a:off x="6814622" y="2195559"/>
            <a:ext cx="425450" cy="343273"/>
            <a:chOff x="3359150" y="4196632"/>
            <a:chExt cx="425450" cy="343273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25C3B95-1B94-4D3D-93E1-CB82A510BAE1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27022E02-AA40-41B1-B049-5B2FCA3D2E1C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A82C2B2-CC7A-4149-9693-C88D54D25D3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0411072-C63D-4E44-A4FF-4ECC8C4C0B84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93EB3CA-E6E2-4357-BD71-417EDCA2476C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5CE05065-7F31-4EB9-845E-361733B4A6A5}"/>
              </a:ext>
            </a:extLst>
          </p:cNvPr>
          <p:cNvGrpSpPr/>
          <p:nvPr/>
        </p:nvGrpSpPr>
        <p:grpSpPr>
          <a:xfrm>
            <a:off x="6814622" y="3084202"/>
            <a:ext cx="425450" cy="343273"/>
            <a:chOff x="3359150" y="4196632"/>
            <a:chExt cx="425450" cy="343273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7E8F5EC-F5CC-466A-B715-F528D488A640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A280B09E-7720-4981-8606-4C0CD8C0CF54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383F229D-2EA3-431B-9E62-FFBFD22F787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EC0F6010-E8FA-4B6A-AC4D-0CE54A5A16B4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AA5EBB2-E233-4DEB-B8EA-365B46CABAC3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280" name="Oval 279">
            <a:extLst>
              <a:ext uri="{FF2B5EF4-FFF2-40B4-BE49-F238E27FC236}">
                <a16:creationId xmlns:a16="http://schemas.microsoft.com/office/drawing/2014/main" id="{A8ADA5F0-96A1-4041-8B76-7F17EEA2BF5D}"/>
              </a:ext>
            </a:extLst>
          </p:cNvPr>
          <p:cNvSpPr/>
          <p:nvPr/>
        </p:nvSpPr>
        <p:spPr bwMode="gray">
          <a:xfrm>
            <a:off x="6134669" y="3073734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3FE820D-A72C-43F4-8A2C-A0C6D4C58D2A}"/>
              </a:ext>
            </a:extLst>
          </p:cNvPr>
          <p:cNvSpPr txBox="1"/>
          <p:nvPr/>
        </p:nvSpPr>
        <p:spPr bwMode="gray">
          <a:xfrm>
            <a:off x="6147369" y="2729609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648E02-3A49-4FB5-9FA1-F4EC47CB0B29}"/>
              </a:ext>
            </a:extLst>
          </p:cNvPr>
          <p:cNvSpPr txBox="1"/>
          <p:nvPr/>
        </p:nvSpPr>
        <p:spPr bwMode="gray">
          <a:xfrm>
            <a:off x="6865087" y="2729609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73E6E84-1564-4663-AB99-95DA4255927F}"/>
              </a:ext>
            </a:extLst>
          </p:cNvPr>
          <p:cNvCxnSpPr>
            <a:stCxn id="260" idx="6"/>
            <a:endCxn id="263" idx="1"/>
          </p:cNvCxnSpPr>
          <p:nvPr/>
        </p:nvCxnSpPr>
        <p:spPr bwMode="gray">
          <a:xfrm>
            <a:off x="6497291" y="1874338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B1FF66D-B785-496A-B959-2C6771ADB5B2}"/>
              </a:ext>
            </a:extLst>
          </p:cNvPr>
          <p:cNvCxnSpPr>
            <a:stCxn id="261" idx="6"/>
            <a:endCxn id="269" idx="1"/>
          </p:cNvCxnSpPr>
          <p:nvPr/>
        </p:nvCxnSpPr>
        <p:spPr bwMode="gray">
          <a:xfrm>
            <a:off x="6497291" y="2366218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8BDB460-FDEE-41CC-BE36-0F967A19CB34}"/>
              </a:ext>
            </a:extLst>
          </p:cNvPr>
          <p:cNvCxnSpPr>
            <a:stCxn id="280" idx="6"/>
            <a:endCxn id="275" idx="1"/>
          </p:cNvCxnSpPr>
          <p:nvPr/>
        </p:nvCxnSpPr>
        <p:spPr bwMode="gray">
          <a:xfrm>
            <a:off x="6497291" y="3255045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7DC42-C8D9-4370-8F0A-DB8850252B67}"/>
              </a:ext>
            </a:extLst>
          </p:cNvPr>
          <p:cNvCxnSpPr>
            <a:stCxn id="20" idx="3"/>
            <a:endCxn id="234" idx="2"/>
          </p:cNvCxnSpPr>
          <p:nvPr/>
        </p:nvCxnSpPr>
        <p:spPr bwMode="gray">
          <a:xfrm flipV="1">
            <a:off x="3770760" y="1874338"/>
            <a:ext cx="418704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E4BA20-719E-46AF-9F5E-0AC600CA31C7}"/>
              </a:ext>
            </a:extLst>
          </p:cNvPr>
          <p:cNvCxnSpPr>
            <a:stCxn id="97" idx="3"/>
            <a:endCxn id="235" idx="2"/>
          </p:cNvCxnSpPr>
          <p:nvPr/>
        </p:nvCxnSpPr>
        <p:spPr bwMode="gray">
          <a:xfrm flipV="1">
            <a:off x="3770760" y="2366218"/>
            <a:ext cx="418704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279DA1-5695-4199-A811-0EC664F6237A}"/>
              </a:ext>
            </a:extLst>
          </p:cNvPr>
          <p:cNvCxnSpPr>
            <a:stCxn id="105" idx="3"/>
            <a:endCxn id="254" idx="2"/>
          </p:cNvCxnSpPr>
          <p:nvPr/>
        </p:nvCxnSpPr>
        <p:spPr bwMode="gray">
          <a:xfrm flipV="1">
            <a:off x="3770760" y="3255045"/>
            <a:ext cx="418704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04ECC-34AE-4754-9C3C-24F3A57CEB54}"/>
              </a:ext>
            </a:extLst>
          </p:cNvPr>
          <p:cNvSpPr txBox="1"/>
          <p:nvPr/>
        </p:nvSpPr>
        <p:spPr bwMode="gray">
          <a:xfrm>
            <a:off x="5612198" y="1769699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C4DE73D-A289-4F9F-B129-04D400F5E3F4}"/>
              </a:ext>
            </a:extLst>
          </p:cNvPr>
          <p:cNvSpPr txBox="1"/>
          <p:nvPr/>
        </p:nvSpPr>
        <p:spPr bwMode="gray">
          <a:xfrm>
            <a:off x="5612198" y="2261579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F604BE97-9A8E-4894-9A3D-896AC89F77D1}"/>
              </a:ext>
            </a:extLst>
          </p:cNvPr>
          <p:cNvSpPr txBox="1"/>
          <p:nvPr/>
        </p:nvSpPr>
        <p:spPr bwMode="gray">
          <a:xfrm>
            <a:off x="5612198" y="3131546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B6C7B0D-38AD-47EA-A895-37B557D82E3A}"/>
              </a:ext>
            </a:extLst>
          </p:cNvPr>
          <p:cNvSpPr/>
          <p:nvPr/>
        </p:nvSpPr>
        <p:spPr bwMode="gray">
          <a:xfrm>
            <a:off x="7804719" y="2184907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F83AF79-B9EA-4A94-8016-D14A0BCEA285}"/>
              </a:ext>
            </a:extLst>
          </p:cNvPr>
          <p:cNvGrpSpPr/>
          <p:nvPr/>
        </p:nvGrpSpPr>
        <p:grpSpPr>
          <a:xfrm>
            <a:off x="8484672" y="2198138"/>
            <a:ext cx="425450" cy="343273"/>
            <a:chOff x="3359150" y="4196632"/>
            <a:chExt cx="425450" cy="343273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F57541CC-7991-4DBB-8C2A-FAF7EA84AAF8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159470AA-F51A-48AA-AC2F-DF0EE66AC7DF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D96BE06A-AC80-46B2-9D0E-285C0B9F8201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9A56E3FD-C2D4-4A88-AB33-2D434465F081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5479479-5460-4E5C-B1DF-EF9CD55C8199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2729974-FFA8-4D89-80E8-EDFBB00FD890}"/>
              </a:ext>
            </a:extLst>
          </p:cNvPr>
          <p:cNvCxnSpPr>
            <a:stCxn id="289" idx="6"/>
            <a:endCxn id="291" idx="1"/>
          </p:cNvCxnSpPr>
          <p:nvPr/>
        </p:nvCxnSpPr>
        <p:spPr bwMode="gray">
          <a:xfrm>
            <a:off x="8167341" y="2366218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E733F4-9CDC-4417-886D-92D63CDF6611}"/>
              </a:ext>
            </a:extLst>
          </p:cNvPr>
          <p:cNvCxnSpPr>
            <a:stCxn id="263" idx="3"/>
            <a:endCxn id="289" idx="1"/>
          </p:cNvCxnSpPr>
          <p:nvPr/>
        </p:nvCxnSpPr>
        <p:spPr bwMode="gray">
          <a:xfrm>
            <a:off x="7240072" y="1877895"/>
            <a:ext cx="617752" cy="36011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66C9F-15BE-409F-BC3E-C1702597B021}"/>
              </a:ext>
            </a:extLst>
          </p:cNvPr>
          <p:cNvCxnSpPr>
            <a:stCxn id="269" idx="3"/>
            <a:endCxn id="289" idx="2"/>
          </p:cNvCxnSpPr>
          <p:nvPr/>
        </p:nvCxnSpPr>
        <p:spPr bwMode="gray">
          <a:xfrm flipV="1">
            <a:off x="7240072" y="2366218"/>
            <a:ext cx="564647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0CFF70-34AA-45D1-8558-4DDC561E471C}"/>
              </a:ext>
            </a:extLst>
          </p:cNvPr>
          <p:cNvCxnSpPr>
            <a:cxnSpLocks/>
            <a:stCxn id="275" idx="3"/>
            <a:endCxn id="289" idx="3"/>
          </p:cNvCxnSpPr>
          <p:nvPr/>
        </p:nvCxnSpPr>
        <p:spPr bwMode="gray">
          <a:xfrm flipV="1">
            <a:off x="7240072" y="2494424"/>
            <a:ext cx="617752" cy="7614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406CE01-3F01-4493-A954-81830E3CC119}"/>
              </a:ext>
            </a:extLst>
          </p:cNvPr>
          <p:cNvSpPr/>
          <p:nvPr/>
        </p:nvSpPr>
        <p:spPr bwMode="gray">
          <a:xfrm>
            <a:off x="2485785" y="1553844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D64576-E352-4B86-97D6-93CA3DBDED4C}"/>
              </a:ext>
            </a:extLst>
          </p:cNvPr>
          <p:cNvCxnSpPr>
            <a:stCxn id="20" idx="3"/>
            <a:endCxn id="235" idx="1"/>
          </p:cNvCxnSpPr>
          <p:nvPr/>
        </p:nvCxnSpPr>
        <p:spPr bwMode="gray">
          <a:xfrm>
            <a:off x="3770760" y="1877895"/>
            <a:ext cx="471809" cy="36011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D30797A-2B87-4059-B357-84DE287276F6}"/>
              </a:ext>
            </a:extLst>
          </p:cNvPr>
          <p:cNvCxnSpPr>
            <a:cxnSpLocks/>
            <a:stCxn id="20" idx="3"/>
          </p:cNvCxnSpPr>
          <p:nvPr/>
        </p:nvCxnSpPr>
        <p:spPr bwMode="gray">
          <a:xfrm>
            <a:off x="3770760" y="1877895"/>
            <a:ext cx="466725" cy="123825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4456E7EA-A4E5-4396-B3E7-E9BC5ABC8100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V="1">
            <a:off x="3770760" y="1941395"/>
            <a:ext cx="409575" cy="4258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0C358E7-BE1C-4ED5-AB4D-D96C1CCC97ED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 flipV="1">
            <a:off x="3770760" y="1979495"/>
            <a:ext cx="441325" cy="127634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003F831-40DA-4A9E-BCB2-51D8943D2F64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>
            <a:off x="3770760" y="2367196"/>
            <a:ext cx="403225" cy="83149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DA20B49-009D-4ECD-8C35-6F6DE9B8EA4B}"/>
              </a:ext>
            </a:extLst>
          </p:cNvPr>
          <p:cNvCxnSpPr>
            <a:stCxn id="105" idx="3"/>
            <a:endCxn id="235" idx="3"/>
          </p:cNvCxnSpPr>
          <p:nvPr/>
        </p:nvCxnSpPr>
        <p:spPr bwMode="gray">
          <a:xfrm flipV="1">
            <a:off x="3770760" y="2494424"/>
            <a:ext cx="471809" cy="7614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6598C32-E4A4-45BD-A032-EDDFA37272E3}"/>
              </a:ext>
            </a:extLst>
          </p:cNvPr>
          <p:cNvSpPr/>
          <p:nvPr/>
        </p:nvSpPr>
        <p:spPr bwMode="gray">
          <a:xfrm>
            <a:off x="4020766" y="1553844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8C26326-1413-494F-A070-36BBD0FE7AFA}"/>
              </a:ext>
            </a:extLst>
          </p:cNvPr>
          <p:cNvSpPr/>
          <p:nvPr/>
        </p:nvSpPr>
        <p:spPr bwMode="gray">
          <a:xfrm>
            <a:off x="5975554" y="1553844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978892D-8983-463B-AE55-E1E4D040A685}"/>
              </a:ext>
            </a:extLst>
          </p:cNvPr>
          <p:cNvSpPr/>
          <p:nvPr/>
        </p:nvSpPr>
        <p:spPr bwMode="gray">
          <a:xfrm>
            <a:off x="7674170" y="1553844"/>
            <a:ext cx="1417737" cy="2092360"/>
          </a:xfrm>
          <a:prstGeom prst="rect">
            <a:avLst/>
          </a:prstGeom>
          <a:solidFill>
            <a:srgbClr val="92D05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7A542F5-78A4-4AF8-A79E-8926F5736CFF}"/>
              </a:ext>
            </a:extLst>
          </p:cNvPr>
          <p:cNvCxnSpPr>
            <a:stCxn id="291" idx="3"/>
          </p:cNvCxnSpPr>
          <p:nvPr/>
        </p:nvCxnSpPr>
        <p:spPr bwMode="gray">
          <a:xfrm flipV="1">
            <a:off x="8910122" y="2367196"/>
            <a:ext cx="417240" cy="257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3F27D4-D825-4112-B129-32A78E00E1F0}"/>
              </a:ext>
            </a:extLst>
          </p:cNvPr>
          <p:cNvSpPr/>
          <p:nvPr/>
        </p:nvSpPr>
        <p:spPr bwMode="gray">
          <a:xfrm>
            <a:off x="414069" y="1456781"/>
            <a:ext cx="11446084" cy="5056163"/>
          </a:xfrm>
          <a:prstGeom prst="rect">
            <a:avLst/>
          </a:prstGeom>
          <a:noFill/>
          <a:ln>
            <a:solidFill>
              <a:srgbClr val="FF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DA2EAE-FDE7-4677-9625-BA31960CBCF2}"/>
              </a:ext>
            </a:extLst>
          </p:cNvPr>
          <p:cNvGrpSpPr/>
          <p:nvPr/>
        </p:nvGrpSpPr>
        <p:grpSpPr>
          <a:xfrm>
            <a:off x="9347940" y="2195559"/>
            <a:ext cx="425450" cy="343273"/>
            <a:chOff x="9347940" y="2428467"/>
            <a:chExt cx="425450" cy="34327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371AEFE-FC43-4A41-B20A-37DEFE5B8078}"/>
                </a:ext>
              </a:extLst>
            </p:cNvPr>
            <p:cNvSpPr/>
            <p:nvPr/>
          </p:nvSpPr>
          <p:spPr bwMode="gray">
            <a:xfrm>
              <a:off x="9347940" y="2428467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C4889CA-0CC0-4744-AB58-BBD68C375181}"/>
                </a:ext>
              </a:extLst>
            </p:cNvPr>
            <p:cNvSpPr txBox="1"/>
            <p:nvPr/>
          </p:nvSpPr>
          <p:spPr bwMode="gray">
            <a:xfrm>
              <a:off x="9406757" y="2629938"/>
              <a:ext cx="328803" cy="12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Switch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9884261-8744-42E0-8463-8DB9D7572396}"/>
                </a:ext>
              </a:extLst>
            </p:cNvPr>
            <p:cNvCxnSpPr/>
            <p:nvPr/>
          </p:nvCxnSpPr>
          <p:spPr bwMode="gray">
            <a:xfrm flipV="1">
              <a:off x="9474341" y="2502342"/>
              <a:ext cx="158369" cy="110344"/>
            </a:xfrm>
            <a:prstGeom prst="bentConnector3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C25EF66-1D6C-4D8D-986E-5356FF2712F8}"/>
              </a:ext>
            </a:extLst>
          </p:cNvPr>
          <p:cNvCxnSpPr>
            <a:cxnSpLocks/>
            <a:endCxn id="158" idx="2"/>
          </p:cNvCxnSpPr>
          <p:nvPr/>
        </p:nvCxnSpPr>
        <p:spPr bwMode="gray">
          <a:xfrm flipV="1">
            <a:off x="1966823" y="2538832"/>
            <a:ext cx="7593842" cy="1242118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7EC9C5-08EB-4FB2-99A1-EE80EFC02510}"/>
              </a:ext>
            </a:extLst>
          </p:cNvPr>
          <p:cNvCxnSpPr>
            <a:cxnSpLocks/>
            <a:stCxn id="314" idx="3"/>
            <a:endCxn id="81" idx="1"/>
          </p:cNvCxnSpPr>
          <p:nvPr/>
        </p:nvCxnSpPr>
        <p:spPr bwMode="gray">
          <a:xfrm flipV="1">
            <a:off x="2092774" y="2600024"/>
            <a:ext cx="393011" cy="559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D781A2-352A-44D2-A883-518287A9495C}"/>
              </a:ext>
            </a:extLst>
          </p:cNvPr>
          <p:cNvCxnSpPr>
            <a:cxnSpLocks/>
            <a:stCxn id="158" idx="3"/>
            <a:endCxn id="487" idx="1"/>
          </p:cNvCxnSpPr>
          <p:nvPr/>
        </p:nvCxnSpPr>
        <p:spPr bwMode="gray">
          <a:xfrm>
            <a:off x="9773390" y="2367196"/>
            <a:ext cx="574434" cy="113338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BFFA4F8C-6583-4F44-88B5-FAEA03D42E46}"/>
              </a:ext>
            </a:extLst>
          </p:cNvPr>
          <p:cNvSpPr/>
          <p:nvPr/>
        </p:nvSpPr>
        <p:spPr bwMode="gray">
          <a:xfrm>
            <a:off x="2665357" y="433274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1224B44F-7823-416F-BB8A-7104A78AFBFF}"/>
              </a:ext>
            </a:extLst>
          </p:cNvPr>
          <p:cNvSpPr/>
          <p:nvPr/>
        </p:nvSpPr>
        <p:spPr bwMode="gray">
          <a:xfrm>
            <a:off x="2665357" y="482462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72DD935F-5697-4C44-AB64-1681B5F6882F}"/>
              </a:ext>
            </a:extLst>
          </p:cNvPr>
          <p:cNvGrpSpPr/>
          <p:nvPr/>
        </p:nvGrpSpPr>
        <p:grpSpPr>
          <a:xfrm>
            <a:off x="3345310" y="4345973"/>
            <a:ext cx="425450" cy="343273"/>
            <a:chOff x="3359150" y="4196632"/>
            <a:chExt cx="425450" cy="34327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84029F2D-0D79-4F3C-8E90-42BA7E78A152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A752CBC9-51B3-41C5-A914-69D8395B252B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C1B0431-A337-47EE-A26A-1367ECD7E7C5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C78AF46B-AFF3-42AB-9854-77EA48F70EA4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AE9965D-8FCA-4E34-B156-862B8BFC1551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1EC9ACF1-D9BA-427C-BD61-47D437C798B4}"/>
              </a:ext>
            </a:extLst>
          </p:cNvPr>
          <p:cNvGrpSpPr/>
          <p:nvPr/>
        </p:nvGrpSpPr>
        <p:grpSpPr>
          <a:xfrm>
            <a:off x="3345310" y="4835274"/>
            <a:ext cx="425450" cy="343273"/>
            <a:chOff x="3359150" y="4196632"/>
            <a:chExt cx="425450" cy="343273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1005989C-D53F-4C2A-AE99-6995D09FD744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69E6E9CC-9C8D-4EB2-B14C-88704979DBE3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27E12E41-5CC6-4E82-BC53-81E18411D0D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210C5E59-E606-40B2-A0CE-E41C875E5833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B091673A-9D02-422C-8570-692D9C108F42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328B26AC-FA68-42D2-86AF-56ED71E532C8}"/>
              </a:ext>
            </a:extLst>
          </p:cNvPr>
          <p:cNvGrpSpPr/>
          <p:nvPr/>
        </p:nvGrpSpPr>
        <p:grpSpPr>
          <a:xfrm>
            <a:off x="3345310" y="5723917"/>
            <a:ext cx="425450" cy="343273"/>
            <a:chOff x="3359150" y="4196632"/>
            <a:chExt cx="425450" cy="343273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098A5BED-A7DA-4F64-B200-B6CA4D376228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12FE5855-4472-469F-825F-5BA830D435EC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1B9C97C-0BA7-48D9-A968-8BE80D71C578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510E8152-0753-432D-8E4D-6D0803E217D0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69C205C-5243-4586-8675-7A984D7EB494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389" name="Oval 388">
            <a:extLst>
              <a:ext uri="{FF2B5EF4-FFF2-40B4-BE49-F238E27FC236}">
                <a16:creationId xmlns:a16="http://schemas.microsoft.com/office/drawing/2014/main" id="{9E16673E-53D6-4BD2-AE1B-BF8B66D6F13E}"/>
              </a:ext>
            </a:extLst>
          </p:cNvPr>
          <p:cNvSpPr/>
          <p:nvPr/>
        </p:nvSpPr>
        <p:spPr bwMode="gray">
          <a:xfrm>
            <a:off x="2665357" y="5713449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906B57EF-18F6-42D8-B56F-A9857F190E0C}"/>
              </a:ext>
            </a:extLst>
          </p:cNvPr>
          <p:cNvSpPr txBox="1"/>
          <p:nvPr/>
        </p:nvSpPr>
        <p:spPr bwMode="gray">
          <a:xfrm>
            <a:off x="2678057" y="536932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5452C98-8F74-4266-9365-06D220FF2503}"/>
              </a:ext>
            </a:extLst>
          </p:cNvPr>
          <p:cNvSpPr txBox="1"/>
          <p:nvPr/>
        </p:nvSpPr>
        <p:spPr bwMode="gray">
          <a:xfrm>
            <a:off x="3395775" y="536932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FAB2FE99-322E-4A28-990A-02D938818C58}"/>
              </a:ext>
            </a:extLst>
          </p:cNvPr>
          <p:cNvCxnSpPr>
            <a:stCxn id="369" idx="6"/>
            <a:endCxn id="372" idx="1"/>
          </p:cNvCxnSpPr>
          <p:nvPr/>
        </p:nvCxnSpPr>
        <p:spPr bwMode="gray">
          <a:xfrm>
            <a:off x="3027979" y="451405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D45B9C7-3A84-469B-8EF2-D3BB04B0DA59}"/>
              </a:ext>
            </a:extLst>
          </p:cNvPr>
          <p:cNvCxnSpPr>
            <a:stCxn id="370" idx="6"/>
            <a:endCxn id="378" idx="1"/>
          </p:cNvCxnSpPr>
          <p:nvPr/>
        </p:nvCxnSpPr>
        <p:spPr bwMode="gray">
          <a:xfrm>
            <a:off x="3027979" y="5005933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7F88FDE0-4A59-49E5-9357-C5F52D25E4C9}"/>
              </a:ext>
            </a:extLst>
          </p:cNvPr>
          <p:cNvCxnSpPr>
            <a:stCxn id="389" idx="6"/>
            <a:endCxn id="384" idx="1"/>
          </p:cNvCxnSpPr>
          <p:nvPr/>
        </p:nvCxnSpPr>
        <p:spPr bwMode="gray">
          <a:xfrm>
            <a:off x="3027979" y="5894760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3D01E682-4D62-4970-A31E-F4B5ED2897A5}"/>
              </a:ext>
            </a:extLst>
          </p:cNvPr>
          <p:cNvSpPr/>
          <p:nvPr/>
        </p:nvSpPr>
        <p:spPr bwMode="gray">
          <a:xfrm>
            <a:off x="4189464" y="433274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D9683910-7AC8-475A-BFCF-2913A56D338C}"/>
              </a:ext>
            </a:extLst>
          </p:cNvPr>
          <p:cNvSpPr/>
          <p:nvPr/>
        </p:nvSpPr>
        <p:spPr bwMode="gray">
          <a:xfrm>
            <a:off x="4189464" y="482462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BE7135E-4173-40CF-962F-53A2647A482E}"/>
              </a:ext>
            </a:extLst>
          </p:cNvPr>
          <p:cNvGrpSpPr/>
          <p:nvPr/>
        </p:nvGrpSpPr>
        <p:grpSpPr>
          <a:xfrm>
            <a:off x="4869417" y="4345973"/>
            <a:ext cx="425450" cy="343273"/>
            <a:chOff x="3359150" y="4196632"/>
            <a:chExt cx="425450" cy="343273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99F0AC53-9D3F-420B-B000-5DFF74244053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09DA78E8-E9D9-46F0-80D9-7CAF28CED703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0E2D6774-EE4E-451B-993B-4E67BE06B5C2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5AE88285-7226-4499-96BC-656974069818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AEE6C395-0356-4235-855E-835E46FBA27B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76EEA0F1-04F4-4D24-A154-93AC3BBE0CF9}"/>
              </a:ext>
            </a:extLst>
          </p:cNvPr>
          <p:cNvGrpSpPr/>
          <p:nvPr/>
        </p:nvGrpSpPr>
        <p:grpSpPr>
          <a:xfrm>
            <a:off x="4869417" y="4835274"/>
            <a:ext cx="425450" cy="343273"/>
            <a:chOff x="3359150" y="4196632"/>
            <a:chExt cx="425450" cy="34327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22EA6BF-9B25-453F-8FCB-15CA320BDF63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3BC06AE2-6047-4A7F-912D-E264A322E48C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156FFAD1-1400-4D2A-9295-AD8365EB3CD4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59ECE718-DCE4-467C-8E6F-755C634C01A9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493A14CC-6B3F-4DD7-9AE2-C930DFE4ACA9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6D2D451-E56C-4727-AB8E-7556B9D1CF89}"/>
              </a:ext>
            </a:extLst>
          </p:cNvPr>
          <p:cNvGrpSpPr/>
          <p:nvPr/>
        </p:nvGrpSpPr>
        <p:grpSpPr>
          <a:xfrm>
            <a:off x="4869417" y="5723917"/>
            <a:ext cx="425450" cy="343273"/>
            <a:chOff x="3359150" y="4196632"/>
            <a:chExt cx="425450" cy="343273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C2ECA7F9-E78F-4AA4-9A14-4D404079761A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7973D4B9-1CB2-4D02-9091-2ECEA335134F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9587943B-D32A-4904-A0B6-EBA39AD2F8F8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47F48FD9-7713-4E33-9F35-7D07E572B590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FC02092-2A0E-4CA8-9BE1-B5FC246F6590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415" name="Oval 414">
            <a:extLst>
              <a:ext uri="{FF2B5EF4-FFF2-40B4-BE49-F238E27FC236}">
                <a16:creationId xmlns:a16="http://schemas.microsoft.com/office/drawing/2014/main" id="{88823DF5-8BAC-4652-8810-4E16B756B5D0}"/>
              </a:ext>
            </a:extLst>
          </p:cNvPr>
          <p:cNvSpPr/>
          <p:nvPr/>
        </p:nvSpPr>
        <p:spPr bwMode="gray">
          <a:xfrm>
            <a:off x="4189464" y="5713449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30A540E-4B94-44F1-B11B-4CF592714EAE}"/>
              </a:ext>
            </a:extLst>
          </p:cNvPr>
          <p:cNvSpPr txBox="1"/>
          <p:nvPr/>
        </p:nvSpPr>
        <p:spPr bwMode="gray">
          <a:xfrm>
            <a:off x="4202164" y="536932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6BE4205F-8A11-41E3-B49E-D76E304808DE}"/>
              </a:ext>
            </a:extLst>
          </p:cNvPr>
          <p:cNvSpPr txBox="1"/>
          <p:nvPr/>
        </p:nvSpPr>
        <p:spPr bwMode="gray">
          <a:xfrm>
            <a:off x="4919882" y="536932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352ABD34-7C6C-4A35-A284-E0E55C27565D}"/>
              </a:ext>
            </a:extLst>
          </p:cNvPr>
          <p:cNvCxnSpPr>
            <a:stCxn id="395" idx="6"/>
            <a:endCxn id="398" idx="1"/>
          </p:cNvCxnSpPr>
          <p:nvPr/>
        </p:nvCxnSpPr>
        <p:spPr bwMode="gray">
          <a:xfrm>
            <a:off x="4552086" y="451405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873EFE42-D5C4-4D9C-A8BF-54E63E4E2209}"/>
              </a:ext>
            </a:extLst>
          </p:cNvPr>
          <p:cNvCxnSpPr>
            <a:stCxn id="396" idx="6"/>
            <a:endCxn id="404" idx="1"/>
          </p:cNvCxnSpPr>
          <p:nvPr/>
        </p:nvCxnSpPr>
        <p:spPr bwMode="gray">
          <a:xfrm>
            <a:off x="4552086" y="5005933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7983C129-70AF-4484-BBB0-94E3A17D4354}"/>
              </a:ext>
            </a:extLst>
          </p:cNvPr>
          <p:cNvCxnSpPr>
            <a:stCxn id="415" idx="6"/>
            <a:endCxn id="410" idx="1"/>
          </p:cNvCxnSpPr>
          <p:nvPr/>
        </p:nvCxnSpPr>
        <p:spPr bwMode="gray">
          <a:xfrm>
            <a:off x="4552086" y="5894760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F299052F-3E5A-421F-BA8C-91F158E2118D}"/>
              </a:ext>
            </a:extLst>
          </p:cNvPr>
          <p:cNvSpPr/>
          <p:nvPr/>
        </p:nvSpPr>
        <p:spPr bwMode="gray">
          <a:xfrm>
            <a:off x="6134669" y="433274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7179FBE7-6A0A-4008-BA52-99C8C1F26B06}"/>
              </a:ext>
            </a:extLst>
          </p:cNvPr>
          <p:cNvSpPr/>
          <p:nvPr/>
        </p:nvSpPr>
        <p:spPr bwMode="gray">
          <a:xfrm>
            <a:off x="6134669" y="482462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60188E11-AC6C-4A88-91A8-53008F0E8343}"/>
              </a:ext>
            </a:extLst>
          </p:cNvPr>
          <p:cNvGrpSpPr/>
          <p:nvPr/>
        </p:nvGrpSpPr>
        <p:grpSpPr>
          <a:xfrm>
            <a:off x="6814622" y="4345973"/>
            <a:ext cx="425450" cy="343273"/>
            <a:chOff x="3359150" y="4196632"/>
            <a:chExt cx="425450" cy="343273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64E1E1ED-C7BB-435D-9A5E-6009CC3D3BF9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606151EC-41AD-4781-A593-3909278C6C94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31D621F8-298B-481A-9721-562E4E29DB67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702A2F74-1DB7-4467-89BD-8B7EEFC44CF2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C011E280-D8D2-4D6F-89C0-DC8ECC497479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65C2BDBD-9952-4BB9-8089-69643DD59828}"/>
              </a:ext>
            </a:extLst>
          </p:cNvPr>
          <p:cNvGrpSpPr/>
          <p:nvPr/>
        </p:nvGrpSpPr>
        <p:grpSpPr>
          <a:xfrm>
            <a:off x="6814622" y="4835274"/>
            <a:ext cx="425450" cy="343273"/>
            <a:chOff x="3359150" y="4196632"/>
            <a:chExt cx="425450" cy="343273"/>
          </a:xfrm>
        </p:grpSpPr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1E09245-9025-42E5-90DB-241D4145E1A3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5BF28041-67EB-404D-9FDF-4333E5118004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0CCA8F10-69E8-48BF-83F2-08658FC31C78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D7006FE-1554-4AE0-8A63-F13C2138BA98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9309639F-C951-4790-B525-5469ABFE59A7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DF5F3FB2-B3D2-45FC-90A5-806988913C19}"/>
              </a:ext>
            </a:extLst>
          </p:cNvPr>
          <p:cNvGrpSpPr/>
          <p:nvPr/>
        </p:nvGrpSpPr>
        <p:grpSpPr>
          <a:xfrm>
            <a:off x="6814622" y="5723917"/>
            <a:ext cx="425450" cy="343273"/>
            <a:chOff x="3359150" y="4196632"/>
            <a:chExt cx="425450" cy="343273"/>
          </a:xfrm>
        </p:grpSpPr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0DA82ABB-A8CD-410C-BED4-688323C878DE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94997332-F42F-4490-88EA-009CD1DAA1AB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626791FE-E217-4769-9DD7-0C919EF1D27E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8BE24B9-4947-45E8-ACAE-47120BF60757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02E6874-D9DD-463C-BFDE-051B0692DE4C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sp>
        <p:nvSpPr>
          <p:cNvPr id="441" name="Oval 440">
            <a:extLst>
              <a:ext uri="{FF2B5EF4-FFF2-40B4-BE49-F238E27FC236}">
                <a16:creationId xmlns:a16="http://schemas.microsoft.com/office/drawing/2014/main" id="{397C58D2-B627-4928-81A6-DB071EC93F6D}"/>
              </a:ext>
            </a:extLst>
          </p:cNvPr>
          <p:cNvSpPr/>
          <p:nvPr/>
        </p:nvSpPr>
        <p:spPr bwMode="gray">
          <a:xfrm>
            <a:off x="6134669" y="5713449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21EC1D8E-566B-4328-A692-91F1DB391813}"/>
              </a:ext>
            </a:extLst>
          </p:cNvPr>
          <p:cNvSpPr txBox="1"/>
          <p:nvPr/>
        </p:nvSpPr>
        <p:spPr bwMode="gray">
          <a:xfrm>
            <a:off x="6147369" y="536932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2BBA03-89C3-4331-AF69-904754B5E27B}"/>
              </a:ext>
            </a:extLst>
          </p:cNvPr>
          <p:cNvSpPr txBox="1"/>
          <p:nvPr/>
        </p:nvSpPr>
        <p:spPr bwMode="gray">
          <a:xfrm>
            <a:off x="6865087" y="5369324"/>
            <a:ext cx="293298" cy="224286"/>
          </a:xfrm>
          <a:prstGeom prst="rect">
            <a:avLst/>
          </a:prstGeom>
          <a:noFill/>
        </p:spPr>
        <p:txBody>
          <a:bodyPr vert="eaVert"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4D3D8FE-F62C-467E-9977-EF1647B134F3}"/>
              </a:ext>
            </a:extLst>
          </p:cNvPr>
          <p:cNvCxnSpPr>
            <a:stCxn id="421" idx="6"/>
            <a:endCxn id="424" idx="1"/>
          </p:cNvCxnSpPr>
          <p:nvPr/>
        </p:nvCxnSpPr>
        <p:spPr bwMode="gray">
          <a:xfrm>
            <a:off x="6497291" y="451405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7DF6936F-0683-46F8-A7A0-CADED508DFCD}"/>
              </a:ext>
            </a:extLst>
          </p:cNvPr>
          <p:cNvCxnSpPr>
            <a:stCxn id="422" idx="6"/>
            <a:endCxn id="430" idx="1"/>
          </p:cNvCxnSpPr>
          <p:nvPr/>
        </p:nvCxnSpPr>
        <p:spPr bwMode="gray">
          <a:xfrm>
            <a:off x="6497291" y="5005933"/>
            <a:ext cx="317331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5451C0-E764-4040-A2FF-B3AC4937AF7E}"/>
              </a:ext>
            </a:extLst>
          </p:cNvPr>
          <p:cNvCxnSpPr>
            <a:stCxn id="441" idx="6"/>
            <a:endCxn id="436" idx="1"/>
          </p:cNvCxnSpPr>
          <p:nvPr/>
        </p:nvCxnSpPr>
        <p:spPr bwMode="gray">
          <a:xfrm>
            <a:off x="6497291" y="5894760"/>
            <a:ext cx="317331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F504503-15E5-44B0-B0D9-ECCFD2C23DD6}"/>
              </a:ext>
            </a:extLst>
          </p:cNvPr>
          <p:cNvCxnSpPr>
            <a:stCxn id="372" idx="3"/>
            <a:endCxn id="395" idx="2"/>
          </p:cNvCxnSpPr>
          <p:nvPr/>
        </p:nvCxnSpPr>
        <p:spPr bwMode="gray">
          <a:xfrm flipV="1">
            <a:off x="3770760" y="4514053"/>
            <a:ext cx="418704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CB16BA37-F552-4434-94B2-B069612ED2AA}"/>
              </a:ext>
            </a:extLst>
          </p:cNvPr>
          <p:cNvCxnSpPr>
            <a:stCxn id="378" idx="3"/>
            <a:endCxn id="396" idx="2"/>
          </p:cNvCxnSpPr>
          <p:nvPr/>
        </p:nvCxnSpPr>
        <p:spPr bwMode="gray">
          <a:xfrm flipV="1">
            <a:off x="3770760" y="5005933"/>
            <a:ext cx="418704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E4BFD020-E0E7-46D3-A61D-0EB5152DFEB0}"/>
              </a:ext>
            </a:extLst>
          </p:cNvPr>
          <p:cNvCxnSpPr>
            <a:stCxn id="384" idx="3"/>
            <a:endCxn id="415" idx="2"/>
          </p:cNvCxnSpPr>
          <p:nvPr/>
        </p:nvCxnSpPr>
        <p:spPr bwMode="gray">
          <a:xfrm flipV="1">
            <a:off x="3770760" y="5894760"/>
            <a:ext cx="418704" cy="79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FA8B3DCF-29B7-4737-8AB7-21E7095230F6}"/>
              </a:ext>
            </a:extLst>
          </p:cNvPr>
          <p:cNvSpPr txBox="1"/>
          <p:nvPr/>
        </p:nvSpPr>
        <p:spPr bwMode="gray">
          <a:xfrm>
            <a:off x="5612198" y="4409414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FBC5835B-3E18-400F-91AA-5E5FBEB7E27A}"/>
              </a:ext>
            </a:extLst>
          </p:cNvPr>
          <p:cNvSpPr txBox="1"/>
          <p:nvPr/>
        </p:nvSpPr>
        <p:spPr bwMode="gray">
          <a:xfrm>
            <a:off x="5612198" y="4901294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44300D11-9476-4E10-A11E-B21ED9EDC426}"/>
              </a:ext>
            </a:extLst>
          </p:cNvPr>
          <p:cNvSpPr txBox="1"/>
          <p:nvPr/>
        </p:nvSpPr>
        <p:spPr bwMode="gray">
          <a:xfrm>
            <a:off x="5612198" y="5771261"/>
            <a:ext cx="268928" cy="209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/>
              <a:t>…</a:t>
            </a:r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9DDE0D61-A285-404D-8BCD-B1C8975DA67D}"/>
              </a:ext>
            </a:extLst>
          </p:cNvPr>
          <p:cNvSpPr/>
          <p:nvPr/>
        </p:nvSpPr>
        <p:spPr bwMode="gray">
          <a:xfrm>
            <a:off x="7804719" y="4824622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3923E4CF-BDA7-412D-AB2E-17E25BED82D8}"/>
              </a:ext>
            </a:extLst>
          </p:cNvPr>
          <p:cNvGrpSpPr/>
          <p:nvPr/>
        </p:nvGrpSpPr>
        <p:grpSpPr>
          <a:xfrm>
            <a:off x="8484672" y="4837853"/>
            <a:ext cx="425450" cy="343273"/>
            <a:chOff x="3359150" y="4196632"/>
            <a:chExt cx="425450" cy="343273"/>
          </a:xfrm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45B455E7-6903-4112-9E33-5798E200624E}"/>
                </a:ext>
              </a:extLst>
            </p:cNvPr>
            <p:cNvSpPr/>
            <p:nvPr/>
          </p:nvSpPr>
          <p:spPr bwMode="gray">
            <a:xfrm>
              <a:off x="3359150" y="4196632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9A4C5F63-CEF9-42E3-8B29-EC9E0FA0A740}"/>
                </a:ext>
              </a:extLst>
            </p:cNvPr>
            <p:cNvGrpSpPr/>
            <p:nvPr/>
          </p:nvGrpSpPr>
          <p:grpSpPr>
            <a:xfrm>
              <a:off x="3409615" y="4239027"/>
              <a:ext cx="264222" cy="109588"/>
              <a:chOff x="3287066" y="5021212"/>
              <a:chExt cx="264222" cy="109588"/>
            </a:xfrm>
          </p:grpSpPr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B2268EB2-067E-419B-8A8B-604CBBA1AFAC}"/>
                  </a:ext>
                </a:extLst>
              </p:cNvPr>
              <p:cNvCxnSpPr/>
              <p:nvPr/>
            </p:nvCxnSpPr>
            <p:spPr bwMode="gray">
              <a:xfrm>
                <a:off x="3287066" y="5130800"/>
                <a:ext cx="154634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8DE48E7-9467-47D7-81C5-F9AC5839E072}"/>
                  </a:ext>
                </a:extLst>
              </p:cNvPr>
              <p:cNvCxnSpPr/>
              <p:nvPr/>
            </p:nvCxnSpPr>
            <p:spPr bwMode="gray">
              <a:xfrm flipV="1">
                <a:off x="3441700" y="5021212"/>
                <a:ext cx="109588" cy="10958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45D04BD4-086A-450F-B8E1-F726CB245F87}"/>
                </a:ext>
              </a:extLst>
            </p:cNvPr>
            <p:cNvSpPr txBox="1"/>
            <p:nvPr/>
          </p:nvSpPr>
          <p:spPr bwMode="gray">
            <a:xfrm>
              <a:off x="3435219" y="4372225"/>
              <a:ext cx="232137" cy="1043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ReLU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D3610EDA-1060-4040-B2AD-8DC2F01E7F71}"/>
              </a:ext>
            </a:extLst>
          </p:cNvPr>
          <p:cNvCxnSpPr>
            <a:stCxn id="453" idx="6"/>
            <a:endCxn id="455" idx="1"/>
          </p:cNvCxnSpPr>
          <p:nvPr/>
        </p:nvCxnSpPr>
        <p:spPr bwMode="gray">
          <a:xfrm>
            <a:off x="8167341" y="5005933"/>
            <a:ext cx="317331" cy="355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BD2F021-8CA6-492D-962F-A120C88158E2}"/>
              </a:ext>
            </a:extLst>
          </p:cNvPr>
          <p:cNvCxnSpPr>
            <a:stCxn id="424" idx="3"/>
            <a:endCxn id="453" idx="1"/>
          </p:cNvCxnSpPr>
          <p:nvPr/>
        </p:nvCxnSpPr>
        <p:spPr bwMode="gray">
          <a:xfrm>
            <a:off x="7240072" y="4517610"/>
            <a:ext cx="617752" cy="36011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2D3376E3-3CBB-4FFA-93B2-B7BC16186089}"/>
              </a:ext>
            </a:extLst>
          </p:cNvPr>
          <p:cNvCxnSpPr>
            <a:stCxn id="430" idx="3"/>
            <a:endCxn id="453" idx="2"/>
          </p:cNvCxnSpPr>
          <p:nvPr/>
        </p:nvCxnSpPr>
        <p:spPr bwMode="gray">
          <a:xfrm flipV="1">
            <a:off x="7240072" y="5005933"/>
            <a:ext cx="564647" cy="97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F84EC459-88A8-4648-A176-BD028751A423}"/>
              </a:ext>
            </a:extLst>
          </p:cNvPr>
          <p:cNvCxnSpPr>
            <a:cxnSpLocks/>
            <a:stCxn id="436" idx="3"/>
            <a:endCxn id="453" idx="3"/>
          </p:cNvCxnSpPr>
          <p:nvPr/>
        </p:nvCxnSpPr>
        <p:spPr bwMode="gray">
          <a:xfrm flipV="1">
            <a:off x="7240072" y="5134139"/>
            <a:ext cx="617752" cy="7614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>
            <a:extLst>
              <a:ext uri="{FF2B5EF4-FFF2-40B4-BE49-F238E27FC236}">
                <a16:creationId xmlns:a16="http://schemas.microsoft.com/office/drawing/2014/main" id="{CEF88A08-B8FF-45FD-AA24-2E363EC74558}"/>
              </a:ext>
            </a:extLst>
          </p:cNvPr>
          <p:cNvSpPr/>
          <p:nvPr/>
        </p:nvSpPr>
        <p:spPr bwMode="gray">
          <a:xfrm>
            <a:off x="2485785" y="4193559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BDA9BEBC-2CCA-43CA-B525-A12F93370182}"/>
              </a:ext>
            </a:extLst>
          </p:cNvPr>
          <p:cNvCxnSpPr>
            <a:stCxn id="372" idx="3"/>
            <a:endCxn id="396" idx="1"/>
          </p:cNvCxnSpPr>
          <p:nvPr/>
        </p:nvCxnSpPr>
        <p:spPr bwMode="gray">
          <a:xfrm>
            <a:off x="3770760" y="4517610"/>
            <a:ext cx="471809" cy="360117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37D72211-0D3D-4D1C-98C2-9FFB4F507405}"/>
              </a:ext>
            </a:extLst>
          </p:cNvPr>
          <p:cNvCxnSpPr>
            <a:cxnSpLocks/>
            <a:stCxn id="372" idx="3"/>
          </p:cNvCxnSpPr>
          <p:nvPr/>
        </p:nvCxnSpPr>
        <p:spPr bwMode="gray">
          <a:xfrm>
            <a:off x="3770760" y="4517610"/>
            <a:ext cx="466725" cy="123825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FEF90688-093E-4CED-89D4-CDE08ECFCD1D}"/>
              </a:ext>
            </a:extLst>
          </p:cNvPr>
          <p:cNvCxnSpPr>
            <a:cxnSpLocks/>
            <a:stCxn id="378" idx="3"/>
          </p:cNvCxnSpPr>
          <p:nvPr/>
        </p:nvCxnSpPr>
        <p:spPr bwMode="gray">
          <a:xfrm flipV="1">
            <a:off x="3770760" y="4581110"/>
            <a:ext cx="409575" cy="4258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CE47AE13-68C8-4C6E-82AB-0401B800F688}"/>
              </a:ext>
            </a:extLst>
          </p:cNvPr>
          <p:cNvCxnSpPr>
            <a:cxnSpLocks/>
            <a:stCxn id="384" idx="3"/>
          </p:cNvCxnSpPr>
          <p:nvPr/>
        </p:nvCxnSpPr>
        <p:spPr bwMode="gray">
          <a:xfrm flipV="1">
            <a:off x="3770760" y="4619210"/>
            <a:ext cx="441325" cy="127634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7C60454-6966-4E5D-9DD6-4B6822B45FB8}"/>
              </a:ext>
            </a:extLst>
          </p:cNvPr>
          <p:cNvCxnSpPr>
            <a:cxnSpLocks/>
            <a:stCxn id="378" idx="3"/>
          </p:cNvCxnSpPr>
          <p:nvPr/>
        </p:nvCxnSpPr>
        <p:spPr bwMode="gray">
          <a:xfrm>
            <a:off x="3770760" y="5006911"/>
            <a:ext cx="403225" cy="83149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BB359CCA-D633-4CEA-93F1-37BDC5740BD7}"/>
              </a:ext>
            </a:extLst>
          </p:cNvPr>
          <p:cNvCxnSpPr>
            <a:stCxn id="384" idx="3"/>
            <a:endCxn id="396" idx="3"/>
          </p:cNvCxnSpPr>
          <p:nvPr/>
        </p:nvCxnSpPr>
        <p:spPr bwMode="gray">
          <a:xfrm flipV="1">
            <a:off x="3770760" y="5134139"/>
            <a:ext cx="471809" cy="761415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6A4C833-8025-41EE-AAB5-EFBEC01C19D7}"/>
              </a:ext>
            </a:extLst>
          </p:cNvPr>
          <p:cNvSpPr/>
          <p:nvPr/>
        </p:nvSpPr>
        <p:spPr bwMode="gray">
          <a:xfrm>
            <a:off x="4020766" y="4193559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B342CD9B-A96B-440F-9F05-C8A7A4716F65}"/>
              </a:ext>
            </a:extLst>
          </p:cNvPr>
          <p:cNvSpPr/>
          <p:nvPr/>
        </p:nvSpPr>
        <p:spPr bwMode="gray">
          <a:xfrm>
            <a:off x="5975554" y="4193559"/>
            <a:ext cx="1417737" cy="2092360"/>
          </a:xfrm>
          <a:prstGeom prst="rect">
            <a:avLst/>
          </a:prstGeom>
          <a:solidFill>
            <a:srgbClr val="FFC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F14EDE8B-C7AB-4F5D-A379-D42561D930E9}"/>
              </a:ext>
            </a:extLst>
          </p:cNvPr>
          <p:cNvSpPr/>
          <p:nvPr/>
        </p:nvSpPr>
        <p:spPr bwMode="gray">
          <a:xfrm>
            <a:off x="7674170" y="4193559"/>
            <a:ext cx="1417737" cy="2092360"/>
          </a:xfrm>
          <a:prstGeom prst="rect">
            <a:avLst/>
          </a:prstGeom>
          <a:solidFill>
            <a:srgbClr val="92D05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A2E9A8EF-7ED1-4382-A013-9D62C944985A}"/>
              </a:ext>
            </a:extLst>
          </p:cNvPr>
          <p:cNvCxnSpPr>
            <a:stCxn id="455" idx="3"/>
          </p:cNvCxnSpPr>
          <p:nvPr/>
        </p:nvCxnSpPr>
        <p:spPr bwMode="gray">
          <a:xfrm flipV="1">
            <a:off x="8910122" y="5006911"/>
            <a:ext cx="417240" cy="2579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A252B640-C1B9-4A5F-B0B6-52F174C1A559}"/>
              </a:ext>
            </a:extLst>
          </p:cNvPr>
          <p:cNvGrpSpPr/>
          <p:nvPr/>
        </p:nvGrpSpPr>
        <p:grpSpPr>
          <a:xfrm>
            <a:off x="9347940" y="4835274"/>
            <a:ext cx="425450" cy="343273"/>
            <a:chOff x="9347940" y="2428467"/>
            <a:chExt cx="425450" cy="343273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FA1746D-17A1-4891-B906-C5ABC9BF0454}"/>
                </a:ext>
              </a:extLst>
            </p:cNvPr>
            <p:cNvSpPr/>
            <p:nvPr/>
          </p:nvSpPr>
          <p:spPr bwMode="gray">
            <a:xfrm>
              <a:off x="9347940" y="2428467"/>
              <a:ext cx="425450" cy="3432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D92BE819-C4C7-4324-8DC3-77F9292A92DA}"/>
                </a:ext>
              </a:extLst>
            </p:cNvPr>
            <p:cNvSpPr txBox="1"/>
            <p:nvPr/>
          </p:nvSpPr>
          <p:spPr bwMode="gray">
            <a:xfrm>
              <a:off x="9406757" y="2629938"/>
              <a:ext cx="328803" cy="12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800"/>
                <a:t>Switch</a:t>
              </a:r>
            </a:p>
          </p:txBody>
        </p:sp>
        <p:cxnSp>
          <p:nvCxnSpPr>
            <p:cNvPr id="480" name="Connector: Elbow 479">
              <a:extLst>
                <a:ext uri="{FF2B5EF4-FFF2-40B4-BE49-F238E27FC236}">
                  <a16:creationId xmlns:a16="http://schemas.microsoft.com/office/drawing/2014/main" id="{079E153D-574F-42FC-8E22-AEFD7DD42E80}"/>
                </a:ext>
              </a:extLst>
            </p:cNvPr>
            <p:cNvCxnSpPr/>
            <p:nvPr/>
          </p:nvCxnSpPr>
          <p:spPr bwMode="gray">
            <a:xfrm flipV="1">
              <a:off x="9474341" y="2502342"/>
              <a:ext cx="158369" cy="110344"/>
            </a:xfrm>
            <a:prstGeom prst="bentConnector3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A5F46679-83DA-4A3C-A106-F89E460A40F4}"/>
              </a:ext>
            </a:extLst>
          </p:cNvPr>
          <p:cNvCxnSpPr>
            <a:cxnSpLocks/>
            <a:stCxn id="314" idx="3"/>
            <a:endCxn id="464" idx="1"/>
          </p:cNvCxnSpPr>
          <p:nvPr/>
        </p:nvCxnSpPr>
        <p:spPr bwMode="gray">
          <a:xfrm>
            <a:off x="2092774" y="2605621"/>
            <a:ext cx="393011" cy="263411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4615511-5FC2-4068-BC3E-62FEDFFA4096}"/>
              </a:ext>
            </a:extLst>
          </p:cNvPr>
          <p:cNvCxnSpPr>
            <a:cxnSpLocks/>
            <a:stCxn id="478" idx="3"/>
            <a:endCxn id="487" idx="3"/>
          </p:cNvCxnSpPr>
          <p:nvPr/>
        </p:nvCxnSpPr>
        <p:spPr bwMode="gray">
          <a:xfrm flipV="1">
            <a:off x="9773390" y="3756988"/>
            <a:ext cx="574434" cy="1249923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AB7E03E-0CB0-4439-9E53-59C83CB69DED}"/>
              </a:ext>
            </a:extLst>
          </p:cNvPr>
          <p:cNvCxnSpPr>
            <a:cxnSpLocks/>
            <a:endCxn id="478" idx="0"/>
          </p:cNvCxnSpPr>
          <p:nvPr/>
        </p:nvCxnSpPr>
        <p:spPr bwMode="gray">
          <a:xfrm>
            <a:off x="1966823" y="4140530"/>
            <a:ext cx="7593842" cy="694744"/>
          </a:xfrm>
          <a:prstGeom prst="bentConnector2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Oval 486">
            <a:extLst>
              <a:ext uri="{FF2B5EF4-FFF2-40B4-BE49-F238E27FC236}">
                <a16:creationId xmlns:a16="http://schemas.microsoft.com/office/drawing/2014/main" id="{CCFF2223-7FCC-4BBE-B79B-0CC86DD452FD}"/>
              </a:ext>
            </a:extLst>
          </p:cNvPr>
          <p:cNvSpPr/>
          <p:nvPr/>
        </p:nvSpPr>
        <p:spPr bwMode="gray">
          <a:xfrm>
            <a:off x="10294719" y="3447471"/>
            <a:ext cx="362622" cy="362622"/>
          </a:xfrm>
          <a:prstGeom prst="ellipse">
            <a:avLst/>
          </a:prstGeom>
          <a:solidFill>
            <a:schemeClr val="bg1"/>
          </a:solidFill>
          <a:ln>
            <a:solidFill>
              <a:srgbClr val="1038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988E31-3C8B-466B-9D1F-84782748FA57}"/>
              </a:ext>
            </a:extLst>
          </p:cNvPr>
          <p:cNvCxnSpPr>
            <a:stCxn id="487" idx="6"/>
          </p:cNvCxnSpPr>
          <p:nvPr/>
        </p:nvCxnSpPr>
        <p:spPr bwMode="gray">
          <a:xfrm>
            <a:off x="10657341" y="3628782"/>
            <a:ext cx="257806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Speech Bubble: Rectangle with Corners Rounded 487">
            <a:extLst>
              <a:ext uri="{FF2B5EF4-FFF2-40B4-BE49-F238E27FC236}">
                <a16:creationId xmlns:a16="http://schemas.microsoft.com/office/drawing/2014/main" id="{EC992E26-4348-4579-A5D6-40AD3F82692F}"/>
              </a:ext>
            </a:extLst>
          </p:cNvPr>
          <p:cNvSpPr/>
          <p:nvPr/>
        </p:nvSpPr>
        <p:spPr bwMode="gray">
          <a:xfrm>
            <a:off x="603180" y="4654760"/>
            <a:ext cx="1662254" cy="905836"/>
          </a:xfrm>
          <a:prstGeom prst="wedgeRoundRectCallout">
            <a:avLst>
              <a:gd name="adj1" fmla="val -5422"/>
              <a:gd name="adj2" fmla="val -72499"/>
              <a:gd name="adj3" fmla="val 16667"/>
            </a:avLst>
          </a:prstGeom>
          <a:solidFill>
            <a:srgbClr val="00B0F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Separate segments into </a:t>
            </a:r>
            <a:r>
              <a:rPr lang="en-US" sz="1000" dirty="0" err="1"/>
              <a:t>submodels</a:t>
            </a:r>
            <a:r>
              <a:rPr lang="en-US" sz="1000" dirty="0"/>
              <a:t> to accommodate differences between subgroups</a:t>
            </a:r>
            <a:endParaRPr lang="en-US" sz="400" dirty="0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3605A94-FE0A-41C0-8436-5CB5C7965C61}"/>
              </a:ext>
            </a:extLst>
          </p:cNvPr>
          <p:cNvSpPr/>
          <p:nvPr/>
        </p:nvSpPr>
        <p:spPr bwMode="gray">
          <a:xfrm>
            <a:off x="9204629" y="1553843"/>
            <a:ext cx="749047" cy="4732075"/>
          </a:xfrm>
          <a:prstGeom prst="rect">
            <a:avLst/>
          </a:prstGeom>
          <a:solidFill>
            <a:srgbClr val="00B0F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Speech Bubble: Rectangle with Corners Rounded 489">
            <a:extLst>
              <a:ext uri="{FF2B5EF4-FFF2-40B4-BE49-F238E27FC236}">
                <a16:creationId xmlns:a16="http://schemas.microsoft.com/office/drawing/2014/main" id="{88B4732F-F974-4FD5-A54D-51023AE8B72D}"/>
              </a:ext>
            </a:extLst>
          </p:cNvPr>
          <p:cNvSpPr/>
          <p:nvPr/>
        </p:nvSpPr>
        <p:spPr bwMode="gray">
          <a:xfrm>
            <a:off x="10099719" y="5117765"/>
            <a:ext cx="1593184" cy="1024244"/>
          </a:xfrm>
          <a:prstGeom prst="wedgeRoundRectCallout">
            <a:avLst>
              <a:gd name="adj1" fmla="val -74115"/>
              <a:gd name="adj2" fmla="val -41625"/>
              <a:gd name="adj3" fmla="val 16667"/>
            </a:avLst>
          </a:prstGeom>
          <a:solidFill>
            <a:schemeClr val="tx1">
              <a:lumMod val="65000"/>
              <a:lumOff val="35000"/>
              <a:alpha val="8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sample can only activate training of its corresponding subgroup branch</a:t>
            </a:r>
            <a:endParaRPr lang="en-US" sz="400" dirty="0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4088645-89CA-4DD3-8CE6-99BC0B27496A}"/>
              </a:ext>
            </a:extLst>
          </p:cNvPr>
          <p:cNvSpPr/>
          <p:nvPr/>
        </p:nvSpPr>
        <p:spPr bwMode="gray">
          <a:xfrm>
            <a:off x="483081" y="1517167"/>
            <a:ext cx="9514934" cy="2411650"/>
          </a:xfrm>
          <a:prstGeom prst="rect">
            <a:avLst/>
          </a:prstGeom>
          <a:noFill/>
          <a:ln>
            <a:solidFill>
              <a:srgbClr val="7030A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A6A7CBBA-B74B-4FE6-AFD9-91427458BBA1}"/>
              </a:ext>
            </a:extLst>
          </p:cNvPr>
          <p:cNvSpPr/>
          <p:nvPr/>
        </p:nvSpPr>
        <p:spPr bwMode="gray">
          <a:xfrm>
            <a:off x="483081" y="3975685"/>
            <a:ext cx="9514934" cy="2411650"/>
          </a:xfrm>
          <a:prstGeom prst="rect">
            <a:avLst/>
          </a:prstGeom>
          <a:noFill/>
          <a:ln>
            <a:solidFill>
              <a:srgbClr val="7030A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0A669DA3-6960-4007-B82A-C3B1A97A45F9}"/>
              </a:ext>
            </a:extLst>
          </p:cNvPr>
          <p:cNvSpPr txBox="1"/>
          <p:nvPr/>
        </p:nvSpPr>
        <p:spPr bwMode="gray">
          <a:xfrm>
            <a:off x="10007144" y="1541616"/>
            <a:ext cx="1403081" cy="1341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Subgroup Parallel Branch</a:t>
            </a:r>
          </a:p>
        </p:txBody>
      </p:sp>
      <p:pic>
        <p:nvPicPr>
          <p:cNvPr id="288" name="Picture 2">
            <a:extLst>
              <a:ext uri="{FF2B5EF4-FFF2-40B4-BE49-F238E27FC236}">
                <a16:creationId xmlns:a16="http://schemas.microsoft.com/office/drawing/2014/main" id="{F6F9F378-B7DC-4265-8351-D20E9B18B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0" y="1927137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4">
            <a:extLst>
              <a:ext uri="{FF2B5EF4-FFF2-40B4-BE49-F238E27FC236}">
                <a16:creationId xmlns:a16="http://schemas.microsoft.com/office/drawing/2014/main" id="{E3AF5F90-79E3-4790-A9F8-FB21A1584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0" y="2314310"/>
            <a:ext cx="933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6">
            <a:extLst>
              <a:ext uri="{FF2B5EF4-FFF2-40B4-BE49-F238E27FC236}">
                <a16:creationId xmlns:a16="http://schemas.microsoft.com/office/drawing/2014/main" id="{A19F4E7C-78BC-47DC-8FA5-860CB86D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18" y="3106360"/>
            <a:ext cx="914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77343B7C-9F05-4931-9405-CE3D7223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8" y="3672775"/>
            <a:ext cx="6477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A649ED8-FDB2-45BF-9C2E-10CF9F4D5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8" y="4043760"/>
            <a:ext cx="6477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16">
            <a:extLst>
              <a:ext uri="{FF2B5EF4-FFF2-40B4-BE49-F238E27FC236}">
                <a16:creationId xmlns:a16="http://schemas.microsoft.com/office/drawing/2014/main" id="{CEB8AB01-1CD1-4EC6-A475-4B1B7517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275" y="3514345"/>
            <a:ext cx="3619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A4FC305-FBD8-4DC0-85D4-1DE7D5FE481F}"/>
              </a:ext>
            </a:extLst>
          </p:cNvPr>
          <p:cNvGrpSpPr/>
          <p:nvPr/>
        </p:nvGrpSpPr>
        <p:grpSpPr>
          <a:xfrm>
            <a:off x="3385981" y="1805284"/>
            <a:ext cx="6475652" cy="1952070"/>
            <a:chOff x="3083331" y="5935910"/>
            <a:chExt cx="6475652" cy="195207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8E0E787-ED1F-4564-BEF4-E7E2282A177F}"/>
                </a:ext>
              </a:extLst>
            </p:cNvPr>
            <p:cNvGrpSpPr/>
            <p:nvPr/>
          </p:nvGrpSpPr>
          <p:grpSpPr>
            <a:xfrm>
              <a:off x="5341851" y="6252506"/>
              <a:ext cx="320386" cy="1159872"/>
              <a:chOff x="4112292" y="2267922"/>
              <a:chExt cx="391886" cy="1418720"/>
            </a:xfrm>
            <a:solidFill>
              <a:srgbClr val="404040">
                <a:alpha val="30196"/>
              </a:srgbClr>
            </a:solidFill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ABD69CF-4B0B-46E6-B6A2-13681D486384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05902D6E-4757-4194-8F64-FD72BC9286DF}"/>
                  </a:ext>
                </a:extLst>
              </p:cNvPr>
              <p:cNvSpPr/>
              <p:nvPr/>
            </p:nvSpPr>
            <p:spPr bwMode="gray">
              <a:xfrm>
                <a:off x="4112292" y="2781339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FC380875-F321-4E6A-88F6-25252E10FDE0}"/>
                  </a:ext>
                </a:extLst>
              </p:cNvPr>
              <p:cNvSpPr/>
              <p:nvPr/>
            </p:nvSpPr>
            <p:spPr bwMode="gray">
              <a:xfrm>
                <a:off x="4112292" y="3294756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C751C08-D270-403C-BE00-2B9937050261}"/>
                </a:ext>
              </a:extLst>
            </p:cNvPr>
            <p:cNvGrpSpPr/>
            <p:nvPr/>
          </p:nvGrpSpPr>
          <p:grpSpPr>
            <a:xfrm>
              <a:off x="3083331" y="5935910"/>
              <a:ext cx="320386" cy="1952070"/>
              <a:chOff x="1663688" y="1426273"/>
              <a:chExt cx="320386" cy="1952070"/>
            </a:xfrm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563C9195-A4BF-4951-91EF-7E9AB3983610}"/>
                  </a:ext>
                </a:extLst>
              </p:cNvPr>
              <p:cNvSpPr/>
              <p:nvPr/>
            </p:nvSpPr>
            <p:spPr bwMode="gray">
              <a:xfrm>
                <a:off x="1663688" y="1834194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EADBB2BD-5C7A-4F00-9327-BF31D75D3015}"/>
                  </a:ext>
                </a:extLst>
              </p:cNvPr>
              <p:cNvSpPr/>
              <p:nvPr/>
            </p:nvSpPr>
            <p:spPr bwMode="gray">
              <a:xfrm>
                <a:off x="1663688" y="2242115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7C1D1B65-D9C2-4DE2-BA72-AF4C1D80EEEB}"/>
                  </a:ext>
                </a:extLst>
              </p:cNvPr>
              <p:cNvSpPr/>
              <p:nvPr/>
            </p:nvSpPr>
            <p:spPr bwMode="gray">
              <a:xfrm>
                <a:off x="1663688" y="2650036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34114847-F803-4EBA-97C4-15A3C4B6ACCF}"/>
                  </a:ext>
                </a:extLst>
              </p:cNvPr>
              <p:cNvSpPr/>
              <p:nvPr/>
            </p:nvSpPr>
            <p:spPr bwMode="gray">
              <a:xfrm>
                <a:off x="1663688" y="3057957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13D7BD7-0C01-4127-8255-59963B1FC532}"/>
                  </a:ext>
                </a:extLst>
              </p:cNvPr>
              <p:cNvSpPr/>
              <p:nvPr/>
            </p:nvSpPr>
            <p:spPr bwMode="gray">
              <a:xfrm>
                <a:off x="1663688" y="1426273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E0A23153-C2C1-4307-AED7-A3EB80975F51}"/>
                </a:ext>
              </a:extLst>
            </p:cNvPr>
            <p:cNvCxnSpPr>
              <a:cxnSpLocks/>
              <a:stCxn id="270" idx="6"/>
              <a:endCxn id="273" idx="2"/>
            </p:cNvCxnSpPr>
            <p:nvPr/>
          </p:nvCxnSpPr>
          <p:spPr bwMode="gray">
            <a:xfrm>
              <a:off x="3403717" y="6096103"/>
              <a:ext cx="1938134" cy="31659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1644631-0A82-42BF-A919-E434A69BB450}"/>
                </a:ext>
              </a:extLst>
            </p:cNvPr>
            <p:cNvCxnSpPr>
              <a:cxnSpLocks/>
              <a:stCxn id="270" idx="6"/>
              <a:endCxn id="275" idx="2"/>
            </p:cNvCxnSpPr>
            <p:nvPr/>
          </p:nvCxnSpPr>
          <p:spPr bwMode="gray">
            <a:xfrm>
              <a:off x="3403717" y="6096103"/>
              <a:ext cx="1938134" cy="736339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81A11BE-08DD-4750-B9D6-0F4AA36751C1}"/>
                </a:ext>
              </a:extLst>
            </p:cNvPr>
            <p:cNvCxnSpPr>
              <a:cxnSpLocks/>
              <a:stCxn id="270" idx="6"/>
              <a:endCxn id="277" idx="2"/>
            </p:cNvCxnSpPr>
            <p:nvPr/>
          </p:nvCxnSpPr>
          <p:spPr bwMode="gray">
            <a:xfrm>
              <a:off x="3403717" y="6096103"/>
              <a:ext cx="1938134" cy="1156082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72C458F-FAE1-4C02-BEF1-D8AD5958BE5C}"/>
                </a:ext>
              </a:extLst>
            </p:cNvPr>
            <p:cNvCxnSpPr>
              <a:cxnSpLocks/>
              <a:stCxn id="263" idx="6"/>
              <a:endCxn id="273" idx="2"/>
            </p:cNvCxnSpPr>
            <p:nvPr/>
          </p:nvCxnSpPr>
          <p:spPr bwMode="gray">
            <a:xfrm flipV="1">
              <a:off x="3403717" y="6412699"/>
              <a:ext cx="1938134" cy="9132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F88A68D-1028-44C2-B25B-77471E8BDDEF}"/>
                </a:ext>
              </a:extLst>
            </p:cNvPr>
            <p:cNvCxnSpPr>
              <a:cxnSpLocks/>
              <a:stCxn id="263" idx="6"/>
              <a:endCxn id="275" idx="2"/>
            </p:cNvCxnSpPr>
            <p:nvPr/>
          </p:nvCxnSpPr>
          <p:spPr bwMode="gray">
            <a:xfrm>
              <a:off x="3403717" y="6504024"/>
              <a:ext cx="1938134" cy="32841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6DFADAE-559A-4879-B446-81B54394698A}"/>
                </a:ext>
              </a:extLst>
            </p:cNvPr>
            <p:cNvCxnSpPr>
              <a:cxnSpLocks/>
              <a:stCxn id="263" idx="6"/>
              <a:endCxn id="277" idx="2"/>
            </p:cNvCxnSpPr>
            <p:nvPr/>
          </p:nvCxnSpPr>
          <p:spPr bwMode="gray">
            <a:xfrm>
              <a:off x="3403717" y="6504024"/>
              <a:ext cx="1938134" cy="74816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02C5A5A9-B005-403A-8FA9-77149F7ADC28}"/>
                </a:ext>
              </a:extLst>
            </p:cNvPr>
            <p:cNvCxnSpPr>
              <a:stCxn id="265" idx="6"/>
              <a:endCxn id="273" idx="2"/>
            </p:cNvCxnSpPr>
            <p:nvPr/>
          </p:nvCxnSpPr>
          <p:spPr bwMode="gray">
            <a:xfrm flipV="1">
              <a:off x="3403717" y="6412699"/>
              <a:ext cx="1938134" cy="49924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2068977-2483-4C79-A6E0-2BBC8F40FA52}"/>
                </a:ext>
              </a:extLst>
            </p:cNvPr>
            <p:cNvCxnSpPr>
              <a:cxnSpLocks/>
              <a:stCxn id="265" idx="6"/>
              <a:endCxn id="275" idx="2"/>
            </p:cNvCxnSpPr>
            <p:nvPr/>
          </p:nvCxnSpPr>
          <p:spPr bwMode="gray">
            <a:xfrm flipV="1">
              <a:off x="3403717" y="6832442"/>
              <a:ext cx="1938134" cy="79503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4A0F145-8F7E-4CB2-9C05-AB30D21D82C0}"/>
                </a:ext>
              </a:extLst>
            </p:cNvPr>
            <p:cNvCxnSpPr>
              <a:stCxn id="266" idx="6"/>
              <a:endCxn id="273" idx="2"/>
            </p:cNvCxnSpPr>
            <p:nvPr/>
          </p:nvCxnSpPr>
          <p:spPr bwMode="gray">
            <a:xfrm flipV="1">
              <a:off x="3403717" y="6412699"/>
              <a:ext cx="1938134" cy="907167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AE94F2E6-C839-45C9-9816-DB630FB52DB3}"/>
                </a:ext>
              </a:extLst>
            </p:cNvPr>
            <p:cNvCxnSpPr>
              <a:cxnSpLocks/>
              <a:endCxn id="275" idx="2"/>
            </p:cNvCxnSpPr>
            <p:nvPr/>
          </p:nvCxnSpPr>
          <p:spPr bwMode="gray">
            <a:xfrm flipV="1">
              <a:off x="3476615" y="6832442"/>
              <a:ext cx="1865236" cy="43532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8B9F5B6-544B-4E6F-8606-AD6DF290A521}"/>
                </a:ext>
              </a:extLst>
            </p:cNvPr>
            <p:cNvCxnSpPr>
              <a:cxnSpLocks/>
              <a:stCxn id="268" idx="6"/>
              <a:endCxn id="277" idx="2"/>
            </p:cNvCxnSpPr>
            <p:nvPr/>
          </p:nvCxnSpPr>
          <p:spPr bwMode="gray">
            <a:xfrm flipV="1">
              <a:off x="3403717" y="7252185"/>
              <a:ext cx="1938134" cy="475602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5F90014-2F0F-4A54-9BE3-F5FE862A1049}"/>
                </a:ext>
              </a:extLst>
            </p:cNvPr>
            <p:cNvCxnSpPr>
              <a:stCxn id="268" idx="6"/>
              <a:endCxn id="275" idx="2"/>
            </p:cNvCxnSpPr>
            <p:nvPr/>
          </p:nvCxnSpPr>
          <p:spPr bwMode="gray">
            <a:xfrm flipV="1">
              <a:off x="3403717" y="6832442"/>
              <a:ext cx="1938134" cy="89534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BBD9B39E-F2C0-4FEB-B838-CDC480593E13}"/>
                </a:ext>
              </a:extLst>
            </p:cNvPr>
            <p:cNvCxnSpPr>
              <a:stCxn id="268" idx="6"/>
              <a:endCxn id="273" idx="2"/>
            </p:cNvCxnSpPr>
            <p:nvPr/>
          </p:nvCxnSpPr>
          <p:spPr bwMode="gray">
            <a:xfrm flipV="1">
              <a:off x="3403717" y="6412699"/>
              <a:ext cx="1938134" cy="131508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7DE0CA6-172A-497A-A085-B375AB407B42}"/>
                </a:ext>
              </a:extLst>
            </p:cNvPr>
            <p:cNvGrpSpPr/>
            <p:nvPr/>
          </p:nvGrpSpPr>
          <p:grpSpPr>
            <a:xfrm>
              <a:off x="7610610" y="6053906"/>
              <a:ext cx="320386" cy="1584690"/>
              <a:chOff x="4112292" y="2267922"/>
              <a:chExt cx="391886" cy="1938346"/>
            </a:xfrm>
            <a:solidFill>
              <a:srgbClr val="404040">
                <a:alpha val="30196"/>
              </a:srgbClr>
            </a:solidFill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2EDF774D-B559-4B4C-ABE6-9BCBA3EA071F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AE21983-9905-4955-9059-BFDB879F53F4}"/>
                  </a:ext>
                </a:extLst>
              </p:cNvPr>
              <p:cNvSpPr/>
              <p:nvPr/>
            </p:nvSpPr>
            <p:spPr bwMode="gray">
              <a:xfrm>
                <a:off x="4112292" y="2783409"/>
                <a:ext cx="391886" cy="391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049E85B-A8E9-4165-8C14-C5EDD8E2181A}"/>
                  </a:ext>
                </a:extLst>
              </p:cNvPr>
              <p:cNvSpPr/>
              <p:nvPr/>
            </p:nvSpPr>
            <p:spPr bwMode="gray">
              <a:xfrm>
                <a:off x="4112292" y="3298896"/>
                <a:ext cx="391886" cy="391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AEEC9CD-7B93-4474-98D3-7C18740AE3C9}"/>
                  </a:ext>
                </a:extLst>
              </p:cNvPr>
              <p:cNvSpPr/>
              <p:nvPr/>
            </p:nvSpPr>
            <p:spPr bwMode="gray">
              <a:xfrm>
                <a:off x="4112292" y="3814381"/>
                <a:ext cx="391886" cy="39188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4C690A4-8230-4FE4-8410-C90DB5F0E3ED}"/>
                </a:ext>
              </a:extLst>
            </p:cNvPr>
            <p:cNvCxnSpPr>
              <a:stCxn id="273" idx="6"/>
              <a:endCxn id="255" idx="2"/>
            </p:cNvCxnSpPr>
            <p:nvPr/>
          </p:nvCxnSpPr>
          <p:spPr bwMode="gray">
            <a:xfrm flipV="1">
              <a:off x="5662237" y="6214099"/>
              <a:ext cx="1948373" cy="19860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CF2A9970-EA22-40E4-92D4-B834F6AB38AC}"/>
                </a:ext>
              </a:extLst>
            </p:cNvPr>
            <p:cNvCxnSpPr>
              <a:stCxn id="273" idx="6"/>
              <a:endCxn id="257" idx="2"/>
            </p:cNvCxnSpPr>
            <p:nvPr/>
          </p:nvCxnSpPr>
          <p:spPr bwMode="gray">
            <a:xfrm>
              <a:off x="5662237" y="6412699"/>
              <a:ext cx="1948373" cy="22283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A226001-7BA3-4F20-A607-A3C45CE603E2}"/>
                </a:ext>
              </a:extLst>
            </p:cNvPr>
            <p:cNvCxnSpPr>
              <a:stCxn id="273" idx="6"/>
              <a:endCxn id="259" idx="2"/>
            </p:cNvCxnSpPr>
            <p:nvPr/>
          </p:nvCxnSpPr>
          <p:spPr bwMode="gray">
            <a:xfrm>
              <a:off x="5662237" y="6412699"/>
              <a:ext cx="1948373" cy="64427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865285D7-3E08-4FC6-888E-AD50A51312E1}"/>
                </a:ext>
              </a:extLst>
            </p:cNvPr>
            <p:cNvCxnSpPr>
              <a:stCxn id="273" idx="6"/>
              <a:endCxn id="261" idx="2"/>
            </p:cNvCxnSpPr>
            <p:nvPr/>
          </p:nvCxnSpPr>
          <p:spPr bwMode="gray">
            <a:xfrm>
              <a:off x="5662237" y="6412699"/>
              <a:ext cx="1948373" cy="1065704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E2EBFA02-7D38-4F9A-8F14-E392AB54B71A}"/>
                </a:ext>
              </a:extLst>
            </p:cNvPr>
            <p:cNvCxnSpPr>
              <a:stCxn id="275" idx="6"/>
              <a:endCxn id="255" idx="2"/>
            </p:cNvCxnSpPr>
            <p:nvPr/>
          </p:nvCxnSpPr>
          <p:spPr bwMode="gray">
            <a:xfrm flipV="1">
              <a:off x="5662237" y="6214099"/>
              <a:ext cx="1948373" cy="618343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66EBC60E-9039-48BE-9336-42E948534E86}"/>
                </a:ext>
              </a:extLst>
            </p:cNvPr>
            <p:cNvCxnSpPr>
              <a:stCxn id="275" idx="6"/>
              <a:endCxn id="257" idx="2"/>
            </p:cNvCxnSpPr>
            <p:nvPr/>
          </p:nvCxnSpPr>
          <p:spPr bwMode="gray">
            <a:xfrm flipV="1">
              <a:off x="5662237" y="6635534"/>
              <a:ext cx="1948373" cy="19690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1E122E1-C781-4C85-B8EE-5007C4C41A9F}"/>
                </a:ext>
              </a:extLst>
            </p:cNvPr>
            <p:cNvCxnSpPr>
              <a:stCxn id="275" idx="6"/>
              <a:endCxn id="259" idx="2"/>
            </p:cNvCxnSpPr>
            <p:nvPr/>
          </p:nvCxnSpPr>
          <p:spPr bwMode="gray">
            <a:xfrm>
              <a:off x="5662237" y="6832442"/>
              <a:ext cx="1948373" cy="224527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E35D3FB-5D8D-482D-9482-49CBF251F6EB}"/>
                </a:ext>
              </a:extLst>
            </p:cNvPr>
            <p:cNvCxnSpPr>
              <a:stCxn id="275" idx="6"/>
              <a:endCxn id="261" idx="2"/>
            </p:cNvCxnSpPr>
            <p:nvPr/>
          </p:nvCxnSpPr>
          <p:spPr bwMode="gray">
            <a:xfrm>
              <a:off x="5662237" y="6832442"/>
              <a:ext cx="1948373" cy="64596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E376C984-A905-493E-BFF4-34FF05A5A2A8}"/>
                </a:ext>
              </a:extLst>
            </p:cNvPr>
            <p:cNvCxnSpPr>
              <a:cxnSpLocks/>
              <a:stCxn id="277" idx="6"/>
              <a:endCxn id="255" idx="2"/>
            </p:cNvCxnSpPr>
            <p:nvPr/>
          </p:nvCxnSpPr>
          <p:spPr bwMode="gray">
            <a:xfrm flipV="1">
              <a:off x="5662237" y="6214099"/>
              <a:ext cx="1948373" cy="103808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838EFF3-62E9-4CF7-87B8-D983465576D4}"/>
                </a:ext>
              </a:extLst>
            </p:cNvPr>
            <p:cNvCxnSpPr>
              <a:stCxn id="277" idx="6"/>
              <a:endCxn id="257" idx="2"/>
            </p:cNvCxnSpPr>
            <p:nvPr/>
          </p:nvCxnSpPr>
          <p:spPr bwMode="gray">
            <a:xfrm flipV="1">
              <a:off x="5662237" y="6635534"/>
              <a:ext cx="1948373" cy="61665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57E65E8E-6C82-4682-BD5A-B0586C37FD48}"/>
                </a:ext>
              </a:extLst>
            </p:cNvPr>
            <p:cNvCxnSpPr>
              <a:stCxn id="277" idx="6"/>
              <a:endCxn id="259" idx="2"/>
            </p:cNvCxnSpPr>
            <p:nvPr/>
          </p:nvCxnSpPr>
          <p:spPr bwMode="gray">
            <a:xfrm flipV="1">
              <a:off x="5662237" y="7056969"/>
              <a:ext cx="1948373" cy="19521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FD1BE60C-907E-493A-8E8D-E9AA0851324A}"/>
                </a:ext>
              </a:extLst>
            </p:cNvPr>
            <p:cNvCxnSpPr>
              <a:stCxn id="277" idx="6"/>
              <a:endCxn id="261" idx="2"/>
            </p:cNvCxnSpPr>
            <p:nvPr/>
          </p:nvCxnSpPr>
          <p:spPr bwMode="gray">
            <a:xfrm>
              <a:off x="5662237" y="7252185"/>
              <a:ext cx="1948373" cy="22621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1DC347F-FA18-4815-A83E-E14DE28E21FC}"/>
                </a:ext>
              </a:extLst>
            </p:cNvPr>
            <p:cNvSpPr/>
            <p:nvPr/>
          </p:nvSpPr>
          <p:spPr bwMode="gray">
            <a:xfrm>
              <a:off x="9238597" y="6638800"/>
              <a:ext cx="320386" cy="3203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9FC06D84-3531-495D-BD63-6CD884802CF0}"/>
                </a:ext>
              </a:extLst>
            </p:cNvPr>
            <p:cNvCxnSpPr>
              <a:stCxn id="255" idx="6"/>
              <a:endCxn id="222" idx="2"/>
            </p:cNvCxnSpPr>
            <p:nvPr/>
          </p:nvCxnSpPr>
          <p:spPr bwMode="gray">
            <a:xfrm>
              <a:off x="7930996" y="6214099"/>
              <a:ext cx="1307601" cy="584894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25CDF20B-C061-449D-9D19-13F670DBC73A}"/>
                </a:ext>
              </a:extLst>
            </p:cNvPr>
            <p:cNvCxnSpPr>
              <a:stCxn id="257" idx="6"/>
              <a:endCxn id="222" idx="2"/>
            </p:cNvCxnSpPr>
            <p:nvPr/>
          </p:nvCxnSpPr>
          <p:spPr bwMode="gray">
            <a:xfrm>
              <a:off x="7930996" y="6635534"/>
              <a:ext cx="1307601" cy="163459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AA8A1672-F972-4B8D-BEB2-6FCEB3F569AE}"/>
                </a:ext>
              </a:extLst>
            </p:cNvPr>
            <p:cNvCxnSpPr>
              <a:stCxn id="259" idx="6"/>
              <a:endCxn id="222" idx="2"/>
            </p:cNvCxnSpPr>
            <p:nvPr/>
          </p:nvCxnSpPr>
          <p:spPr bwMode="gray">
            <a:xfrm flipV="1">
              <a:off x="7930996" y="6798993"/>
              <a:ext cx="1307601" cy="25797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AA1D4C7-3894-4497-9B32-E832697573EE}"/>
                </a:ext>
              </a:extLst>
            </p:cNvPr>
            <p:cNvCxnSpPr>
              <a:stCxn id="261" idx="6"/>
              <a:endCxn id="222" idx="2"/>
            </p:cNvCxnSpPr>
            <p:nvPr/>
          </p:nvCxnSpPr>
          <p:spPr bwMode="gray">
            <a:xfrm flipV="1">
              <a:off x="7930996" y="6798993"/>
              <a:ext cx="1307601" cy="67941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2A38458-58C7-4484-A15B-F105666D1FFF}"/>
              </a:ext>
            </a:extLst>
          </p:cNvPr>
          <p:cNvGrpSpPr/>
          <p:nvPr/>
        </p:nvGrpSpPr>
        <p:grpSpPr>
          <a:xfrm>
            <a:off x="3327919" y="1870537"/>
            <a:ext cx="6475652" cy="1952070"/>
            <a:chOff x="3083331" y="5935910"/>
            <a:chExt cx="6475652" cy="195207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30FB7E9-EDB6-40D6-B0F4-67990BEA5CFC}"/>
                </a:ext>
              </a:extLst>
            </p:cNvPr>
            <p:cNvGrpSpPr/>
            <p:nvPr/>
          </p:nvGrpSpPr>
          <p:grpSpPr>
            <a:xfrm>
              <a:off x="5341851" y="6252506"/>
              <a:ext cx="320386" cy="1159872"/>
              <a:chOff x="4112292" y="2267922"/>
              <a:chExt cx="391886" cy="1418720"/>
            </a:xfrm>
            <a:solidFill>
              <a:srgbClr val="404040">
                <a:alpha val="30196"/>
              </a:srgbClr>
            </a:solidFill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B29A698-ED79-48DF-A5E4-3BAB6214D9EC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46E379CC-8E7F-4D43-87C0-28FBE64FFEB7}"/>
                  </a:ext>
                </a:extLst>
              </p:cNvPr>
              <p:cNvSpPr/>
              <p:nvPr/>
            </p:nvSpPr>
            <p:spPr bwMode="gray">
              <a:xfrm>
                <a:off x="4112292" y="2781339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693DA1D-C0A5-4829-BCFB-6EA31387802D}"/>
                  </a:ext>
                </a:extLst>
              </p:cNvPr>
              <p:cNvSpPr/>
              <p:nvPr/>
            </p:nvSpPr>
            <p:spPr bwMode="gray">
              <a:xfrm>
                <a:off x="4112292" y="3294756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30958D2-C68C-4C66-99DC-6169A0E52B64}"/>
                </a:ext>
              </a:extLst>
            </p:cNvPr>
            <p:cNvGrpSpPr/>
            <p:nvPr/>
          </p:nvGrpSpPr>
          <p:grpSpPr>
            <a:xfrm>
              <a:off x="3083331" y="5935910"/>
              <a:ext cx="320386" cy="1952070"/>
              <a:chOff x="1663688" y="1426273"/>
              <a:chExt cx="320386" cy="1952070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28A3AD8-58E5-4291-9434-E6C69A16289C}"/>
                  </a:ext>
                </a:extLst>
              </p:cNvPr>
              <p:cNvSpPr/>
              <p:nvPr/>
            </p:nvSpPr>
            <p:spPr bwMode="gray">
              <a:xfrm>
                <a:off x="1663688" y="1834194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400BD78-A2A2-41BD-8E37-1A14BE97B0B3}"/>
                  </a:ext>
                </a:extLst>
              </p:cNvPr>
              <p:cNvSpPr/>
              <p:nvPr/>
            </p:nvSpPr>
            <p:spPr bwMode="gray">
              <a:xfrm>
                <a:off x="1663688" y="2242115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46FC025-6602-4D42-AA36-B4803A159136}"/>
                  </a:ext>
                </a:extLst>
              </p:cNvPr>
              <p:cNvSpPr/>
              <p:nvPr/>
            </p:nvSpPr>
            <p:spPr bwMode="gray">
              <a:xfrm>
                <a:off x="1663688" y="2650036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D716FAE4-CA12-465F-864D-EFF3F761F58F}"/>
                  </a:ext>
                </a:extLst>
              </p:cNvPr>
              <p:cNvSpPr/>
              <p:nvPr/>
            </p:nvSpPr>
            <p:spPr bwMode="gray">
              <a:xfrm>
                <a:off x="1663688" y="3057957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89C01B36-5F2B-4ADD-8EAE-F25EA12DA3D5}"/>
                  </a:ext>
                </a:extLst>
              </p:cNvPr>
              <p:cNvSpPr/>
              <p:nvPr/>
            </p:nvSpPr>
            <p:spPr bwMode="gray">
              <a:xfrm>
                <a:off x="1663688" y="1426273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09F1500-95B5-4BFC-9394-9D614A6A68AA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 bwMode="gray">
            <a:xfrm>
              <a:off x="3403717" y="6096103"/>
              <a:ext cx="1938134" cy="31659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66AAA9F-E3BD-4888-83D4-7D8034081A31}"/>
                </a:ext>
              </a:extLst>
            </p:cNvPr>
            <p:cNvCxnSpPr>
              <a:cxnSpLocks/>
              <a:stCxn id="189" idx="6"/>
              <a:endCxn id="191" idx="2"/>
            </p:cNvCxnSpPr>
            <p:nvPr/>
          </p:nvCxnSpPr>
          <p:spPr bwMode="gray">
            <a:xfrm>
              <a:off x="3403717" y="6096103"/>
              <a:ext cx="1938134" cy="736339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5B20F17-84B7-40FC-9F20-6BE481519B43}"/>
                </a:ext>
              </a:extLst>
            </p:cNvPr>
            <p:cNvCxnSpPr>
              <a:cxnSpLocks/>
              <a:stCxn id="189" idx="6"/>
              <a:endCxn id="192" idx="2"/>
            </p:cNvCxnSpPr>
            <p:nvPr/>
          </p:nvCxnSpPr>
          <p:spPr bwMode="gray">
            <a:xfrm>
              <a:off x="3403717" y="6096103"/>
              <a:ext cx="1938134" cy="1156082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D26BF12-C873-441A-B2FB-E27642823348}"/>
                </a:ext>
              </a:extLst>
            </p:cNvPr>
            <p:cNvCxnSpPr>
              <a:cxnSpLocks/>
              <a:stCxn id="185" idx="6"/>
              <a:endCxn id="190" idx="2"/>
            </p:cNvCxnSpPr>
            <p:nvPr/>
          </p:nvCxnSpPr>
          <p:spPr bwMode="gray">
            <a:xfrm flipV="1">
              <a:off x="3403717" y="6412699"/>
              <a:ext cx="1938134" cy="9132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2D2C895-968C-418F-979B-089988C0C46C}"/>
                </a:ext>
              </a:extLst>
            </p:cNvPr>
            <p:cNvCxnSpPr>
              <a:cxnSpLocks/>
              <a:stCxn id="185" idx="6"/>
              <a:endCxn id="191" idx="2"/>
            </p:cNvCxnSpPr>
            <p:nvPr/>
          </p:nvCxnSpPr>
          <p:spPr bwMode="gray">
            <a:xfrm>
              <a:off x="3403717" y="6504024"/>
              <a:ext cx="1938134" cy="32841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A512C18-6A68-46D9-BFFA-F1D707BD68B0}"/>
                </a:ext>
              </a:extLst>
            </p:cNvPr>
            <p:cNvCxnSpPr>
              <a:cxnSpLocks/>
              <a:stCxn id="185" idx="6"/>
              <a:endCxn id="192" idx="2"/>
            </p:cNvCxnSpPr>
            <p:nvPr/>
          </p:nvCxnSpPr>
          <p:spPr bwMode="gray">
            <a:xfrm>
              <a:off x="3403717" y="6504024"/>
              <a:ext cx="1938134" cy="74816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50B60EC-0413-4975-BE93-913726118630}"/>
                </a:ext>
              </a:extLst>
            </p:cNvPr>
            <p:cNvCxnSpPr>
              <a:stCxn id="186" idx="6"/>
              <a:endCxn id="190" idx="2"/>
            </p:cNvCxnSpPr>
            <p:nvPr/>
          </p:nvCxnSpPr>
          <p:spPr bwMode="gray">
            <a:xfrm flipV="1">
              <a:off x="3403717" y="6412699"/>
              <a:ext cx="1938134" cy="49924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9EFC0B4-A144-4B77-80B0-2B040D414C2F}"/>
                </a:ext>
              </a:extLst>
            </p:cNvPr>
            <p:cNvCxnSpPr>
              <a:cxnSpLocks/>
              <a:stCxn id="186" idx="6"/>
              <a:endCxn id="191" idx="2"/>
            </p:cNvCxnSpPr>
            <p:nvPr/>
          </p:nvCxnSpPr>
          <p:spPr bwMode="gray">
            <a:xfrm flipV="1">
              <a:off x="3403717" y="6832442"/>
              <a:ext cx="1938134" cy="79503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48B7A296-918B-48DF-BC98-D3BE3DA06896}"/>
                </a:ext>
              </a:extLst>
            </p:cNvPr>
            <p:cNvCxnSpPr>
              <a:stCxn id="187" idx="6"/>
              <a:endCxn id="190" idx="2"/>
            </p:cNvCxnSpPr>
            <p:nvPr/>
          </p:nvCxnSpPr>
          <p:spPr bwMode="gray">
            <a:xfrm flipV="1">
              <a:off x="3403717" y="6412699"/>
              <a:ext cx="1938134" cy="907167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C021003B-2965-4E37-BD36-816ED8615A8C}"/>
                </a:ext>
              </a:extLst>
            </p:cNvPr>
            <p:cNvCxnSpPr>
              <a:cxnSpLocks/>
              <a:endCxn id="191" idx="2"/>
            </p:cNvCxnSpPr>
            <p:nvPr/>
          </p:nvCxnSpPr>
          <p:spPr bwMode="gray">
            <a:xfrm flipV="1">
              <a:off x="3476615" y="6832442"/>
              <a:ext cx="1865236" cy="43532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E4D37404-06C4-4D6C-AF6D-3AB725AB8F10}"/>
                </a:ext>
              </a:extLst>
            </p:cNvPr>
            <p:cNvCxnSpPr>
              <a:cxnSpLocks/>
              <a:stCxn id="188" idx="6"/>
              <a:endCxn id="192" idx="2"/>
            </p:cNvCxnSpPr>
            <p:nvPr/>
          </p:nvCxnSpPr>
          <p:spPr bwMode="gray">
            <a:xfrm flipV="1">
              <a:off x="3403717" y="7252185"/>
              <a:ext cx="1938134" cy="475602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CF92839-9773-4DE4-9645-AE8DE0514FF2}"/>
                </a:ext>
              </a:extLst>
            </p:cNvPr>
            <p:cNvCxnSpPr>
              <a:stCxn id="188" idx="6"/>
              <a:endCxn id="191" idx="2"/>
            </p:cNvCxnSpPr>
            <p:nvPr/>
          </p:nvCxnSpPr>
          <p:spPr bwMode="gray">
            <a:xfrm flipV="1">
              <a:off x="3403717" y="6832442"/>
              <a:ext cx="1938134" cy="89534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BBF8D4F-85BE-4010-BE8F-62E9CACFC345}"/>
                </a:ext>
              </a:extLst>
            </p:cNvPr>
            <p:cNvCxnSpPr>
              <a:stCxn id="188" idx="6"/>
              <a:endCxn id="190" idx="2"/>
            </p:cNvCxnSpPr>
            <p:nvPr/>
          </p:nvCxnSpPr>
          <p:spPr bwMode="gray">
            <a:xfrm flipV="1">
              <a:off x="3403717" y="6412699"/>
              <a:ext cx="1938134" cy="131508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2711714-09EB-4B8D-B825-704336970D46}"/>
                </a:ext>
              </a:extLst>
            </p:cNvPr>
            <p:cNvGrpSpPr/>
            <p:nvPr/>
          </p:nvGrpSpPr>
          <p:grpSpPr>
            <a:xfrm>
              <a:off x="7610610" y="6053906"/>
              <a:ext cx="320386" cy="1584690"/>
              <a:chOff x="4112292" y="2267922"/>
              <a:chExt cx="391886" cy="1938346"/>
            </a:xfrm>
            <a:solidFill>
              <a:srgbClr val="404040">
                <a:alpha val="30196"/>
              </a:srgbClr>
            </a:solidFill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C338FFF-9A12-49C4-B352-974CC124FCB2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4703E027-F753-416C-88D0-22950214622C}"/>
                  </a:ext>
                </a:extLst>
              </p:cNvPr>
              <p:cNvSpPr/>
              <p:nvPr/>
            </p:nvSpPr>
            <p:spPr bwMode="gray">
              <a:xfrm>
                <a:off x="4112292" y="2783409"/>
                <a:ext cx="391886" cy="391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1898B47-9406-4191-A8AB-56882D63F3A4}"/>
                  </a:ext>
                </a:extLst>
              </p:cNvPr>
              <p:cNvSpPr/>
              <p:nvPr/>
            </p:nvSpPr>
            <p:spPr bwMode="gray">
              <a:xfrm>
                <a:off x="4112292" y="3298896"/>
                <a:ext cx="391886" cy="391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DDDABE3-F0B2-4A2A-AA60-DB3AED9BF286}"/>
                  </a:ext>
                </a:extLst>
              </p:cNvPr>
              <p:cNvSpPr/>
              <p:nvPr/>
            </p:nvSpPr>
            <p:spPr bwMode="gray">
              <a:xfrm>
                <a:off x="4112292" y="3814381"/>
                <a:ext cx="391886" cy="39188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03C4E45-D2A1-4A78-B915-E3C99BCDB98A}"/>
                </a:ext>
              </a:extLst>
            </p:cNvPr>
            <p:cNvCxnSpPr>
              <a:stCxn id="190" idx="6"/>
              <a:endCxn id="181" idx="2"/>
            </p:cNvCxnSpPr>
            <p:nvPr/>
          </p:nvCxnSpPr>
          <p:spPr bwMode="gray">
            <a:xfrm flipV="1">
              <a:off x="5662237" y="6214099"/>
              <a:ext cx="1948373" cy="19860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A0A913B-99B8-4B47-BA03-A6F2EB01FD35}"/>
                </a:ext>
              </a:extLst>
            </p:cNvPr>
            <p:cNvCxnSpPr>
              <a:stCxn id="190" idx="6"/>
              <a:endCxn id="182" idx="2"/>
            </p:cNvCxnSpPr>
            <p:nvPr/>
          </p:nvCxnSpPr>
          <p:spPr bwMode="gray">
            <a:xfrm>
              <a:off x="5662237" y="6412699"/>
              <a:ext cx="1948373" cy="22283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953E81B-58F2-4CB1-B9A8-365BB57E7722}"/>
                </a:ext>
              </a:extLst>
            </p:cNvPr>
            <p:cNvCxnSpPr>
              <a:stCxn id="190" idx="6"/>
              <a:endCxn id="183" idx="2"/>
            </p:cNvCxnSpPr>
            <p:nvPr/>
          </p:nvCxnSpPr>
          <p:spPr bwMode="gray">
            <a:xfrm>
              <a:off x="5662237" y="6412699"/>
              <a:ext cx="1948373" cy="64427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EEDB252-E1C8-471D-B4EA-78FC0B2783DB}"/>
                </a:ext>
              </a:extLst>
            </p:cNvPr>
            <p:cNvCxnSpPr>
              <a:stCxn id="190" idx="6"/>
              <a:endCxn id="184" idx="2"/>
            </p:cNvCxnSpPr>
            <p:nvPr/>
          </p:nvCxnSpPr>
          <p:spPr bwMode="gray">
            <a:xfrm>
              <a:off x="5662237" y="6412699"/>
              <a:ext cx="1948373" cy="1065704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3B72576-BFF7-4A92-B219-D77335B212C2}"/>
                </a:ext>
              </a:extLst>
            </p:cNvPr>
            <p:cNvCxnSpPr>
              <a:stCxn id="191" idx="6"/>
              <a:endCxn id="181" idx="2"/>
            </p:cNvCxnSpPr>
            <p:nvPr/>
          </p:nvCxnSpPr>
          <p:spPr bwMode="gray">
            <a:xfrm flipV="1">
              <a:off x="5662237" y="6214099"/>
              <a:ext cx="1948373" cy="618343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E6B8563-40C8-4458-9C66-87122EC0E454}"/>
                </a:ext>
              </a:extLst>
            </p:cNvPr>
            <p:cNvCxnSpPr>
              <a:stCxn id="191" idx="6"/>
              <a:endCxn id="182" idx="2"/>
            </p:cNvCxnSpPr>
            <p:nvPr/>
          </p:nvCxnSpPr>
          <p:spPr bwMode="gray">
            <a:xfrm flipV="1">
              <a:off x="5662237" y="6635534"/>
              <a:ext cx="1948373" cy="19690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59F295B-9FA2-4553-82DE-D1B4D092E164}"/>
                </a:ext>
              </a:extLst>
            </p:cNvPr>
            <p:cNvCxnSpPr>
              <a:stCxn id="191" idx="6"/>
              <a:endCxn id="183" idx="2"/>
            </p:cNvCxnSpPr>
            <p:nvPr/>
          </p:nvCxnSpPr>
          <p:spPr bwMode="gray">
            <a:xfrm>
              <a:off x="5662237" y="6832442"/>
              <a:ext cx="1948373" cy="224527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F9477C11-9AF0-4C73-8F21-FD75F8A472B5}"/>
                </a:ext>
              </a:extLst>
            </p:cNvPr>
            <p:cNvCxnSpPr>
              <a:stCxn id="191" idx="6"/>
              <a:endCxn id="184" idx="2"/>
            </p:cNvCxnSpPr>
            <p:nvPr/>
          </p:nvCxnSpPr>
          <p:spPr bwMode="gray">
            <a:xfrm>
              <a:off x="5662237" y="6832442"/>
              <a:ext cx="1948373" cy="64596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B7F20C99-8157-48E8-809B-A2910F36D498}"/>
                </a:ext>
              </a:extLst>
            </p:cNvPr>
            <p:cNvCxnSpPr>
              <a:cxnSpLocks/>
              <a:stCxn id="192" idx="6"/>
              <a:endCxn id="181" idx="2"/>
            </p:cNvCxnSpPr>
            <p:nvPr/>
          </p:nvCxnSpPr>
          <p:spPr bwMode="gray">
            <a:xfrm flipV="1">
              <a:off x="5662237" y="6214099"/>
              <a:ext cx="1948373" cy="103808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AADF425-E4F3-4D3F-8741-EE09A5B0A09A}"/>
                </a:ext>
              </a:extLst>
            </p:cNvPr>
            <p:cNvCxnSpPr>
              <a:stCxn id="192" idx="6"/>
              <a:endCxn id="182" idx="2"/>
            </p:cNvCxnSpPr>
            <p:nvPr/>
          </p:nvCxnSpPr>
          <p:spPr bwMode="gray">
            <a:xfrm flipV="1">
              <a:off x="5662237" y="6635534"/>
              <a:ext cx="1948373" cy="61665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B7DC07A-54B2-48BD-8B75-64170F7778CA}"/>
                </a:ext>
              </a:extLst>
            </p:cNvPr>
            <p:cNvCxnSpPr>
              <a:stCxn id="192" idx="6"/>
              <a:endCxn id="183" idx="2"/>
            </p:cNvCxnSpPr>
            <p:nvPr/>
          </p:nvCxnSpPr>
          <p:spPr bwMode="gray">
            <a:xfrm flipV="1">
              <a:off x="5662237" y="7056969"/>
              <a:ext cx="1948373" cy="19521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28E9E2D-F200-4C32-BAF2-66C06E08BC94}"/>
                </a:ext>
              </a:extLst>
            </p:cNvPr>
            <p:cNvCxnSpPr>
              <a:stCxn id="192" idx="6"/>
              <a:endCxn id="184" idx="2"/>
            </p:cNvCxnSpPr>
            <p:nvPr/>
          </p:nvCxnSpPr>
          <p:spPr bwMode="gray">
            <a:xfrm>
              <a:off x="5662237" y="7252185"/>
              <a:ext cx="1948373" cy="22621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50C9043-63E9-4927-B26E-7CA3D54C2A20}"/>
                </a:ext>
              </a:extLst>
            </p:cNvPr>
            <p:cNvSpPr/>
            <p:nvPr/>
          </p:nvSpPr>
          <p:spPr bwMode="gray">
            <a:xfrm>
              <a:off x="9238597" y="6638800"/>
              <a:ext cx="320386" cy="3203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E6D2D22C-D07E-448D-AAF3-4402719A7034}"/>
                </a:ext>
              </a:extLst>
            </p:cNvPr>
            <p:cNvCxnSpPr>
              <a:stCxn id="181" idx="6"/>
              <a:endCxn id="176" idx="2"/>
            </p:cNvCxnSpPr>
            <p:nvPr/>
          </p:nvCxnSpPr>
          <p:spPr bwMode="gray">
            <a:xfrm>
              <a:off x="7930996" y="6214099"/>
              <a:ext cx="1307601" cy="584894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26A6912E-2B57-4ADF-BBC5-0C8BF31667A5}"/>
                </a:ext>
              </a:extLst>
            </p:cNvPr>
            <p:cNvCxnSpPr>
              <a:stCxn id="182" idx="6"/>
              <a:endCxn id="176" idx="2"/>
            </p:cNvCxnSpPr>
            <p:nvPr/>
          </p:nvCxnSpPr>
          <p:spPr bwMode="gray">
            <a:xfrm>
              <a:off x="7930996" y="6635534"/>
              <a:ext cx="1307601" cy="163459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B30F9894-DB5B-44BA-A5B7-5D761BA2741A}"/>
                </a:ext>
              </a:extLst>
            </p:cNvPr>
            <p:cNvCxnSpPr>
              <a:stCxn id="183" idx="6"/>
              <a:endCxn id="176" idx="2"/>
            </p:cNvCxnSpPr>
            <p:nvPr/>
          </p:nvCxnSpPr>
          <p:spPr bwMode="gray">
            <a:xfrm flipV="1">
              <a:off x="7930996" y="6798993"/>
              <a:ext cx="1307601" cy="25797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EBFE9B1-D78B-4FFE-9EAA-C493512A2892}"/>
                </a:ext>
              </a:extLst>
            </p:cNvPr>
            <p:cNvCxnSpPr>
              <a:stCxn id="184" idx="6"/>
              <a:endCxn id="176" idx="2"/>
            </p:cNvCxnSpPr>
            <p:nvPr/>
          </p:nvCxnSpPr>
          <p:spPr bwMode="gray">
            <a:xfrm flipV="1">
              <a:off x="7930996" y="6798993"/>
              <a:ext cx="1307601" cy="67941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86D8353-A5B8-43CA-A156-B79793504E70}"/>
              </a:ext>
            </a:extLst>
          </p:cNvPr>
          <p:cNvGrpSpPr/>
          <p:nvPr/>
        </p:nvGrpSpPr>
        <p:grpSpPr>
          <a:xfrm>
            <a:off x="3267992" y="1935531"/>
            <a:ext cx="6475652" cy="1952070"/>
            <a:chOff x="3083331" y="5935910"/>
            <a:chExt cx="6475652" cy="1952070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91B5431C-1125-4AFC-8195-CE44973F5BFA}"/>
                </a:ext>
              </a:extLst>
            </p:cNvPr>
            <p:cNvGrpSpPr/>
            <p:nvPr/>
          </p:nvGrpSpPr>
          <p:grpSpPr>
            <a:xfrm>
              <a:off x="5341851" y="6252506"/>
              <a:ext cx="320386" cy="1159872"/>
              <a:chOff x="4112292" y="2267922"/>
              <a:chExt cx="391886" cy="1418720"/>
            </a:xfrm>
            <a:solidFill>
              <a:srgbClr val="404040">
                <a:alpha val="30196"/>
              </a:srgbClr>
            </a:solidFill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5749453F-1287-47D6-B2AD-68CC29F38FB8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7F6860DE-8DC0-4641-B8F8-B6D8214A92F7}"/>
                  </a:ext>
                </a:extLst>
              </p:cNvPr>
              <p:cNvSpPr/>
              <p:nvPr/>
            </p:nvSpPr>
            <p:spPr bwMode="gray">
              <a:xfrm>
                <a:off x="4112292" y="2781339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F7D807D3-DC10-4602-BE0C-56C74DDBD23E}"/>
                  </a:ext>
                </a:extLst>
              </p:cNvPr>
              <p:cNvSpPr/>
              <p:nvPr/>
            </p:nvSpPr>
            <p:spPr bwMode="gray">
              <a:xfrm>
                <a:off x="4112292" y="3294756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F021752-3306-46E1-86F8-1E255E3DAD21}"/>
                </a:ext>
              </a:extLst>
            </p:cNvPr>
            <p:cNvGrpSpPr/>
            <p:nvPr/>
          </p:nvGrpSpPr>
          <p:grpSpPr>
            <a:xfrm>
              <a:off x="3083331" y="5935910"/>
              <a:ext cx="320386" cy="1952070"/>
              <a:chOff x="1663688" y="1426273"/>
              <a:chExt cx="320386" cy="1952070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6FB660E3-D2D3-4D71-8517-9536753FE8AB}"/>
                  </a:ext>
                </a:extLst>
              </p:cNvPr>
              <p:cNvSpPr/>
              <p:nvPr/>
            </p:nvSpPr>
            <p:spPr bwMode="gray">
              <a:xfrm>
                <a:off x="1663688" y="1834194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82181947-5A29-40F7-8EA1-F9B033BB2C3F}"/>
                  </a:ext>
                </a:extLst>
              </p:cNvPr>
              <p:cNvSpPr/>
              <p:nvPr/>
            </p:nvSpPr>
            <p:spPr bwMode="gray">
              <a:xfrm>
                <a:off x="1663688" y="2242115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BF5FFA95-AFBE-41A4-9EE8-A3012D8ED6F6}"/>
                  </a:ext>
                </a:extLst>
              </p:cNvPr>
              <p:cNvSpPr/>
              <p:nvPr/>
            </p:nvSpPr>
            <p:spPr bwMode="gray">
              <a:xfrm>
                <a:off x="1663688" y="2650036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7CA10BEA-38CE-45AF-AF1B-FA3588B0474A}"/>
                  </a:ext>
                </a:extLst>
              </p:cNvPr>
              <p:cNvSpPr/>
              <p:nvPr/>
            </p:nvSpPr>
            <p:spPr bwMode="gray">
              <a:xfrm>
                <a:off x="1663688" y="3057957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6CAE11A1-1BC2-442F-A698-4C41BC654685}"/>
                  </a:ext>
                </a:extLst>
              </p:cNvPr>
              <p:cNvSpPr/>
              <p:nvPr/>
            </p:nvSpPr>
            <p:spPr bwMode="gray">
              <a:xfrm>
                <a:off x="1663688" y="1426273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76479EE1-1915-4603-B3F7-98641A95D993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 bwMode="gray">
            <a:xfrm>
              <a:off x="3403717" y="6096103"/>
              <a:ext cx="1938134" cy="31659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56458677-466C-47B0-88A8-3CA1520DC24B}"/>
                </a:ext>
              </a:extLst>
            </p:cNvPr>
            <p:cNvCxnSpPr>
              <a:cxnSpLocks/>
              <a:stCxn id="359" idx="6"/>
              <a:endCxn id="361" idx="2"/>
            </p:cNvCxnSpPr>
            <p:nvPr/>
          </p:nvCxnSpPr>
          <p:spPr bwMode="gray">
            <a:xfrm>
              <a:off x="3403717" y="6096103"/>
              <a:ext cx="1938134" cy="736339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F74B68B5-8AF0-46CC-92FD-E5E3789EC9C4}"/>
                </a:ext>
              </a:extLst>
            </p:cNvPr>
            <p:cNvCxnSpPr>
              <a:cxnSpLocks/>
              <a:stCxn id="359" idx="6"/>
              <a:endCxn id="362" idx="2"/>
            </p:cNvCxnSpPr>
            <p:nvPr/>
          </p:nvCxnSpPr>
          <p:spPr bwMode="gray">
            <a:xfrm>
              <a:off x="3403717" y="6096103"/>
              <a:ext cx="1938134" cy="1156082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3546E801-B552-4CBE-9409-AB99F3A7C524}"/>
                </a:ext>
              </a:extLst>
            </p:cNvPr>
            <p:cNvCxnSpPr>
              <a:cxnSpLocks/>
              <a:stCxn id="355" idx="6"/>
              <a:endCxn id="360" idx="2"/>
            </p:cNvCxnSpPr>
            <p:nvPr/>
          </p:nvCxnSpPr>
          <p:spPr bwMode="gray">
            <a:xfrm flipV="1">
              <a:off x="3403717" y="6412699"/>
              <a:ext cx="1938134" cy="9132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6EE39D7E-6964-4877-A191-661BF027A53C}"/>
                </a:ext>
              </a:extLst>
            </p:cNvPr>
            <p:cNvCxnSpPr>
              <a:cxnSpLocks/>
              <a:stCxn id="355" idx="6"/>
              <a:endCxn id="361" idx="2"/>
            </p:cNvCxnSpPr>
            <p:nvPr/>
          </p:nvCxnSpPr>
          <p:spPr bwMode="gray">
            <a:xfrm>
              <a:off x="3403717" y="6504024"/>
              <a:ext cx="1938134" cy="32841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E464A036-FDDD-47C2-9A91-1A79BC13A549}"/>
                </a:ext>
              </a:extLst>
            </p:cNvPr>
            <p:cNvCxnSpPr>
              <a:cxnSpLocks/>
              <a:stCxn id="355" idx="6"/>
              <a:endCxn id="362" idx="2"/>
            </p:cNvCxnSpPr>
            <p:nvPr/>
          </p:nvCxnSpPr>
          <p:spPr bwMode="gray">
            <a:xfrm>
              <a:off x="3403717" y="6504024"/>
              <a:ext cx="1938134" cy="74816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AA6D8FF9-1B9A-483D-9D14-85BAF8FF57F9}"/>
                </a:ext>
              </a:extLst>
            </p:cNvPr>
            <p:cNvCxnSpPr>
              <a:stCxn id="356" idx="6"/>
              <a:endCxn id="360" idx="2"/>
            </p:cNvCxnSpPr>
            <p:nvPr/>
          </p:nvCxnSpPr>
          <p:spPr bwMode="gray">
            <a:xfrm flipV="1">
              <a:off x="3403717" y="6412699"/>
              <a:ext cx="1938134" cy="49924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AD9AA4BF-8499-457D-A864-EB59B745998B}"/>
                </a:ext>
              </a:extLst>
            </p:cNvPr>
            <p:cNvCxnSpPr>
              <a:cxnSpLocks/>
              <a:stCxn id="356" idx="6"/>
              <a:endCxn id="361" idx="2"/>
            </p:cNvCxnSpPr>
            <p:nvPr/>
          </p:nvCxnSpPr>
          <p:spPr bwMode="gray">
            <a:xfrm flipV="1">
              <a:off x="3403717" y="6832442"/>
              <a:ext cx="1938134" cy="79503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6A7F2187-27C3-46D7-9990-BE5A8FD827D5}"/>
                </a:ext>
              </a:extLst>
            </p:cNvPr>
            <p:cNvCxnSpPr>
              <a:stCxn id="357" idx="6"/>
              <a:endCxn id="360" idx="2"/>
            </p:cNvCxnSpPr>
            <p:nvPr/>
          </p:nvCxnSpPr>
          <p:spPr bwMode="gray">
            <a:xfrm flipV="1">
              <a:off x="3403717" y="6412699"/>
              <a:ext cx="1938134" cy="907167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4E8598C5-29B8-4A18-BAF0-265895A835A4}"/>
                </a:ext>
              </a:extLst>
            </p:cNvPr>
            <p:cNvCxnSpPr>
              <a:cxnSpLocks/>
              <a:endCxn id="361" idx="2"/>
            </p:cNvCxnSpPr>
            <p:nvPr/>
          </p:nvCxnSpPr>
          <p:spPr bwMode="gray">
            <a:xfrm flipV="1">
              <a:off x="3476615" y="6832442"/>
              <a:ext cx="1865236" cy="43532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0DF6202A-270A-48C1-9C69-23B064204615}"/>
                </a:ext>
              </a:extLst>
            </p:cNvPr>
            <p:cNvCxnSpPr>
              <a:cxnSpLocks/>
              <a:stCxn id="358" idx="6"/>
              <a:endCxn id="362" idx="2"/>
            </p:cNvCxnSpPr>
            <p:nvPr/>
          </p:nvCxnSpPr>
          <p:spPr bwMode="gray">
            <a:xfrm flipV="1">
              <a:off x="3403717" y="7252185"/>
              <a:ext cx="1938134" cy="475602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0AA39692-C5AC-43D9-AB1C-00B0C7123F9E}"/>
                </a:ext>
              </a:extLst>
            </p:cNvPr>
            <p:cNvCxnSpPr>
              <a:stCxn id="358" idx="6"/>
              <a:endCxn id="361" idx="2"/>
            </p:cNvCxnSpPr>
            <p:nvPr/>
          </p:nvCxnSpPr>
          <p:spPr bwMode="gray">
            <a:xfrm flipV="1">
              <a:off x="3403717" y="6832442"/>
              <a:ext cx="1938134" cy="89534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8F3D86D0-D455-47F7-A61A-1725599F94F1}"/>
                </a:ext>
              </a:extLst>
            </p:cNvPr>
            <p:cNvCxnSpPr>
              <a:stCxn id="358" idx="6"/>
              <a:endCxn id="360" idx="2"/>
            </p:cNvCxnSpPr>
            <p:nvPr/>
          </p:nvCxnSpPr>
          <p:spPr bwMode="gray">
            <a:xfrm flipV="1">
              <a:off x="3403717" y="6412699"/>
              <a:ext cx="1938134" cy="131508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834F0A37-366B-4956-B47D-FA18E265401E}"/>
                </a:ext>
              </a:extLst>
            </p:cNvPr>
            <p:cNvGrpSpPr/>
            <p:nvPr/>
          </p:nvGrpSpPr>
          <p:grpSpPr>
            <a:xfrm>
              <a:off x="7610610" y="6053906"/>
              <a:ext cx="320386" cy="1584690"/>
              <a:chOff x="4112292" y="2267922"/>
              <a:chExt cx="391886" cy="1938346"/>
            </a:xfrm>
            <a:solidFill>
              <a:srgbClr val="404040">
                <a:alpha val="30196"/>
              </a:srgbClr>
            </a:solidFill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00082E35-31B5-46AF-AB25-B03F8AFE213F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AEBA6F05-7445-47BD-B4FA-D5ACA64F0727}"/>
                  </a:ext>
                </a:extLst>
              </p:cNvPr>
              <p:cNvSpPr/>
              <p:nvPr/>
            </p:nvSpPr>
            <p:spPr bwMode="gray">
              <a:xfrm>
                <a:off x="4112292" y="2783409"/>
                <a:ext cx="391886" cy="391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C718678D-AD5C-43F0-88F2-B2B8A7D83CFF}"/>
                  </a:ext>
                </a:extLst>
              </p:cNvPr>
              <p:cNvSpPr/>
              <p:nvPr/>
            </p:nvSpPr>
            <p:spPr bwMode="gray">
              <a:xfrm>
                <a:off x="4112292" y="3298896"/>
                <a:ext cx="391886" cy="391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092B11FC-872B-45A9-9134-8BEAE570D41C}"/>
                  </a:ext>
                </a:extLst>
              </p:cNvPr>
              <p:cNvSpPr/>
              <p:nvPr/>
            </p:nvSpPr>
            <p:spPr bwMode="gray">
              <a:xfrm>
                <a:off x="4112292" y="3814381"/>
                <a:ext cx="391886" cy="39188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2DF3C0AF-AF23-4632-A042-4C876BC9DBC7}"/>
                </a:ext>
              </a:extLst>
            </p:cNvPr>
            <p:cNvCxnSpPr>
              <a:stCxn id="360" idx="6"/>
              <a:endCxn id="351" idx="2"/>
            </p:cNvCxnSpPr>
            <p:nvPr/>
          </p:nvCxnSpPr>
          <p:spPr bwMode="gray">
            <a:xfrm flipV="1">
              <a:off x="5662237" y="6214099"/>
              <a:ext cx="1948373" cy="19860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202D7B57-B025-49FC-BAEA-6A5A1DA4998A}"/>
                </a:ext>
              </a:extLst>
            </p:cNvPr>
            <p:cNvCxnSpPr>
              <a:stCxn id="360" idx="6"/>
              <a:endCxn id="352" idx="2"/>
            </p:cNvCxnSpPr>
            <p:nvPr/>
          </p:nvCxnSpPr>
          <p:spPr bwMode="gray">
            <a:xfrm>
              <a:off x="5662237" y="6412699"/>
              <a:ext cx="1948373" cy="222835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8CBE7479-9B26-4239-A0C9-A441419B31FE}"/>
                </a:ext>
              </a:extLst>
            </p:cNvPr>
            <p:cNvCxnSpPr>
              <a:stCxn id="360" idx="6"/>
              <a:endCxn id="353" idx="2"/>
            </p:cNvCxnSpPr>
            <p:nvPr/>
          </p:nvCxnSpPr>
          <p:spPr bwMode="gray">
            <a:xfrm>
              <a:off x="5662237" y="6412699"/>
              <a:ext cx="1948373" cy="64427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D6237803-7D4D-4CF7-B4B5-43B2402DA511}"/>
                </a:ext>
              </a:extLst>
            </p:cNvPr>
            <p:cNvCxnSpPr>
              <a:stCxn id="360" idx="6"/>
              <a:endCxn id="354" idx="2"/>
            </p:cNvCxnSpPr>
            <p:nvPr/>
          </p:nvCxnSpPr>
          <p:spPr bwMode="gray">
            <a:xfrm>
              <a:off x="5662237" y="6412699"/>
              <a:ext cx="1948373" cy="1065704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A6A86ACE-FCC0-426C-9437-8E240A7217D4}"/>
                </a:ext>
              </a:extLst>
            </p:cNvPr>
            <p:cNvCxnSpPr>
              <a:stCxn id="361" idx="6"/>
              <a:endCxn id="351" idx="2"/>
            </p:cNvCxnSpPr>
            <p:nvPr/>
          </p:nvCxnSpPr>
          <p:spPr bwMode="gray">
            <a:xfrm flipV="1">
              <a:off x="5662237" y="6214099"/>
              <a:ext cx="1948373" cy="618343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FCC0A446-EEF4-425F-8705-097A299BD9D4}"/>
                </a:ext>
              </a:extLst>
            </p:cNvPr>
            <p:cNvCxnSpPr>
              <a:stCxn id="361" idx="6"/>
              <a:endCxn id="352" idx="2"/>
            </p:cNvCxnSpPr>
            <p:nvPr/>
          </p:nvCxnSpPr>
          <p:spPr bwMode="gray">
            <a:xfrm flipV="1">
              <a:off x="5662237" y="6635534"/>
              <a:ext cx="1948373" cy="19690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8CC37AB7-53B5-4411-BDFC-39EC84723CCA}"/>
                </a:ext>
              </a:extLst>
            </p:cNvPr>
            <p:cNvCxnSpPr>
              <a:stCxn id="361" idx="6"/>
              <a:endCxn id="353" idx="2"/>
            </p:cNvCxnSpPr>
            <p:nvPr/>
          </p:nvCxnSpPr>
          <p:spPr bwMode="gray">
            <a:xfrm>
              <a:off x="5662237" y="6832442"/>
              <a:ext cx="1948373" cy="224527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06850D99-927A-4BC5-B140-1EC49C782A6D}"/>
                </a:ext>
              </a:extLst>
            </p:cNvPr>
            <p:cNvCxnSpPr>
              <a:stCxn id="361" idx="6"/>
              <a:endCxn id="354" idx="2"/>
            </p:cNvCxnSpPr>
            <p:nvPr/>
          </p:nvCxnSpPr>
          <p:spPr bwMode="gray">
            <a:xfrm>
              <a:off x="5662237" y="6832442"/>
              <a:ext cx="1948373" cy="64596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7F1D6F0A-33DD-41F9-9BFC-D6F8F9D9E901}"/>
                </a:ext>
              </a:extLst>
            </p:cNvPr>
            <p:cNvCxnSpPr>
              <a:cxnSpLocks/>
              <a:stCxn id="362" idx="6"/>
              <a:endCxn id="351" idx="2"/>
            </p:cNvCxnSpPr>
            <p:nvPr/>
          </p:nvCxnSpPr>
          <p:spPr bwMode="gray">
            <a:xfrm flipV="1">
              <a:off x="5662237" y="6214099"/>
              <a:ext cx="1948373" cy="103808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5368E67C-92BE-44A0-A7FF-FFA03F5C20FD}"/>
                </a:ext>
              </a:extLst>
            </p:cNvPr>
            <p:cNvCxnSpPr>
              <a:stCxn id="362" idx="6"/>
              <a:endCxn id="352" idx="2"/>
            </p:cNvCxnSpPr>
            <p:nvPr/>
          </p:nvCxnSpPr>
          <p:spPr bwMode="gray">
            <a:xfrm flipV="1">
              <a:off x="5662237" y="6635534"/>
              <a:ext cx="1948373" cy="616651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76FB24B9-51F0-4524-9F94-02AD5EED698B}"/>
                </a:ext>
              </a:extLst>
            </p:cNvPr>
            <p:cNvCxnSpPr>
              <a:stCxn id="362" idx="6"/>
              <a:endCxn id="353" idx="2"/>
            </p:cNvCxnSpPr>
            <p:nvPr/>
          </p:nvCxnSpPr>
          <p:spPr bwMode="gray">
            <a:xfrm flipV="1">
              <a:off x="5662237" y="7056969"/>
              <a:ext cx="1948373" cy="19521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BB21BC07-94B5-4467-AC7C-D36D233E42AA}"/>
                </a:ext>
              </a:extLst>
            </p:cNvPr>
            <p:cNvCxnSpPr>
              <a:stCxn id="362" idx="6"/>
              <a:endCxn id="354" idx="2"/>
            </p:cNvCxnSpPr>
            <p:nvPr/>
          </p:nvCxnSpPr>
          <p:spPr bwMode="gray">
            <a:xfrm>
              <a:off x="5662237" y="7252185"/>
              <a:ext cx="1948373" cy="226218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6110E0C-A459-4340-BAF7-5B814DDB374A}"/>
                </a:ext>
              </a:extLst>
            </p:cNvPr>
            <p:cNvSpPr/>
            <p:nvPr/>
          </p:nvSpPr>
          <p:spPr bwMode="gray">
            <a:xfrm>
              <a:off x="9238597" y="6638800"/>
              <a:ext cx="320386" cy="3203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2ABD2639-F261-4960-AC4E-E83518D73EE3}"/>
                </a:ext>
              </a:extLst>
            </p:cNvPr>
            <p:cNvCxnSpPr>
              <a:stCxn id="351" idx="6"/>
              <a:endCxn id="136" idx="2"/>
            </p:cNvCxnSpPr>
            <p:nvPr/>
          </p:nvCxnSpPr>
          <p:spPr bwMode="gray">
            <a:xfrm>
              <a:off x="7930996" y="6214099"/>
              <a:ext cx="1307601" cy="584894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04B60E9C-773B-4271-A5B3-F627EAB19D17}"/>
                </a:ext>
              </a:extLst>
            </p:cNvPr>
            <p:cNvCxnSpPr>
              <a:stCxn id="352" idx="6"/>
              <a:endCxn id="136" idx="2"/>
            </p:cNvCxnSpPr>
            <p:nvPr/>
          </p:nvCxnSpPr>
          <p:spPr bwMode="gray">
            <a:xfrm>
              <a:off x="7930996" y="6635534"/>
              <a:ext cx="1307601" cy="163459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B15AADFA-25C3-4F17-93C3-BCF598C651DA}"/>
                </a:ext>
              </a:extLst>
            </p:cNvPr>
            <p:cNvCxnSpPr>
              <a:stCxn id="353" idx="6"/>
              <a:endCxn id="136" idx="2"/>
            </p:cNvCxnSpPr>
            <p:nvPr/>
          </p:nvCxnSpPr>
          <p:spPr bwMode="gray">
            <a:xfrm flipV="1">
              <a:off x="7930996" y="6798993"/>
              <a:ext cx="1307601" cy="257976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73A4945-ED6C-450C-8FB8-DDB417659FC4}"/>
                </a:ext>
              </a:extLst>
            </p:cNvPr>
            <p:cNvCxnSpPr>
              <a:stCxn id="354" idx="6"/>
              <a:endCxn id="136" idx="2"/>
            </p:cNvCxnSpPr>
            <p:nvPr/>
          </p:nvCxnSpPr>
          <p:spPr bwMode="gray">
            <a:xfrm flipV="1">
              <a:off x="7930996" y="6798993"/>
              <a:ext cx="1307601" cy="679410"/>
            </a:xfrm>
            <a:prstGeom prst="straightConnector1">
              <a:avLst/>
            </a:prstGeom>
            <a:ln w="63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25DEBDF3-BE06-4291-B4D2-B29F0E115E9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Data Dimension Visualization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86185-EB0B-4398-A3E7-A0E8E905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Definition: Bottom-Up Approach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B92201B-1549-4257-8EC3-D6512A3FE069}"/>
              </a:ext>
            </a:extLst>
          </p:cNvPr>
          <p:cNvSpPr/>
          <p:nvPr/>
        </p:nvSpPr>
        <p:spPr bwMode="gray">
          <a:xfrm>
            <a:off x="9359536" y="2710621"/>
            <a:ext cx="320386" cy="32038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51AA5E0-DD56-44F8-B41A-59B8CAEB6286}"/>
              </a:ext>
            </a:extLst>
          </p:cNvPr>
          <p:cNvCxnSpPr>
            <a:stCxn id="243" idx="6"/>
            <a:endCxn id="272" idx="2"/>
          </p:cNvCxnSpPr>
          <p:nvPr/>
        </p:nvCxnSpPr>
        <p:spPr bwMode="gray">
          <a:xfrm>
            <a:off x="8051935" y="2271718"/>
            <a:ext cx="1307601" cy="599096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DDFE19D-A195-427A-B6D5-D3AAB35BFD4F}"/>
              </a:ext>
            </a:extLst>
          </p:cNvPr>
          <p:cNvCxnSpPr>
            <a:stCxn id="244" idx="6"/>
            <a:endCxn id="272" idx="2"/>
          </p:cNvCxnSpPr>
          <p:nvPr/>
        </p:nvCxnSpPr>
        <p:spPr bwMode="gray">
          <a:xfrm>
            <a:off x="8051935" y="2693153"/>
            <a:ext cx="1307601" cy="17766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83CC5B2-CEAE-4C9C-B433-796DE709CEDA}"/>
              </a:ext>
            </a:extLst>
          </p:cNvPr>
          <p:cNvCxnSpPr>
            <a:stCxn id="245" idx="6"/>
            <a:endCxn id="272" idx="2"/>
          </p:cNvCxnSpPr>
          <p:nvPr/>
        </p:nvCxnSpPr>
        <p:spPr bwMode="gray">
          <a:xfrm flipV="1">
            <a:off x="8051935" y="2870814"/>
            <a:ext cx="1307601" cy="243774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2C59E55-7868-407E-A2EE-474B7D66C4DF}"/>
              </a:ext>
            </a:extLst>
          </p:cNvPr>
          <p:cNvCxnSpPr>
            <a:stCxn id="246" idx="6"/>
            <a:endCxn id="272" idx="2"/>
          </p:cNvCxnSpPr>
          <p:nvPr/>
        </p:nvCxnSpPr>
        <p:spPr bwMode="gray">
          <a:xfrm flipV="1">
            <a:off x="8051935" y="2870814"/>
            <a:ext cx="1307601" cy="665208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50948D-388B-44F0-8C1C-5F5F2107A770}"/>
              </a:ext>
            </a:extLst>
          </p:cNvPr>
          <p:cNvCxnSpPr>
            <a:cxnSpLocks/>
          </p:cNvCxnSpPr>
          <p:nvPr/>
        </p:nvCxnSpPr>
        <p:spPr bwMode="gray">
          <a:xfrm flipH="1">
            <a:off x="3167515" y="1709315"/>
            <a:ext cx="260670" cy="249390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ED0FF337-4785-4DCE-99F0-4D17E50FEF71}"/>
              </a:ext>
            </a:extLst>
          </p:cNvPr>
          <p:cNvSpPr txBox="1"/>
          <p:nvPr/>
        </p:nvSpPr>
        <p:spPr bwMode="gray">
          <a:xfrm>
            <a:off x="1753775" y="1697649"/>
            <a:ext cx="1664252" cy="2123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/>
              <a:t>(Sample ID, Subgroup)</a:t>
            </a: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C0F7DDE-29ED-4BF0-86CD-203166DB9DAA}"/>
              </a:ext>
            </a:extLst>
          </p:cNvPr>
          <p:cNvGrpSpPr/>
          <p:nvPr/>
        </p:nvGrpSpPr>
        <p:grpSpPr>
          <a:xfrm>
            <a:off x="3204270" y="1993529"/>
            <a:ext cx="4847665" cy="1952070"/>
            <a:chOff x="1853772" y="1951326"/>
            <a:chExt cx="4847665" cy="19520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E3A5819-37BD-4448-9795-CF981F1CD60E}"/>
                </a:ext>
              </a:extLst>
            </p:cNvPr>
            <p:cNvGrpSpPr/>
            <p:nvPr/>
          </p:nvGrpSpPr>
          <p:grpSpPr>
            <a:xfrm>
              <a:off x="4112292" y="2267922"/>
              <a:ext cx="320386" cy="1159872"/>
              <a:chOff x="4112292" y="2267922"/>
              <a:chExt cx="391886" cy="141872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E3EA35-35E2-4155-A652-EACC62157C6D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1FEE8D6-C329-4A09-B97F-02302BE0A93E}"/>
                  </a:ext>
                </a:extLst>
              </p:cNvPr>
              <p:cNvSpPr/>
              <p:nvPr/>
            </p:nvSpPr>
            <p:spPr bwMode="gray">
              <a:xfrm>
                <a:off x="4112292" y="2781339"/>
                <a:ext cx="391886" cy="3918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90CC828-0B6A-4D70-89DB-A255EAF66D21}"/>
                  </a:ext>
                </a:extLst>
              </p:cNvPr>
              <p:cNvSpPr/>
              <p:nvPr/>
            </p:nvSpPr>
            <p:spPr bwMode="gray">
              <a:xfrm>
                <a:off x="4112292" y="3294756"/>
                <a:ext cx="391886" cy="3918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859EB0B-9805-4970-9D83-74EDD61AD2C0}"/>
                </a:ext>
              </a:extLst>
            </p:cNvPr>
            <p:cNvGrpSpPr/>
            <p:nvPr/>
          </p:nvGrpSpPr>
          <p:grpSpPr>
            <a:xfrm>
              <a:off x="1853772" y="1951326"/>
              <a:ext cx="320386" cy="1952070"/>
              <a:chOff x="1663688" y="1426273"/>
              <a:chExt cx="320386" cy="19520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4402B0-5D3F-4E69-8EDE-9D964CD4DCC1}"/>
                  </a:ext>
                </a:extLst>
              </p:cNvPr>
              <p:cNvSpPr/>
              <p:nvPr/>
            </p:nvSpPr>
            <p:spPr bwMode="gray">
              <a:xfrm>
                <a:off x="1663688" y="1834194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42454CD-48A1-44BF-A20C-E091AE95C368}"/>
                  </a:ext>
                </a:extLst>
              </p:cNvPr>
              <p:cNvSpPr/>
              <p:nvPr/>
            </p:nvSpPr>
            <p:spPr bwMode="gray">
              <a:xfrm>
                <a:off x="1663688" y="2242115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D8AACF3-F8C2-4C03-B5EA-89CD466F92A0}"/>
                  </a:ext>
                </a:extLst>
              </p:cNvPr>
              <p:cNvSpPr/>
              <p:nvPr/>
            </p:nvSpPr>
            <p:spPr bwMode="gray">
              <a:xfrm>
                <a:off x="1663688" y="2650036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ED70484-6E3F-49D4-84FB-8E7E71F6F4BD}"/>
                  </a:ext>
                </a:extLst>
              </p:cNvPr>
              <p:cNvSpPr/>
              <p:nvPr/>
            </p:nvSpPr>
            <p:spPr bwMode="gray">
              <a:xfrm>
                <a:off x="1663688" y="3057957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4C7D6D-621D-4C5B-8C92-FC614A87CBE2}"/>
                  </a:ext>
                </a:extLst>
              </p:cNvPr>
              <p:cNvSpPr/>
              <p:nvPr/>
            </p:nvSpPr>
            <p:spPr bwMode="gray">
              <a:xfrm>
                <a:off x="1663688" y="1426273"/>
                <a:ext cx="320386" cy="3203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C6A205-14F5-4AF2-95A6-D3EB2A2E37BB}"/>
                </a:ext>
              </a:extLst>
            </p:cNvPr>
            <p:cNvCxnSpPr>
              <a:cxnSpLocks/>
              <a:stCxn id="56" idx="6"/>
              <a:endCxn id="20" idx="2"/>
            </p:cNvCxnSpPr>
            <p:nvPr/>
          </p:nvCxnSpPr>
          <p:spPr bwMode="gray">
            <a:xfrm>
              <a:off x="2174158" y="2111519"/>
              <a:ext cx="1938134" cy="316596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FBDE44F-F283-4964-BBF2-24979A9B0B74}"/>
                </a:ext>
              </a:extLst>
            </p:cNvPr>
            <p:cNvCxnSpPr>
              <a:cxnSpLocks/>
              <a:stCxn id="56" idx="6"/>
              <a:endCxn id="21" idx="2"/>
            </p:cNvCxnSpPr>
            <p:nvPr/>
          </p:nvCxnSpPr>
          <p:spPr bwMode="gray">
            <a:xfrm>
              <a:off x="2174158" y="2111519"/>
              <a:ext cx="1938134" cy="736339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51C5C40-F6A3-4F34-A9BF-9141261D56B1}"/>
                </a:ext>
              </a:extLst>
            </p:cNvPr>
            <p:cNvCxnSpPr>
              <a:cxnSpLocks/>
              <a:stCxn id="56" idx="6"/>
              <a:endCxn id="22" idx="2"/>
            </p:cNvCxnSpPr>
            <p:nvPr/>
          </p:nvCxnSpPr>
          <p:spPr bwMode="gray">
            <a:xfrm>
              <a:off x="2174158" y="2111519"/>
              <a:ext cx="1938134" cy="115608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04F0A1B-EE3D-4AB6-9B34-1DF8B984FF7E}"/>
                </a:ext>
              </a:extLst>
            </p:cNvPr>
            <p:cNvCxnSpPr>
              <a:cxnSpLocks/>
              <a:stCxn id="52" idx="6"/>
              <a:endCxn id="20" idx="2"/>
            </p:cNvCxnSpPr>
            <p:nvPr/>
          </p:nvCxnSpPr>
          <p:spPr bwMode="gray">
            <a:xfrm flipV="1">
              <a:off x="2174158" y="2428115"/>
              <a:ext cx="1938134" cy="91325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00D6780-50B5-4E36-9D61-390D64F1023E}"/>
                </a:ext>
              </a:extLst>
            </p:cNvPr>
            <p:cNvCxnSpPr>
              <a:cxnSpLocks/>
              <a:stCxn id="52" idx="6"/>
              <a:endCxn id="21" idx="2"/>
            </p:cNvCxnSpPr>
            <p:nvPr/>
          </p:nvCxnSpPr>
          <p:spPr bwMode="gray">
            <a:xfrm>
              <a:off x="2174158" y="2519440"/>
              <a:ext cx="1938134" cy="328418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864023-AF08-45B6-BBA4-CA4E415C981A}"/>
                </a:ext>
              </a:extLst>
            </p:cNvPr>
            <p:cNvCxnSpPr>
              <a:cxnSpLocks/>
              <a:stCxn id="52" idx="6"/>
              <a:endCxn id="22" idx="2"/>
            </p:cNvCxnSpPr>
            <p:nvPr/>
          </p:nvCxnSpPr>
          <p:spPr bwMode="gray">
            <a:xfrm>
              <a:off x="2174158" y="2519440"/>
              <a:ext cx="1938134" cy="748161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68A4130-54D8-4FAE-8DD2-B8D7B6FC95B0}"/>
                </a:ext>
              </a:extLst>
            </p:cNvPr>
            <p:cNvCxnSpPr>
              <a:stCxn id="53" idx="6"/>
              <a:endCxn id="20" idx="2"/>
            </p:cNvCxnSpPr>
            <p:nvPr/>
          </p:nvCxnSpPr>
          <p:spPr bwMode="gray">
            <a:xfrm flipV="1">
              <a:off x="2174158" y="2428115"/>
              <a:ext cx="1938134" cy="499246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D2B7AEA-5295-43C4-B57E-519A38F1E923}"/>
                </a:ext>
              </a:extLst>
            </p:cNvPr>
            <p:cNvCxnSpPr>
              <a:cxnSpLocks/>
              <a:stCxn id="53" idx="6"/>
              <a:endCxn id="21" idx="2"/>
            </p:cNvCxnSpPr>
            <p:nvPr/>
          </p:nvCxnSpPr>
          <p:spPr bwMode="gray">
            <a:xfrm flipV="1">
              <a:off x="2174158" y="2847858"/>
              <a:ext cx="1938134" cy="7950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4431ED8-0EB1-4EE8-AC37-F203B2F2A576}"/>
                </a:ext>
              </a:extLst>
            </p:cNvPr>
            <p:cNvCxnSpPr>
              <a:stCxn id="54" idx="6"/>
              <a:endCxn id="20" idx="2"/>
            </p:cNvCxnSpPr>
            <p:nvPr/>
          </p:nvCxnSpPr>
          <p:spPr bwMode="gray">
            <a:xfrm flipV="1">
              <a:off x="2174158" y="2428115"/>
              <a:ext cx="1938134" cy="907167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9A6B7C4-14CF-4B74-BC7D-CC91937F62DE}"/>
                </a:ext>
              </a:extLst>
            </p:cNvPr>
            <p:cNvCxnSpPr>
              <a:cxnSpLocks/>
              <a:endCxn id="21" idx="2"/>
            </p:cNvCxnSpPr>
            <p:nvPr/>
          </p:nvCxnSpPr>
          <p:spPr bwMode="gray">
            <a:xfrm flipV="1">
              <a:off x="2247056" y="2847858"/>
              <a:ext cx="1865236" cy="435321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059DF7B-2A38-4AB8-BCC2-2C87171D21C2}"/>
                </a:ext>
              </a:extLst>
            </p:cNvPr>
            <p:cNvCxnSpPr>
              <a:cxnSpLocks/>
              <a:stCxn id="55" idx="6"/>
              <a:endCxn id="22" idx="2"/>
            </p:cNvCxnSpPr>
            <p:nvPr/>
          </p:nvCxnSpPr>
          <p:spPr bwMode="gray">
            <a:xfrm flipV="1">
              <a:off x="2174158" y="3267601"/>
              <a:ext cx="1938134" cy="475602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AFBE8A5-0A20-48BA-98BA-4B1C66D268A8}"/>
                </a:ext>
              </a:extLst>
            </p:cNvPr>
            <p:cNvCxnSpPr>
              <a:stCxn id="55" idx="6"/>
              <a:endCxn id="21" idx="2"/>
            </p:cNvCxnSpPr>
            <p:nvPr/>
          </p:nvCxnSpPr>
          <p:spPr bwMode="gray">
            <a:xfrm flipV="1">
              <a:off x="2174158" y="2847858"/>
              <a:ext cx="1938134" cy="895345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B653D26-2DB3-427B-9D6B-83C3CA1428B0}"/>
                </a:ext>
              </a:extLst>
            </p:cNvPr>
            <p:cNvCxnSpPr>
              <a:stCxn id="55" idx="6"/>
              <a:endCxn id="20" idx="2"/>
            </p:cNvCxnSpPr>
            <p:nvPr/>
          </p:nvCxnSpPr>
          <p:spPr bwMode="gray">
            <a:xfrm flipV="1">
              <a:off x="2174158" y="2428115"/>
              <a:ext cx="1938134" cy="1315088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BBBEC40-6073-4B65-B3F1-2A2E2C81524E}"/>
                </a:ext>
              </a:extLst>
            </p:cNvPr>
            <p:cNvGrpSpPr/>
            <p:nvPr/>
          </p:nvGrpSpPr>
          <p:grpSpPr>
            <a:xfrm>
              <a:off x="6381051" y="2069322"/>
              <a:ext cx="320386" cy="1584690"/>
              <a:chOff x="4112292" y="2267922"/>
              <a:chExt cx="391886" cy="1938346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24BDEE83-BDE6-4786-8AE9-CC492419B1B3}"/>
                  </a:ext>
                </a:extLst>
              </p:cNvPr>
              <p:cNvSpPr/>
              <p:nvPr/>
            </p:nvSpPr>
            <p:spPr bwMode="gray">
              <a:xfrm>
                <a:off x="4112292" y="2267922"/>
                <a:ext cx="391886" cy="39188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F09FFF7C-4C2D-4C20-8D6B-01CFA8D3A687}"/>
                  </a:ext>
                </a:extLst>
              </p:cNvPr>
              <p:cNvSpPr/>
              <p:nvPr/>
            </p:nvSpPr>
            <p:spPr bwMode="gray">
              <a:xfrm>
                <a:off x="4112292" y="2783409"/>
                <a:ext cx="391886" cy="3918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A86C176-BA05-46A8-8FAC-F51D13137B71}"/>
                  </a:ext>
                </a:extLst>
              </p:cNvPr>
              <p:cNvSpPr/>
              <p:nvPr/>
            </p:nvSpPr>
            <p:spPr bwMode="gray">
              <a:xfrm>
                <a:off x="4112292" y="3298896"/>
                <a:ext cx="391886" cy="3918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B0A3EC99-CB7C-4CA8-AE73-CCF827B7C062}"/>
                  </a:ext>
                </a:extLst>
              </p:cNvPr>
              <p:cNvSpPr/>
              <p:nvPr/>
            </p:nvSpPr>
            <p:spPr bwMode="gray">
              <a:xfrm>
                <a:off x="4112292" y="3814381"/>
                <a:ext cx="391886" cy="39188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42D09C42-0BB4-405F-BE7E-1ABCCAAD19ED}"/>
                </a:ext>
              </a:extLst>
            </p:cNvPr>
            <p:cNvCxnSpPr>
              <a:stCxn id="20" idx="6"/>
              <a:endCxn id="243" idx="2"/>
            </p:cNvCxnSpPr>
            <p:nvPr/>
          </p:nvCxnSpPr>
          <p:spPr bwMode="gray">
            <a:xfrm flipV="1">
              <a:off x="4432678" y="2229515"/>
              <a:ext cx="1948373" cy="19860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1618525-6758-4D03-96D0-3F5930B824A6}"/>
                </a:ext>
              </a:extLst>
            </p:cNvPr>
            <p:cNvCxnSpPr>
              <a:stCxn id="20" idx="6"/>
              <a:endCxn id="244" idx="2"/>
            </p:cNvCxnSpPr>
            <p:nvPr/>
          </p:nvCxnSpPr>
          <p:spPr bwMode="gray">
            <a:xfrm>
              <a:off x="4432678" y="2428115"/>
              <a:ext cx="1948373" cy="222835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3BF9AF34-B908-45A3-88C8-497EB3EF9041}"/>
                </a:ext>
              </a:extLst>
            </p:cNvPr>
            <p:cNvCxnSpPr>
              <a:stCxn id="20" idx="6"/>
              <a:endCxn id="245" idx="2"/>
            </p:cNvCxnSpPr>
            <p:nvPr/>
          </p:nvCxnSpPr>
          <p:spPr bwMode="gray">
            <a:xfrm>
              <a:off x="4432678" y="2428115"/>
              <a:ext cx="1948373" cy="64427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6A54E225-8864-481A-868A-A423508C77FF}"/>
                </a:ext>
              </a:extLst>
            </p:cNvPr>
            <p:cNvCxnSpPr>
              <a:stCxn id="20" idx="6"/>
              <a:endCxn id="246" idx="2"/>
            </p:cNvCxnSpPr>
            <p:nvPr/>
          </p:nvCxnSpPr>
          <p:spPr bwMode="gray">
            <a:xfrm>
              <a:off x="4432678" y="2428115"/>
              <a:ext cx="1948373" cy="1065704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AB8D54F2-5EE1-4C20-A526-62A5DF3FD557}"/>
                </a:ext>
              </a:extLst>
            </p:cNvPr>
            <p:cNvCxnSpPr>
              <a:stCxn id="21" idx="6"/>
              <a:endCxn id="243" idx="2"/>
            </p:cNvCxnSpPr>
            <p:nvPr/>
          </p:nvCxnSpPr>
          <p:spPr bwMode="gray">
            <a:xfrm flipV="1">
              <a:off x="4432678" y="2229515"/>
              <a:ext cx="1948373" cy="61834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9906A8B8-B259-484B-B34E-D2A9265B5642}"/>
                </a:ext>
              </a:extLst>
            </p:cNvPr>
            <p:cNvCxnSpPr>
              <a:stCxn id="21" idx="6"/>
              <a:endCxn id="244" idx="2"/>
            </p:cNvCxnSpPr>
            <p:nvPr/>
          </p:nvCxnSpPr>
          <p:spPr bwMode="gray">
            <a:xfrm flipV="1">
              <a:off x="4432678" y="2650950"/>
              <a:ext cx="1948373" cy="196908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9C9A387E-C64C-4A79-9B27-6E976C9CB5CA}"/>
                </a:ext>
              </a:extLst>
            </p:cNvPr>
            <p:cNvCxnSpPr>
              <a:stCxn id="21" idx="6"/>
              <a:endCxn id="245" idx="2"/>
            </p:cNvCxnSpPr>
            <p:nvPr/>
          </p:nvCxnSpPr>
          <p:spPr bwMode="gray">
            <a:xfrm>
              <a:off x="4432678" y="2847858"/>
              <a:ext cx="1948373" cy="224527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02769C7A-F465-437C-AA71-598DA80C7303}"/>
                </a:ext>
              </a:extLst>
            </p:cNvPr>
            <p:cNvCxnSpPr>
              <a:stCxn id="21" idx="6"/>
              <a:endCxn id="246" idx="2"/>
            </p:cNvCxnSpPr>
            <p:nvPr/>
          </p:nvCxnSpPr>
          <p:spPr bwMode="gray">
            <a:xfrm>
              <a:off x="4432678" y="2847858"/>
              <a:ext cx="1948373" cy="645961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34127E6E-1539-4F84-8E13-904F2A2EB5C9}"/>
                </a:ext>
              </a:extLst>
            </p:cNvPr>
            <p:cNvCxnSpPr>
              <a:cxnSpLocks/>
              <a:stCxn id="22" idx="6"/>
              <a:endCxn id="243" idx="2"/>
            </p:cNvCxnSpPr>
            <p:nvPr/>
          </p:nvCxnSpPr>
          <p:spPr bwMode="gray">
            <a:xfrm flipV="1">
              <a:off x="4432678" y="2229515"/>
              <a:ext cx="1948373" cy="1038086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74B2FDEB-A4B4-4E48-B8F7-6D0FE98662E8}"/>
                </a:ext>
              </a:extLst>
            </p:cNvPr>
            <p:cNvCxnSpPr>
              <a:stCxn id="22" idx="6"/>
              <a:endCxn id="244" idx="2"/>
            </p:cNvCxnSpPr>
            <p:nvPr/>
          </p:nvCxnSpPr>
          <p:spPr bwMode="gray">
            <a:xfrm flipV="1">
              <a:off x="4432678" y="2650950"/>
              <a:ext cx="1948373" cy="616651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5DEE8D9E-9E57-4464-AC56-0EE9F6655059}"/>
                </a:ext>
              </a:extLst>
            </p:cNvPr>
            <p:cNvCxnSpPr>
              <a:stCxn id="22" idx="6"/>
              <a:endCxn id="245" idx="2"/>
            </p:cNvCxnSpPr>
            <p:nvPr/>
          </p:nvCxnSpPr>
          <p:spPr bwMode="gray">
            <a:xfrm flipV="1">
              <a:off x="4432678" y="3072385"/>
              <a:ext cx="1948373" cy="195216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F84B291A-DFB1-48B5-A2C3-9D938306DE65}"/>
                </a:ext>
              </a:extLst>
            </p:cNvPr>
            <p:cNvCxnSpPr>
              <a:stCxn id="22" idx="6"/>
              <a:endCxn id="246" idx="2"/>
            </p:cNvCxnSpPr>
            <p:nvPr/>
          </p:nvCxnSpPr>
          <p:spPr bwMode="gray">
            <a:xfrm>
              <a:off x="4432678" y="3267601"/>
              <a:ext cx="1948373" cy="226218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B2F5164-0518-4B2C-BAE9-E650BBF0D601}"/>
              </a:ext>
            </a:extLst>
          </p:cNvPr>
          <p:cNvCxnSpPr>
            <a:cxnSpLocks/>
          </p:cNvCxnSpPr>
          <p:nvPr/>
        </p:nvCxnSpPr>
        <p:spPr bwMode="gray">
          <a:xfrm>
            <a:off x="3067791" y="2153722"/>
            <a:ext cx="0" cy="1703614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96E71CB3-B919-49AD-BC07-78758E99ACEE}"/>
              </a:ext>
            </a:extLst>
          </p:cNvPr>
          <p:cNvSpPr txBox="1"/>
          <p:nvPr/>
        </p:nvSpPr>
        <p:spPr bwMode="gray">
          <a:xfrm>
            <a:off x="2252118" y="2884288"/>
            <a:ext cx="930657" cy="2519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/>
              <a:t>Feature</a:t>
            </a:r>
          </a:p>
        </p:txBody>
      </p:sp>
      <p:sp>
        <p:nvSpPr>
          <p:cNvPr id="423" name="Slide Number Placeholder 4">
            <a:extLst>
              <a:ext uri="{FF2B5EF4-FFF2-40B4-BE49-F238E27FC236}">
                <a16:creationId xmlns:a16="http://schemas.microsoft.com/office/drawing/2014/main" id="{5F0D3594-8250-4943-8FE2-62D0B7AC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66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7</a:t>
            </a:fld>
            <a:endParaRPr lang="en-US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8187DB95-8895-4CD7-BDF1-5FE9C32B51FE}"/>
              </a:ext>
            </a:extLst>
          </p:cNvPr>
          <p:cNvGrpSpPr/>
          <p:nvPr/>
        </p:nvGrpSpPr>
        <p:grpSpPr>
          <a:xfrm>
            <a:off x="1670199" y="4137340"/>
            <a:ext cx="2522533" cy="2379051"/>
            <a:chOff x="677866" y="2122192"/>
            <a:chExt cx="2522533" cy="2379051"/>
          </a:xfrm>
        </p:grpSpPr>
        <p:sp>
          <p:nvSpPr>
            <p:cNvPr id="425" name="Cube 424">
              <a:extLst>
                <a:ext uri="{FF2B5EF4-FFF2-40B4-BE49-F238E27FC236}">
                  <a16:creationId xmlns:a16="http://schemas.microsoft.com/office/drawing/2014/main" id="{7908A541-5824-41DD-8ADC-6796350E8400}"/>
                </a:ext>
              </a:extLst>
            </p:cNvPr>
            <p:cNvSpPr/>
            <p:nvPr/>
          </p:nvSpPr>
          <p:spPr bwMode="gray">
            <a:xfrm>
              <a:off x="1570931" y="2356757"/>
              <a:ext cx="1629468" cy="2144486"/>
            </a:xfrm>
            <a:prstGeom prst="cub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1C5F5FD5-DBEE-4C75-9014-582F1EC5189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470239" y="2769054"/>
              <a:ext cx="0" cy="1703614"/>
            </a:xfrm>
            <a:prstGeom prst="straightConnector1">
              <a:avLst/>
            </a:prstGeom>
            <a:ln w="635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61E64E8-B253-44E2-9CB1-BAACAB1690C0}"/>
                </a:ext>
              </a:extLst>
            </p:cNvPr>
            <p:cNvSpPr txBox="1"/>
            <p:nvPr/>
          </p:nvSpPr>
          <p:spPr bwMode="gray">
            <a:xfrm>
              <a:off x="677866" y="3514458"/>
              <a:ext cx="930657" cy="2519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/>
                <a:t>Feature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8B6CA650-2D34-4BEF-AC3B-7DDA61D4066E}"/>
                </a:ext>
              </a:extLst>
            </p:cNvPr>
            <p:cNvGrpSpPr/>
            <p:nvPr/>
          </p:nvGrpSpPr>
          <p:grpSpPr>
            <a:xfrm>
              <a:off x="932916" y="2122192"/>
              <a:ext cx="2267482" cy="566579"/>
              <a:chOff x="932916" y="2122192"/>
              <a:chExt cx="2267482" cy="566579"/>
            </a:xfrm>
          </p:grpSpPr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F62908E1-57A9-4ABE-810E-931CC4236B49}"/>
                  </a:ext>
                </a:extLst>
              </p:cNvPr>
              <p:cNvCxnSpPr/>
              <p:nvPr/>
            </p:nvCxnSpPr>
            <p:spPr bwMode="gray">
              <a:xfrm flipV="1">
                <a:off x="1489289" y="2296886"/>
                <a:ext cx="391885" cy="391885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>
                <a:extLst>
                  <a:ext uri="{FF2B5EF4-FFF2-40B4-BE49-F238E27FC236}">
                    <a16:creationId xmlns:a16="http://schemas.microsoft.com/office/drawing/2014/main" id="{2E5E9756-74FB-4BEC-A05A-35EE29FB606D}"/>
                  </a:ext>
                </a:extLst>
              </p:cNvPr>
              <p:cNvCxnSpPr/>
              <p:nvPr/>
            </p:nvCxnSpPr>
            <p:spPr bwMode="gray">
              <a:xfrm>
                <a:off x="1937656" y="2293979"/>
                <a:ext cx="1262742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CE7C66AA-C46E-4FD3-AAFC-CB285ACD4F78}"/>
                  </a:ext>
                </a:extLst>
              </p:cNvPr>
              <p:cNvSpPr txBox="1"/>
              <p:nvPr/>
            </p:nvSpPr>
            <p:spPr bwMode="gray">
              <a:xfrm>
                <a:off x="2075458" y="2122192"/>
                <a:ext cx="930657" cy="2519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000" dirty="0"/>
                  <a:t>Sample ID</a:t>
                </a: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2E5DB8DD-AD8B-440F-939C-6FE46AC598BD}"/>
                  </a:ext>
                </a:extLst>
              </p:cNvPr>
              <p:cNvSpPr txBox="1"/>
              <p:nvPr/>
            </p:nvSpPr>
            <p:spPr bwMode="gray">
              <a:xfrm>
                <a:off x="932916" y="2361035"/>
                <a:ext cx="930657" cy="2644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000" dirty="0"/>
                  <a:t>Subgroup</a:t>
                </a:r>
              </a:p>
            </p:txBody>
          </p:sp>
        </p:grpSp>
        <p:sp>
          <p:nvSpPr>
            <p:cNvPr id="429" name="Parallelogram 428">
              <a:extLst>
                <a:ext uri="{FF2B5EF4-FFF2-40B4-BE49-F238E27FC236}">
                  <a16:creationId xmlns:a16="http://schemas.microsoft.com/office/drawing/2014/main" id="{3525FADB-4EEB-463B-A6F7-BE29551D5870}"/>
                </a:ext>
              </a:extLst>
            </p:cNvPr>
            <p:cNvSpPr/>
            <p:nvPr/>
          </p:nvSpPr>
          <p:spPr bwMode="gray">
            <a:xfrm>
              <a:off x="1590366" y="2374175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Parallelogram 429">
              <a:extLst>
                <a:ext uri="{FF2B5EF4-FFF2-40B4-BE49-F238E27FC236}">
                  <a16:creationId xmlns:a16="http://schemas.microsoft.com/office/drawing/2014/main" id="{1D72725C-CEDC-488D-B812-4C8F0BBAFA31}"/>
                </a:ext>
              </a:extLst>
            </p:cNvPr>
            <p:cNvSpPr/>
            <p:nvPr/>
          </p:nvSpPr>
          <p:spPr bwMode="gray">
            <a:xfrm>
              <a:off x="1590366" y="2806677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Parallelogram 430">
              <a:extLst>
                <a:ext uri="{FF2B5EF4-FFF2-40B4-BE49-F238E27FC236}">
                  <a16:creationId xmlns:a16="http://schemas.microsoft.com/office/drawing/2014/main" id="{AC9676A2-7E51-4AB2-A220-14FB282DF7F1}"/>
                </a:ext>
              </a:extLst>
            </p:cNvPr>
            <p:cNvSpPr/>
            <p:nvPr/>
          </p:nvSpPr>
          <p:spPr bwMode="gray">
            <a:xfrm>
              <a:off x="1590366" y="3239179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Parallelogram 431">
              <a:extLst>
                <a:ext uri="{FF2B5EF4-FFF2-40B4-BE49-F238E27FC236}">
                  <a16:creationId xmlns:a16="http://schemas.microsoft.com/office/drawing/2014/main" id="{E85A2E03-29C4-4AF1-91E2-B1913E614ED3}"/>
                </a:ext>
              </a:extLst>
            </p:cNvPr>
            <p:cNvSpPr/>
            <p:nvPr/>
          </p:nvSpPr>
          <p:spPr bwMode="gray">
            <a:xfrm>
              <a:off x="1590366" y="3671681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Parallelogram 432">
              <a:extLst>
                <a:ext uri="{FF2B5EF4-FFF2-40B4-BE49-F238E27FC236}">
                  <a16:creationId xmlns:a16="http://schemas.microsoft.com/office/drawing/2014/main" id="{A5FE55D8-2DD7-4F81-A2E1-701CFB507CC8}"/>
                </a:ext>
              </a:extLst>
            </p:cNvPr>
            <p:cNvSpPr/>
            <p:nvPr/>
          </p:nvSpPr>
          <p:spPr bwMode="gray">
            <a:xfrm>
              <a:off x="1590366" y="4104183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83360F1E-5E29-43D4-9D0D-DB2307CFEE17}"/>
              </a:ext>
            </a:extLst>
          </p:cNvPr>
          <p:cNvGrpSpPr/>
          <p:nvPr/>
        </p:nvGrpSpPr>
        <p:grpSpPr>
          <a:xfrm>
            <a:off x="4363073" y="4703919"/>
            <a:ext cx="2128677" cy="1210581"/>
            <a:chOff x="2963600" y="4405156"/>
            <a:chExt cx="2128677" cy="1210581"/>
          </a:xfrm>
        </p:grpSpPr>
        <p:sp>
          <p:nvSpPr>
            <p:cNvPr id="439" name="Cube 438">
              <a:extLst>
                <a:ext uri="{FF2B5EF4-FFF2-40B4-BE49-F238E27FC236}">
                  <a16:creationId xmlns:a16="http://schemas.microsoft.com/office/drawing/2014/main" id="{7B98D8D9-25CA-4FD5-AAEC-F64089B842F7}"/>
                </a:ext>
              </a:extLst>
            </p:cNvPr>
            <p:cNvSpPr/>
            <p:nvPr/>
          </p:nvSpPr>
          <p:spPr bwMode="gray">
            <a:xfrm>
              <a:off x="3452066" y="4644612"/>
              <a:ext cx="1629460" cy="971125"/>
            </a:xfrm>
            <a:prstGeom prst="cube">
              <a:avLst>
                <a:gd name="adj" fmla="val 4304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Parallelogram 439">
              <a:extLst>
                <a:ext uri="{FF2B5EF4-FFF2-40B4-BE49-F238E27FC236}">
                  <a16:creationId xmlns:a16="http://schemas.microsoft.com/office/drawing/2014/main" id="{7E802E4A-DEE3-419D-A5D6-6F1EB7036FE1}"/>
                </a:ext>
              </a:extLst>
            </p:cNvPr>
            <p:cNvSpPr/>
            <p:nvPr/>
          </p:nvSpPr>
          <p:spPr bwMode="gray">
            <a:xfrm>
              <a:off x="3490929" y="4644612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3E930955-4D06-4A3D-9CBB-9216CC369A72}"/>
                </a:ext>
              </a:extLst>
            </p:cNvPr>
            <p:cNvSpPr/>
            <p:nvPr/>
          </p:nvSpPr>
          <p:spPr bwMode="gray">
            <a:xfrm>
              <a:off x="3490929" y="4919659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Parallelogram 441">
              <a:extLst>
                <a:ext uri="{FF2B5EF4-FFF2-40B4-BE49-F238E27FC236}">
                  <a16:creationId xmlns:a16="http://schemas.microsoft.com/office/drawing/2014/main" id="{4C4FC263-4953-4A89-B8EA-BFC5BC7F1363}"/>
                </a:ext>
              </a:extLst>
            </p:cNvPr>
            <p:cNvSpPr/>
            <p:nvPr/>
          </p:nvSpPr>
          <p:spPr bwMode="gray">
            <a:xfrm>
              <a:off x="3490929" y="5207615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362844F2-A6C0-4EB0-B2D8-F5CA59F0A6F9}"/>
                </a:ext>
              </a:extLst>
            </p:cNvPr>
            <p:cNvGrpSpPr/>
            <p:nvPr/>
          </p:nvGrpSpPr>
          <p:grpSpPr>
            <a:xfrm>
              <a:off x="2963600" y="4405156"/>
              <a:ext cx="2128677" cy="579378"/>
              <a:chOff x="1064441" y="2134036"/>
              <a:chExt cx="2128677" cy="579378"/>
            </a:xfrm>
          </p:grpSpPr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7979C177-DECC-482F-9F33-793E8C22E4AF}"/>
                  </a:ext>
                </a:extLst>
              </p:cNvPr>
              <p:cNvCxnSpPr/>
              <p:nvPr/>
            </p:nvCxnSpPr>
            <p:spPr bwMode="gray">
              <a:xfrm flipV="1">
                <a:off x="1519441" y="2321529"/>
                <a:ext cx="391885" cy="391885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3D3BDF7D-3EE9-4E80-B66F-DB47258FDD1E}"/>
                  </a:ext>
                </a:extLst>
              </p:cNvPr>
              <p:cNvCxnSpPr/>
              <p:nvPr/>
            </p:nvCxnSpPr>
            <p:spPr bwMode="gray">
              <a:xfrm>
                <a:off x="1930376" y="2309317"/>
                <a:ext cx="1262742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BE5D5A8A-2FC1-489D-89AF-95EAF641FD20}"/>
                  </a:ext>
                </a:extLst>
              </p:cNvPr>
              <p:cNvSpPr txBox="1"/>
              <p:nvPr/>
            </p:nvSpPr>
            <p:spPr bwMode="gray">
              <a:xfrm>
                <a:off x="2127408" y="2134036"/>
                <a:ext cx="930657" cy="2519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000" dirty="0"/>
                  <a:t>Sample ID</a:t>
                </a: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749020EA-7E29-425A-8A9D-F50BC19543D4}"/>
                  </a:ext>
                </a:extLst>
              </p:cNvPr>
              <p:cNvSpPr txBox="1"/>
              <p:nvPr/>
            </p:nvSpPr>
            <p:spPr bwMode="gray">
              <a:xfrm>
                <a:off x="1064441" y="2257152"/>
                <a:ext cx="729615" cy="39188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000" dirty="0"/>
                  <a:t>Subgroup</a:t>
                </a:r>
              </a:p>
            </p:txBody>
          </p:sp>
        </p:grp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D4F42EBC-FA6C-4E65-8B41-DFFCB5384DF3}"/>
              </a:ext>
            </a:extLst>
          </p:cNvPr>
          <p:cNvGrpSpPr/>
          <p:nvPr/>
        </p:nvGrpSpPr>
        <p:grpSpPr>
          <a:xfrm>
            <a:off x="6531959" y="4399691"/>
            <a:ext cx="2098741" cy="1498573"/>
            <a:chOff x="2993536" y="4405156"/>
            <a:chExt cx="2098741" cy="1498573"/>
          </a:xfrm>
        </p:grpSpPr>
        <p:sp>
          <p:nvSpPr>
            <p:cNvPr id="449" name="Cube 448">
              <a:extLst>
                <a:ext uri="{FF2B5EF4-FFF2-40B4-BE49-F238E27FC236}">
                  <a16:creationId xmlns:a16="http://schemas.microsoft.com/office/drawing/2014/main" id="{8C4E53EF-7FB7-4A1E-BDE2-BCB3656F7BC9}"/>
                </a:ext>
              </a:extLst>
            </p:cNvPr>
            <p:cNvSpPr/>
            <p:nvPr/>
          </p:nvSpPr>
          <p:spPr bwMode="gray">
            <a:xfrm>
              <a:off x="3452066" y="4644612"/>
              <a:ext cx="1629460" cy="1259117"/>
            </a:xfrm>
            <a:prstGeom prst="cube">
              <a:avLst>
                <a:gd name="adj" fmla="val 3321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Parallelogram 449">
              <a:extLst>
                <a:ext uri="{FF2B5EF4-FFF2-40B4-BE49-F238E27FC236}">
                  <a16:creationId xmlns:a16="http://schemas.microsoft.com/office/drawing/2014/main" id="{86680D7E-A8FA-496A-A6C3-873018E9A93B}"/>
                </a:ext>
              </a:extLst>
            </p:cNvPr>
            <p:cNvSpPr/>
            <p:nvPr/>
          </p:nvSpPr>
          <p:spPr bwMode="gray">
            <a:xfrm>
              <a:off x="3490929" y="4644612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Parallelogram 450">
              <a:extLst>
                <a:ext uri="{FF2B5EF4-FFF2-40B4-BE49-F238E27FC236}">
                  <a16:creationId xmlns:a16="http://schemas.microsoft.com/office/drawing/2014/main" id="{70559E12-4C52-48A6-9C43-D323681DE58F}"/>
                </a:ext>
              </a:extLst>
            </p:cNvPr>
            <p:cNvSpPr/>
            <p:nvPr/>
          </p:nvSpPr>
          <p:spPr bwMode="gray">
            <a:xfrm>
              <a:off x="3490929" y="4928120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Parallelogram 451">
              <a:extLst>
                <a:ext uri="{FF2B5EF4-FFF2-40B4-BE49-F238E27FC236}">
                  <a16:creationId xmlns:a16="http://schemas.microsoft.com/office/drawing/2014/main" id="{0C40CDA7-0AD8-4C79-9E87-A4529418D865}"/>
                </a:ext>
              </a:extLst>
            </p:cNvPr>
            <p:cNvSpPr/>
            <p:nvPr/>
          </p:nvSpPr>
          <p:spPr bwMode="gray">
            <a:xfrm>
              <a:off x="3490929" y="5211628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593DF1CA-EE6B-48E9-804A-C98FF1CC6E0C}"/>
                </a:ext>
              </a:extLst>
            </p:cNvPr>
            <p:cNvGrpSpPr/>
            <p:nvPr/>
          </p:nvGrpSpPr>
          <p:grpSpPr>
            <a:xfrm>
              <a:off x="2993536" y="4405156"/>
              <a:ext cx="2098741" cy="579378"/>
              <a:chOff x="1094377" y="2134036"/>
              <a:chExt cx="2098741" cy="579378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0F508196-D21D-4B66-9A65-1D12BAC9AF9C}"/>
                  </a:ext>
                </a:extLst>
              </p:cNvPr>
              <p:cNvCxnSpPr/>
              <p:nvPr/>
            </p:nvCxnSpPr>
            <p:spPr bwMode="gray">
              <a:xfrm flipV="1">
                <a:off x="1519441" y="2321529"/>
                <a:ext cx="391885" cy="391885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810670A3-82BB-4B2E-97E4-9D760DABD0D4}"/>
                  </a:ext>
                </a:extLst>
              </p:cNvPr>
              <p:cNvCxnSpPr/>
              <p:nvPr/>
            </p:nvCxnSpPr>
            <p:spPr bwMode="gray">
              <a:xfrm>
                <a:off x="1930376" y="2309317"/>
                <a:ext cx="1262742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775F9F2-B609-42B5-B03E-4F8AA78FE5B8}"/>
                  </a:ext>
                </a:extLst>
              </p:cNvPr>
              <p:cNvSpPr txBox="1"/>
              <p:nvPr/>
            </p:nvSpPr>
            <p:spPr bwMode="gray">
              <a:xfrm>
                <a:off x="2127408" y="2134036"/>
                <a:ext cx="930657" cy="2519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000" dirty="0"/>
                  <a:t>Sample ID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B7DA95C3-7C1C-474D-9868-E36FBA94F653}"/>
                  </a:ext>
                </a:extLst>
              </p:cNvPr>
              <p:cNvSpPr txBox="1"/>
              <p:nvPr/>
            </p:nvSpPr>
            <p:spPr bwMode="gray">
              <a:xfrm>
                <a:off x="1094377" y="2212702"/>
                <a:ext cx="729615" cy="39188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000" dirty="0"/>
                  <a:t>Subgroup</a:t>
                </a:r>
              </a:p>
            </p:txBody>
          </p:sp>
        </p:grpSp>
        <p:sp>
          <p:nvSpPr>
            <p:cNvPr id="454" name="Parallelogram 453">
              <a:extLst>
                <a:ext uri="{FF2B5EF4-FFF2-40B4-BE49-F238E27FC236}">
                  <a16:creationId xmlns:a16="http://schemas.microsoft.com/office/drawing/2014/main" id="{F3EB9C54-0BA6-4BA9-B98C-4F054EB13E39}"/>
                </a:ext>
              </a:extLst>
            </p:cNvPr>
            <p:cNvSpPr/>
            <p:nvPr/>
          </p:nvSpPr>
          <p:spPr bwMode="gray">
            <a:xfrm>
              <a:off x="3471497" y="5495137"/>
              <a:ext cx="1590597" cy="391886"/>
            </a:xfrm>
            <a:prstGeom prst="parallelogram">
              <a:avLst>
                <a:gd name="adj" fmla="val 100521"/>
              </a:avLst>
            </a:prstGeom>
            <a:solidFill>
              <a:srgbClr val="10384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" name="Speech Bubble: Rectangle with Corners Rounded 228">
            <a:extLst>
              <a:ext uri="{FF2B5EF4-FFF2-40B4-BE49-F238E27FC236}">
                <a16:creationId xmlns:a16="http://schemas.microsoft.com/office/drawing/2014/main" id="{9061FB4B-CBAF-4B3E-8A71-3941BA3A4C87}"/>
              </a:ext>
            </a:extLst>
          </p:cNvPr>
          <p:cNvSpPr/>
          <p:nvPr/>
        </p:nvSpPr>
        <p:spPr bwMode="gray">
          <a:xfrm>
            <a:off x="8836031" y="3785406"/>
            <a:ext cx="1938134" cy="938369"/>
          </a:xfrm>
          <a:prstGeom prst="wedgeRoundRectCallout">
            <a:avLst>
              <a:gd name="adj1" fmla="val -39978"/>
              <a:gd name="adj2" fmla="val 78424"/>
              <a:gd name="adj3" fmla="val 16667"/>
            </a:avLst>
          </a:prstGeom>
          <a:solidFill>
            <a:srgbClr val="FE306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Processing only done within feature space, Sample and Subgroup dimension remains parallel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825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5E45FE0-A6F5-4B3C-A3EE-57831B45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313" y="5172423"/>
            <a:ext cx="1072309" cy="265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214337-DF63-4BCE-842C-D6C95658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542" y="2421018"/>
            <a:ext cx="1064564" cy="559786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8F87F2A3-FDBA-491D-91F7-9BD3C1471ED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Data Dimension Visualization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4ECE3-FEA7-4AC4-8A3E-58ACCD98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Definition: Bottom-Up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95D4-1331-4ECA-9D90-E5FC36DC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821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t>8</a:t>
            </a:fld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4A524FF-FDB0-47D4-9D6A-3330641E73DD}"/>
              </a:ext>
            </a:extLst>
          </p:cNvPr>
          <p:cNvGrpSpPr/>
          <p:nvPr/>
        </p:nvGrpSpPr>
        <p:grpSpPr>
          <a:xfrm>
            <a:off x="4438895" y="1578384"/>
            <a:ext cx="6142018" cy="2269716"/>
            <a:chOff x="1365647" y="1949171"/>
            <a:chExt cx="10073857" cy="3965853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CBA8C1E-35A4-4A8A-B1D5-4BAC29D1A7A7}"/>
                </a:ext>
              </a:extLst>
            </p:cNvPr>
            <p:cNvGrpSpPr/>
            <p:nvPr/>
          </p:nvGrpSpPr>
          <p:grpSpPr>
            <a:xfrm>
              <a:off x="2300808" y="2276935"/>
              <a:ext cx="4760372" cy="1492421"/>
              <a:chOff x="995444" y="4822410"/>
              <a:chExt cx="4760372" cy="1492421"/>
            </a:xfrm>
          </p:grpSpPr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955D39C5-FEA6-4C8A-95F5-FBF471986EF1}"/>
                  </a:ext>
                </a:extLst>
              </p:cNvPr>
              <p:cNvGrpSpPr/>
              <p:nvPr/>
            </p:nvGrpSpPr>
            <p:grpSpPr>
              <a:xfrm>
                <a:off x="1090463" y="4822410"/>
                <a:ext cx="4665353" cy="1406360"/>
                <a:chOff x="3083331" y="5935910"/>
                <a:chExt cx="6475652" cy="1952070"/>
              </a:xfrm>
            </p:grpSpPr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35AB8B5F-A752-4EAD-AE70-195E7790EFA8}"/>
                    </a:ext>
                  </a:extLst>
                </p:cNvPr>
                <p:cNvGrpSpPr/>
                <p:nvPr/>
              </p:nvGrpSpPr>
              <p:grpSpPr>
                <a:xfrm>
                  <a:off x="5341851" y="6252506"/>
                  <a:ext cx="320386" cy="1159872"/>
                  <a:chOff x="4112292" y="2267922"/>
                  <a:chExt cx="391886" cy="1418720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AE468E58-D2EA-4215-BBD6-5A8CF3F28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3" name="Oval 602">
                    <a:extLst>
                      <a:ext uri="{FF2B5EF4-FFF2-40B4-BE49-F238E27FC236}">
                        <a16:creationId xmlns:a16="http://schemas.microsoft.com/office/drawing/2014/main" id="{02E7BB77-4FD2-43DD-8FE2-9EF808AD7A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9F548728-1391-4493-AE37-94142D90A8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" name="Group 560">
                  <a:extLst>
                    <a:ext uri="{FF2B5EF4-FFF2-40B4-BE49-F238E27FC236}">
                      <a16:creationId xmlns:a16="http://schemas.microsoft.com/office/drawing/2014/main" id="{EE2F2F2E-4CD5-4CDC-856F-98117810D557}"/>
                    </a:ext>
                  </a:extLst>
                </p:cNvPr>
                <p:cNvGrpSpPr/>
                <p:nvPr/>
              </p:nvGrpSpPr>
              <p:grpSpPr>
                <a:xfrm>
                  <a:off x="3083331" y="5935910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226B7E02-D607-48DB-AC87-6BA761E93D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79522AF9-5B63-4AB9-A129-8E68A3616C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0F9672CD-2DA0-49F9-896F-DAAA1F845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7B7CDF3E-7CBC-4C53-A3C5-F9BD357664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48ACB327-F3A8-49F0-A8FC-D0AD71753CE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62" name="Straight Arrow Connector 561">
                  <a:extLst>
                    <a:ext uri="{FF2B5EF4-FFF2-40B4-BE49-F238E27FC236}">
                      <a16:creationId xmlns:a16="http://schemas.microsoft.com/office/drawing/2014/main" id="{185E7F2F-A892-43A9-AE4D-B357F248B776}"/>
                    </a:ext>
                  </a:extLst>
                </p:cNvPr>
                <p:cNvCxnSpPr>
                  <a:cxnSpLocks/>
                  <a:stCxn id="601" idx="6"/>
                  <a:endCxn id="602" idx="2"/>
                </p:cNvCxnSpPr>
                <p:nvPr/>
              </p:nvCxnSpPr>
              <p:spPr bwMode="gray">
                <a:xfrm>
                  <a:off x="3403717" y="6096103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Arrow Connector 562">
                  <a:extLst>
                    <a:ext uri="{FF2B5EF4-FFF2-40B4-BE49-F238E27FC236}">
                      <a16:creationId xmlns:a16="http://schemas.microsoft.com/office/drawing/2014/main" id="{8AAA7D7E-C9EA-4360-9EED-50B36AD58EB5}"/>
                    </a:ext>
                  </a:extLst>
                </p:cNvPr>
                <p:cNvCxnSpPr>
                  <a:cxnSpLocks/>
                  <a:stCxn id="601" idx="6"/>
                  <a:endCxn id="603" idx="2"/>
                </p:cNvCxnSpPr>
                <p:nvPr/>
              </p:nvCxnSpPr>
              <p:spPr bwMode="gray">
                <a:xfrm>
                  <a:off x="3403717" y="6096103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Arrow Connector 563">
                  <a:extLst>
                    <a:ext uri="{FF2B5EF4-FFF2-40B4-BE49-F238E27FC236}">
                      <a16:creationId xmlns:a16="http://schemas.microsoft.com/office/drawing/2014/main" id="{0917BDD2-4E46-44B1-921F-DAB678BFF50F}"/>
                    </a:ext>
                  </a:extLst>
                </p:cNvPr>
                <p:cNvCxnSpPr>
                  <a:cxnSpLocks/>
                  <a:stCxn id="601" idx="6"/>
                  <a:endCxn id="604" idx="2"/>
                </p:cNvCxnSpPr>
                <p:nvPr/>
              </p:nvCxnSpPr>
              <p:spPr bwMode="gray">
                <a:xfrm>
                  <a:off x="3403717" y="6096103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Arrow Connector 564">
                  <a:extLst>
                    <a:ext uri="{FF2B5EF4-FFF2-40B4-BE49-F238E27FC236}">
                      <a16:creationId xmlns:a16="http://schemas.microsoft.com/office/drawing/2014/main" id="{83A90B30-B3F6-4340-914C-301469F5D669}"/>
                    </a:ext>
                  </a:extLst>
                </p:cNvPr>
                <p:cNvCxnSpPr>
                  <a:cxnSpLocks/>
                  <a:stCxn id="597" idx="6"/>
                  <a:endCxn id="602" idx="2"/>
                </p:cNvCxnSpPr>
                <p:nvPr/>
              </p:nvCxnSpPr>
              <p:spPr bwMode="gray">
                <a:xfrm flipV="1">
                  <a:off x="3403717" y="6412699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Arrow Connector 565">
                  <a:extLst>
                    <a:ext uri="{FF2B5EF4-FFF2-40B4-BE49-F238E27FC236}">
                      <a16:creationId xmlns:a16="http://schemas.microsoft.com/office/drawing/2014/main" id="{E35FBB48-0E54-4170-955E-B28A2C47F817}"/>
                    </a:ext>
                  </a:extLst>
                </p:cNvPr>
                <p:cNvCxnSpPr>
                  <a:cxnSpLocks/>
                  <a:stCxn id="597" idx="6"/>
                  <a:endCxn id="603" idx="2"/>
                </p:cNvCxnSpPr>
                <p:nvPr/>
              </p:nvCxnSpPr>
              <p:spPr bwMode="gray">
                <a:xfrm>
                  <a:off x="3403717" y="6504024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Arrow Connector 566">
                  <a:extLst>
                    <a:ext uri="{FF2B5EF4-FFF2-40B4-BE49-F238E27FC236}">
                      <a16:creationId xmlns:a16="http://schemas.microsoft.com/office/drawing/2014/main" id="{E0A9875C-8777-4B1C-A81A-F047FAFD3CE6}"/>
                    </a:ext>
                  </a:extLst>
                </p:cNvPr>
                <p:cNvCxnSpPr>
                  <a:cxnSpLocks/>
                  <a:stCxn id="597" idx="6"/>
                  <a:endCxn id="604" idx="2"/>
                </p:cNvCxnSpPr>
                <p:nvPr/>
              </p:nvCxnSpPr>
              <p:spPr bwMode="gray">
                <a:xfrm>
                  <a:off x="3403717" y="6504024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Arrow Connector 567">
                  <a:extLst>
                    <a:ext uri="{FF2B5EF4-FFF2-40B4-BE49-F238E27FC236}">
                      <a16:creationId xmlns:a16="http://schemas.microsoft.com/office/drawing/2014/main" id="{BE77F67C-71FC-4D0B-AA54-CBD77F181246}"/>
                    </a:ext>
                  </a:extLst>
                </p:cNvPr>
                <p:cNvCxnSpPr>
                  <a:cxnSpLocks/>
                  <a:stCxn id="598" idx="6"/>
                  <a:endCxn id="602" idx="2"/>
                </p:cNvCxnSpPr>
                <p:nvPr/>
              </p:nvCxnSpPr>
              <p:spPr bwMode="gray">
                <a:xfrm flipV="1">
                  <a:off x="3403717" y="6412699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F67698D1-DE5C-4C17-A9C1-A8923B80CA6B}"/>
                    </a:ext>
                  </a:extLst>
                </p:cNvPr>
                <p:cNvCxnSpPr>
                  <a:cxnSpLocks/>
                  <a:stCxn id="598" idx="6"/>
                  <a:endCxn id="603" idx="2"/>
                </p:cNvCxnSpPr>
                <p:nvPr/>
              </p:nvCxnSpPr>
              <p:spPr bwMode="gray">
                <a:xfrm flipV="1">
                  <a:off x="3403717" y="6832442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Arrow Connector 569">
                  <a:extLst>
                    <a:ext uri="{FF2B5EF4-FFF2-40B4-BE49-F238E27FC236}">
                      <a16:creationId xmlns:a16="http://schemas.microsoft.com/office/drawing/2014/main" id="{79D716D2-40E5-462C-BA21-9B67E35B1A55}"/>
                    </a:ext>
                  </a:extLst>
                </p:cNvPr>
                <p:cNvCxnSpPr>
                  <a:cxnSpLocks/>
                  <a:stCxn id="599" idx="6"/>
                  <a:endCxn id="602" idx="2"/>
                </p:cNvCxnSpPr>
                <p:nvPr/>
              </p:nvCxnSpPr>
              <p:spPr bwMode="gray">
                <a:xfrm flipV="1">
                  <a:off x="3403717" y="6412699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Arrow Connector 570">
                  <a:extLst>
                    <a:ext uri="{FF2B5EF4-FFF2-40B4-BE49-F238E27FC236}">
                      <a16:creationId xmlns:a16="http://schemas.microsoft.com/office/drawing/2014/main" id="{3A72E80E-74BA-46FB-B04E-8E77301157C5}"/>
                    </a:ext>
                  </a:extLst>
                </p:cNvPr>
                <p:cNvCxnSpPr>
                  <a:cxnSpLocks/>
                  <a:endCxn id="603" idx="2"/>
                </p:cNvCxnSpPr>
                <p:nvPr/>
              </p:nvCxnSpPr>
              <p:spPr bwMode="gray">
                <a:xfrm flipV="1">
                  <a:off x="3476615" y="6832442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Arrow Connector 571">
                  <a:extLst>
                    <a:ext uri="{FF2B5EF4-FFF2-40B4-BE49-F238E27FC236}">
                      <a16:creationId xmlns:a16="http://schemas.microsoft.com/office/drawing/2014/main" id="{A1D6BEED-3B9F-4ECE-954C-0B0D4AF0CB46}"/>
                    </a:ext>
                  </a:extLst>
                </p:cNvPr>
                <p:cNvCxnSpPr>
                  <a:cxnSpLocks/>
                  <a:stCxn id="600" idx="6"/>
                  <a:endCxn id="604" idx="2"/>
                </p:cNvCxnSpPr>
                <p:nvPr/>
              </p:nvCxnSpPr>
              <p:spPr bwMode="gray">
                <a:xfrm flipV="1">
                  <a:off x="3403717" y="7252185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Arrow Connector 572">
                  <a:extLst>
                    <a:ext uri="{FF2B5EF4-FFF2-40B4-BE49-F238E27FC236}">
                      <a16:creationId xmlns:a16="http://schemas.microsoft.com/office/drawing/2014/main" id="{0B068BAA-CD68-4BE2-88A3-F3D3E045F3A3}"/>
                    </a:ext>
                  </a:extLst>
                </p:cNvPr>
                <p:cNvCxnSpPr>
                  <a:cxnSpLocks/>
                  <a:stCxn id="600" idx="6"/>
                  <a:endCxn id="603" idx="2"/>
                </p:cNvCxnSpPr>
                <p:nvPr/>
              </p:nvCxnSpPr>
              <p:spPr bwMode="gray">
                <a:xfrm flipV="1">
                  <a:off x="3403717" y="6832442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Arrow Connector 573">
                  <a:extLst>
                    <a:ext uri="{FF2B5EF4-FFF2-40B4-BE49-F238E27FC236}">
                      <a16:creationId xmlns:a16="http://schemas.microsoft.com/office/drawing/2014/main" id="{1EBF08BA-120A-4D27-A94B-124645E273AA}"/>
                    </a:ext>
                  </a:extLst>
                </p:cNvPr>
                <p:cNvCxnSpPr>
                  <a:cxnSpLocks/>
                  <a:stCxn id="600" idx="6"/>
                  <a:endCxn id="602" idx="2"/>
                </p:cNvCxnSpPr>
                <p:nvPr/>
              </p:nvCxnSpPr>
              <p:spPr bwMode="gray">
                <a:xfrm flipV="1">
                  <a:off x="3403717" y="6412699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5" name="Group 574">
                  <a:extLst>
                    <a:ext uri="{FF2B5EF4-FFF2-40B4-BE49-F238E27FC236}">
                      <a16:creationId xmlns:a16="http://schemas.microsoft.com/office/drawing/2014/main" id="{F69DC5A7-1724-4424-8A0E-C19A4CBD0A79}"/>
                    </a:ext>
                  </a:extLst>
                </p:cNvPr>
                <p:cNvGrpSpPr/>
                <p:nvPr/>
              </p:nvGrpSpPr>
              <p:grpSpPr>
                <a:xfrm>
                  <a:off x="7610610" y="6053906"/>
                  <a:ext cx="320386" cy="1584690"/>
                  <a:chOff x="4112292" y="2267922"/>
                  <a:chExt cx="391886" cy="1938346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593" name="Oval 592">
                    <a:extLst>
                      <a:ext uri="{FF2B5EF4-FFF2-40B4-BE49-F238E27FC236}">
                        <a16:creationId xmlns:a16="http://schemas.microsoft.com/office/drawing/2014/main" id="{F2F3C4F0-FA76-47B5-8284-6C81799AF0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Oval 593">
                    <a:extLst>
                      <a:ext uri="{FF2B5EF4-FFF2-40B4-BE49-F238E27FC236}">
                        <a16:creationId xmlns:a16="http://schemas.microsoft.com/office/drawing/2014/main" id="{8804F351-40F1-40BD-A65C-FB267B3D6FF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629CFDBD-B331-4331-8B12-E93573C30B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F85736C3-A562-4432-BD2B-E9A0C9DB857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76" name="Straight Arrow Connector 575">
                  <a:extLst>
                    <a:ext uri="{FF2B5EF4-FFF2-40B4-BE49-F238E27FC236}">
                      <a16:creationId xmlns:a16="http://schemas.microsoft.com/office/drawing/2014/main" id="{DB3E83A2-A4AE-4ECB-AC03-EAB539069D2D}"/>
                    </a:ext>
                  </a:extLst>
                </p:cNvPr>
                <p:cNvCxnSpPr>
                  <a:cxnSpLocks/>
                  <a:stCxn id="602" idx="6"/>
                  <a:endCxn id="593" idx="2"/>
                </p:cNvCxnSpPr>
                <p:nvPr/>
              </p:nvCxnSpPr>
              <p:spPr bwMode="gray">
                <a:xfrm flipV="1">
                  <a:off x="5662237" y="6214099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Arrow Connector 576">
                  <a:extLst>
                    <a:ext uri="{FF2B5EF4-FFF2-40B4-BE49-F238E27FC236}">
                      <a16:creationId xmlns:a16="http://schemas.microsoft.com/office/drawing/2014/main" id="{DEBD5AE3-CB8B-43EB-A1D1-F6232B994564}"/>
                    </a:ext>
                  </a:extLst>
                </p:cNvPr>
                <p:cNvCxnSpPr>
                  <a:cxnSpLocks/>
                  <a:stCxn id="602" idx="6"/>
                  <a:endCxn id="594" idx="2"/>
                </p:cNvCxnSpPr>
                <p:nvPr/>
              </p:nvCxnSpPr>
              <p:spPr bwMode="gray">
                <a:xfrm>
                  <a:off x="5662237" y="6412699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Arrow Connector 577">
                  <a:extLst>
                    <a:ext uri="{FF2B5EF4-FFF2-40B4-BE49-F238E27FC236}">
                      <a16:creationId xmlns:a16="http://schemas.microsoft.com/office/drawing/2014/main" id="{BF28BE09-9823-49AC-A69A-EF9C8C33FEBD}"/>
                    </a:ext>
                  </a:extLst>
                </p:cNvPr>
                <p:cNvCxnSpPr>
                  <a:cxnSpLocks/>
                  <a:stCxn id="602" idx="6"/>
                  <a:endCxn id="595" idx="2"/>
                </p:cNvCxnSpPr>
                <p:nvPr/>
              </p:nvCxnSpPr>
              <p:spPr bwMode="gray">
                <a:xfrm>
                  <a:off x="5662237" y="6412699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Arrow Connector 578">
                  <a:extLst>
                    <a:ext uri="{FF2B5EF4-FFF2-40B4-BE49-F238E27FC236}">
                      <a16:creationId xmlns:a16="http://schemas.microsoft.com/office/drawing/2014/main" id="{9AA50E93-4D15-4A84-AB09-93A40C44338D}"/>
                    </a:ext>
                  </a:extLst>
                </p:cNvPr>
                <p:cNvCxnSpPr>
                  <a:cxnSpLocks/>
                  <a:stCxn id="602" idx="6"/>
                  <a:endCxn id="596" idx="2"/>
                </p:cNvCxnSpPr>
                <p:nvPr/>
              </p:nvCxnSpPr>
              <p:spPr bwMode="gray">
                <a:xfrm>
                  <a:off x="5662237" y="6412699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Arrow Connector 579">
                  <a:extLst>
                    <a:ext uri="{FF2B5EF4-FFF2-40B4-BE49-F238E27FC236}">
                      <a16:creationId xmlns:a16="http://schemas.microsoft.com/office/drawing/2014/main" id="{5B0E7767-9588-4F10-8525-2BF07477F65F}"/>
                    </a:ext>
                  </a:extLst>
                </p:cNvPr>
                <p:cNvCxnSpPr>
                  <a:cxnSpLocks/>
                  <a:stCxn id="603" idx="6"/>
                  <a:endCxn id="593" idx="2"/>
                </p:cNvCxnSpPr>
                <p:nvPr/>
              </p:nvCxnSpPr>
              <p:spPr bwMode="gray">
                <a:xfrm flipV="1">
                  <a:off x="5662237" y="6214099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Arrow Connector 580">
                  <a:extLst>
                    <a:ext uri="{FF2B5EF4-FFF2-40B4-BE49-F238E27FC236}">
                      <a16:creationId xmlns:a16="http://schemas.microsoft.com/office/drawing/2014/main" id="{16774985-CC75-468C-8B3D-3CD250D0D14A}"/>
                    </a:ext>
                  </a:extLst>
                </p:cNvPr>
                <p:cNvCxnSpPr>
                  <a:cxnSpLocks/>
                  <a:stCxn id="603" idx="6"/>
                  <a:endCxn id="594" idx="2"/>
                </p:cNvCxnSpPr>
                <p:nvPr/>
              </p:nvCxnSpPr>
              <p:spPr bwMode="gray">
                <a:xfrm flipV="1">
                  <a:off x="5662237" y="6635534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Arrow Connector 581">
                  <a:extLst>
                    <a:ext uri="{FF2B5EF4-FFF2-40B4-BE49-F238E27FC236}">
                      <a16:creationId xmlns:a16="http://schemas.microsoft.com/office/drawing/2014/main" id="{EDD81DA4-8731-41C7-8C7C-29E3CFC35BF0}"/>
                    </a:ext>
                  </a:extLst>
                </p:cNvPr>
                <p:cNvCxnSpPr>
                  <a:cxnSpLocks/>
                  <a:stCxn id="603" idx="6"/>
                  <a:endCxn id="595" idx="2"/>
                </p:cNvCxnSpPr>
                <p:nvPr/>
              </p:nvCxnSpPr>
              <p:spPr bwMode="gray">
                <a:xfrm>
                  <a:off x="5662237" y="6832442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Arrow Connector 582">
                  <a:extLst>
                    <a:ext uri="{FF2B5EF4-FFF2-40B4-BE49-F238E27FC236}">
                      <a16:creationId xmlns:a16="http://schemas.microsoft.com/office/drawing/2014/main" id="{E6B89455-F0A3-4BE0-B81D-C59B4DB70EB9}"/>
                    </a:ext>
                  </a:extLst>
                </p:cNvPr>
                <p:cNvCxnSpPr>
                  <a:cxnSpLocks/>
                  <a:stCxn id="603" idx="6"/>
                  <a:endCxn id="596" idx="2"/>
                </p:cNvCxnSpPr>
                <p:nvPr/>
              </p:nvCxnSpPr>
              <p:spPr bwMode="gray">
                <a:xfrm>
                  <a:off x="5662237" y="6832442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Arrow Connector 583">
                  <a:extLst>
                    <a:ext uri="{FF2B5EF4-FFF2-40B4-BE49-F238E27FC236}">
                      <a16:creationId xmlns:a16="http://schemas.microsoft.com/office/drawing/2014/main" id="{ED70A012-726F-4CDB-B1C3-6807A3FBDD2E}"/>
                    </a:ext>
                  </a:extLst>
                </p:cNvPr>
                <p:cNvCxnSpPr>
                  <a:cxnSpLocks/>
                  <a:stCxn id="604" idx="6"/>
                  <a:endCxn id="593" idx="2"/>
                </p:cNvCxnSpPr>
                <p:nvPr/>
              </p:nvCxnSpPr>
              <p:spPr bwMode="gray">
                <a:xfrm flipV="1">
                  <a:off x="5662237" y="6214099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Arrow Connector 584">
                  <a:extLst>
                    <a:ext uri="{FF2B5EF4-FFF2-40B4-BE49-F238E27FC236}">
                      <a16:creationId xmlns:a16="http://schemas.microsoft.com/office/drawing/2014/main" id="{79427658-F642-44F6-8797-04195BD1FEC9}"/>
                    </a:ext>
                  </a:extLst>
                </p:cNvPr>
                <p:cNvCxnSpPr>
                  <a:cxnSpLocks/>
                  <a:stCxn id="604" idx="6"/>
                  <a:endCxn id="594" idx="2"/>
                </p:cNvCxnSpPr>
                <p:nvPr/>
              </p:nvCxnSpPr>
              <p:spPr bwMode="gray">
                <a:xfrm flipV="1">
                  <a:off x="5662237" y="6635534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Arrow Connector 585">
                  <a:extLst>
                    <a:ext uri="{FF2B5EF4-FFF2-40B4-BE49-F238E27FC236}">
                      <a16:creationId xmlns:a16="http://schemas.microsoft.com/office/drawing/2014/main" id="{DF6E3008-C87A-49E3-8846-23B8D3EC50B3}"/>
                    </a:ext>
                  </a:extLst>
                </p:cNvPr>
                <p:cNvCxnSpPr>
                  <a:cxnSpLocks/>
                  <a:stCxn id="604" idx="6"/>
                  <a:endCxn id="595" idx="2"/>
                </p:cNvCxnSpPr>
                <p:nvPr/>
              </p:nvCxnSpPr>
              <p:spPr bwMode="gray">
                <a:xfrm flipV="1">
                  <a:off x="5662237" y="7056969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Arrow Connector 586">
                  <a:extLst>
                    <a:ext uri="{FF2B5EF4-FFF2-40B4-BE49-F238E27FC236}">
                      <a16:creationId xmlns:a16="http://schemas.microsoft.com/office/drawing/2014/main" id="{8696B778-E661-4497-AD72-A3A62E1F5726}"/>
                    </a:ext>
                  </a:extLst>
                </p:cNvPr>
                <p:cNvCxnSpPr>
                  <a:cxnSpLocks/>
                  <a:stCxn id="604" idx="6"/>
                  <a:endCxn id="596" idx="2"/>
                </p:cNvCxnSpPr>
                <p:nvPr/>
              </p:nvCxnSpPr>
              <p:spPr bwMode="gray">
                <a:xfrm>
                  <a:off x="5662237" y="7252185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84754B44-B802-40BB-B569-8BBB210DC8B4}"/>
                    </a:ext>
                  </a:extLst>
                </p:cNvPr>
                <p:cNvSpPr/>
                <p:nvPr/>
              </p:nvSpPr>
              <p:spPr bwMode="gray">
                <a:xfrm>
                  <a:off x="9238597" y="6638800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9" name="Straight Arrow Connector 588">
                  <a:extLst>
                    <a:ext uri="{FF2B5EF4-FFF2-40B4-BE49-F238E27FC236}">
                      <a16:creationId xmlns:a16="http://schemas.microsoft.com/office/drawing/2014/main" id="{0E90DC74-485E-4C10-A44D-D9CAB331682D}"/>
                    </a:ext>
                  </a:extLst>
                </p:cNvPr>
                <p:cNvCxnSpPr>
                  <a:cxnSpLocks/>
                  <a:stCxn id="593" idx="6"/>
                  <a:endCxn id="588" idx="2"/>
                </p:cNvCxnSpPr>
                <p:nvPr/>
              </p:nvCxnSpPr>
              <p:spPr bwMode="gray">
                <a:xfrm>
                  <a:off x="7930996" y="6214099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Arrow Connector 589">
                  <a:extLst>
                    <a:ext uri="{FF2B5EF4-FFF2-40B4-BE49-F238E27FC236}">
                      <a16:creationId xmlns:a16="http://schemas.microsoft.com/office/drawing/2014/main" id="{9BAE9287-4EF1-41BD-B7B6-357350342AA4}"/>
                    </a:ext>
                  </a:extLst>
                </p:cNvPr>
                <p:cNvCxnSpPr>
                  <a:cxnSpLocks/>
                  <a:stCxn id="594" idx="6"/>
                  <a:endCxn id="588" idx="2"/>
                </p:cNvCxnSpPr>
                <p:nvPr/>
              </p:nvCxnSpPr>
              <p:spPr bwMode="gray">
                <a:xfrm>
                  <a:off x="7930996" y="6635534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Arrow Connector 590">
                  <a:extLst>
                    <a:ext uri="{FF2B5EF4-FFF2-40B4-BE49-F238E27FC236}">
                      <a16:creationId xmlns:a16="http://schemas.microsoft.com/office/drawing/2014/main" id="{5FDDC53F-67D0-45D7-91E5-5959CF299446}"/>
                    </a:ext>
                  </a:extLst>
                </p:cNvPr>
                <p:cNvCxnSpPr>
                  <a:cxnSpLocks/>
                  <a:stCxn id="595" idx="6"/>
                  <a:endCxn id="588" idx="2"/>
                </p:cNvCxnSpPr>
                <p:nvPr/>
              </p:nvCxnSpPr>
              <p:spPr bwMode="gray">
                <a:xfrm flipV="1">
                  <a:off x="7930996" y="6798993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Arrow Connector 591">
                  <a:extLst>
                    <a:ext uri="{FF2B5EF4-FFF2-40B4-BE49-F238E27FC236}">
                      <a16:creationId xmlns:a16="http://schemas.microsoft.com/office/drawing/2014/main" id="{DEB4BED8-816E-4AD9-B76D-00F524437A05}"/>
                    </a:ext>
                  </a:extLst>
                </p:cNvPr>
                <p:cNvCxnSpPr>
                  <a:cxnSpLocks/>
                  <a:stCxn id="596" idx="6"/>
                  <a:endCxn id="588" idx="2"/>
                </p:cNvCxnSpPr>
                <p:nvPr/>
              </p:nvCxnSpPr>
              <p:spPr bwMode="gray">
                <a:xfrm flipV="1">
                  <a:off x="7930996" y="6798993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C62BF389-226A-4A1E-891E-C0360BE365E3}"/>
                  </a:ext>
                </a:extLst>
              </p:cNvPr>
              <p:cNvGrpSpPr/>
              <p:nvPr/>
            </p:nvGrpSpPr>
            <p:grpSpPr>
              <a:xfrm>
                <a:off x="1041352" y="4866687"/>
                <a:ext cx="4665353" cy="1406360"/>
                <a:chOff x="3083331" y="5935910"/>
                <a:chExt cx="6475652" cy="1952070"/>
              </a:xfrm>
            </p:grpSpPr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FFD4EFFE-082F-48C1-BF25-333B79D2024E}"/>
                    </a:ext>
                  </a:extLst>
                </p:cNvPr>
                <p:cNvGrpSpPr/>
                <p:nvPr/>
              </p:nvGrpSpPr>
              <p:grpSpPr>
                <a:xfrm>
                  <a:off x="5341851" y="6252506"/>
                  <a:ext cx="320386" cy="1159872"/>
                  <a:chOff x="4112292" y="2267922"/>
                  <a:chExt cx="391886" cy="1418720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557" name="Oval 556">
                    <a:extLst>
                      <a:ext uri="{FF2B5EF4-FFF2-40B4-BE49-F238E27FC236}">
                        <a16:creationId xmlns:a16="http://schemas.microsoft.com/office/drawing/2014/main" id="{D7F8C2AC-0852-4A42-8225-C945270E7F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Oval 557">
                    <a:extLst>
                      <a:ext uri="{FF2B5EF4-FFF2-40B4-BE49-F238E27FC236}">
                        <a16:creationId xmlns:a16="http://schemas.microsoft.com/office/drawing/2014/main" id="{401251B6-0DF4-4BD5-B72D-58B3FC9DE3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D1079EE8-A65A-42C6-8A0B-0F9C46052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76C04BF9-652F-42EC-9470-D829FF168537}"/>
                    </a:ext>
                  </a:extLst>
                </p:cNvPr>
                <p:cNvGrpSpPr/>
                <p:nvPr/>
              </p:nvGrpSpPr>
              <p:grpSpPr>
                <a:xfrm>
                  <a:off x="3083331" y="5935910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552" name="Oval 551">
                    <a:extLst>
                      <a:ext uri="{FF2B5EF4-FFF2-40B4-BE49-F238E27FC236}">
                        <a16:creationId xmlns:a16="http://schemas.microsoft.com/office/drawing/2014/main" id="{6BF0A373-B927-4380-963E-9DE698020C5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02DC1561-D1AB-4EF8-B765-5A081070BF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4" name="Oval 553">
                    <a:extLst>
                      <a:ext uri="{FF2B5EF4-FFF2-40B4-BE49-F238E27FC236}">
                        <a16:creationId xmlns:a16="http://schemas.microsoft.com/office/drawing/2014/main" id="{76A2FB54-F6BD-40B6-B156-FC9C6FBD50F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545945B1-12C6-4534-A6E5-C353FEB0A7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9EF5715E-CEFB-4783-AF61-7C9FD86326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17" name="Straight Arrow Connector 516">
                  <a:extLst>
                    <a:ext uri="{FF2B5EF4-FFF2-40B4-BE49-F238E27FC236}">
                      <a16:creationId xmlns:a16="http://schemas.microsoft.com/office/drawing/2014/main" id="{8B9D3797-AC86-48AA-B29D-0AEB3086033B}"/>
                    </a:ext>
                  </a:extLst>
                </p:cNvPr>
                <p:cNvCxnSpPr>
                  <a:cxnSpLocks/>
                  <a:stCxn id="556" idx="6"/>
                  <a:endCxn id="557" idx="2"/>
                </p:cNvCxnSpPr>
                <p:nvPr/>
              </p:nvCxnSpPr>
              <p:spPr bwMode="gray">
                <a:xfrm>
                  <a:off x="3403717" y="6096103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Arrow Connector 517">
                  <a:extLst>
                    <a:ext uri="{FF2B5EF4-FFF2-40B4-BE49-F238E27FC236}">
                      <a16:creationId xmlns:a16="http://schemas.microsoft.com/office/drawing/2014/main" id="{ABD1E2E8-9558-4CEB-BA15-61527696F657}"/>
                    </a:ext>
                  </a:extLst>
                </p:cNvPr>
                <p:cNvCxnSpPr>
                  <a:cxnSpLocks/>
                  <a:stCxn id="556" idx="6"/>
                  <a:endCxn id="558" idx="2"/>
                </p:cNvCxnSpPr>
                <p:nvPr/>
              </p:nvCxnSpPr>
              <p:spPr bwMode="gray">
                <a:xfrm>
                  <a:off x="3403717" y="6096103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Arrow Connector 518">
                  <a:extLst>
                    <a:ext uri="{FF2B5EF4-FFF2-40B4-BE49-F238E27FC236}">
                      <a16:creationId xmlns:a16="http://schemas.microsoft.com/office/drawing/2014/main" id="{E1A30A68-61D5-4B15-841F-AD25500F8C8D}"/>
                    </a:ext>
                  </a:extLst>
                </p:cNvPr>
                <p:cNvCxnSpPr>
                  <a:cxnSpLocks/>
                  <a:stCxn id="556" idx="6"/>
                  <a:endCxn id="559" idx="2"/>
                </p:cNvCxnSpPr>
                <p:nvPr/>
              </p:nvCxnSpPr>
              <p:spPr bwMode="gray">
                <a:xfrm>
                  <a:off x="3403717" y="6096103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Arrow Connector 519">
                  <a:extLst>
                    <a:ext uri="{FF2B5EF4-FFF2-40B4-BE49-F238E27FC236}">
                      <a16:creationId xmlns:a16="http://schemas.microsoft.com/office/drawing/2014/main" id="{051EA2A6-FA6F-4FC9-B0A2-E38513977EF1}"/>
                    </a:ext>
                  </a:extLst>
                </p:cNvPr>
                <p:cNvCxnSpPr>
                  <a:cxnSpLocks/>
                  <a:stCxn id="552" idx="6"/>
                  <a:endCxn id="557" idx="2"/>
                </p:cNvCxnSpPr>
                <p:nvPr/>
              </p:nvCxnSpPr>
              <p:spPr bwMode="gray">
                <a:xfrm flipV="1">
                  <a:off x="3403717" y="6412699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Arrow Connector 520">
                  <a:extLst>
                    <a:ext uri="{FF2B5EF4-FFF2-40B4-BE49-F238E27FC236}">
                      <a16:creationId xmlns:a16="http://schemas.microsoft.com/office/drawing/2014/main" id="{63884B1E-1F1A-46CC-97F0-8D01138F0780}"/>
                    </a:ext>
                  </a:extLst>
                </p:cNvPr>
                <p:cNvCxnSpPr>
                  <a:cxnSpLocks/>
                  <a:stCxn id="552" idx="6"/>
                  <a:endCxn id="558" idx="2"/>
                </p:cNvCxnSpPr>
                <p:nvPr/>
              </p:nvCxnSpPr>
              <p:spPr bwMode="gray">
                <a:xfrm>
                  <a:off x="3403717" y="6504024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>
                  <a:extLst>
                    <a:ext uri="{FF2B5EF4-FFF2-40B4-BE49-F238E27FC236}">
                      <a16:creationId xmlns:a16="http://schemas.microsoft.com/office/drawing/2014/main" id="{62442B69-1BE7-44CB-9EB2-442F7737B034}"/>
                    </a:ext>
                  </a:extLst>
                </p:cNvPr>
                <p:cNvCxnSpPr>
                  <a:cxnSpLocks/>
                  <a:stCxn id="552" idx="6"/>
                  <a:endCxn id="559" idx="2"/>
                </p:cNvCxnSpPr>
                <p:nvPr/>
              </p:nvCxnSpPr>
              <p:spPr bwMode="gray">
                <a:xfrm>
                  <a:off x="3403717" y="6504024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Arrow Connector 522">
                  <a:extLst>
                    <a:ext uri="{FF2B5EF4-FFF2-40B4-BE49-F238E27FC236}">
                      <a16:creationId xmlns:a16="http://schemas.microsoft.com/office/drawing/2014/main" id="{5FB0D04C-5DF5-4CB4-822E-1DF313C2F6B3}"/>
                    </a:ext>
                  </a:extLst>
                </p:cNvPr>
                <p:cNvCxnSpPr>
                  <a:cxnSpLocks/>
                  <a:stCxn id="553" idx="6"/>
                  <a:endCxn id="557" idx="2"/>
                </p:cNvCxnSpPr>
                <p:nvPr/>
              </p:nvCxnSpPr>
              <p:spPr bwMode="gray">
                <a:xfrm flipV="1">
                  <a:off x="3403717" y="6412699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Arrow Connector 523">
                  <a:extLst>
                    <a:ext uri="{FF2B5EF4-FFF2-40B4-BE49-F238E27FC236}">
                      <a16:creationId xmlns:a16="http://schemas.microsoft.com/office/drawing/2014/main" id="{68E2A5E9-7372-4F93-BD39-36762779F4A5}"/>
                    </a:ext>
                  </a:extLst>
                </p:cNvPr>
                <p:cNvCxnSpPr>
                  <a:cxnSpLocks/>
                  <a:stCxn id="553" idx="6"/>
                  <a:endCxn id="558" idx="2"/>
                </p:cNvCxnSpPr>
                <p:nvPr/>
              </p:nvCxnSpPr>
              <p:spPr bwMode="gray">
                <a:xfrm flipV="1">
                  <a:off x="3403717" y="6832442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Arrow Connector 524">
                  <a:extLst>
                    <a:ext uri="{FF2B5EF4-FFF2-40B4-BE49-F238E27FC236}">
                      <a16:creationId xmlns:a16="http://schemas.microsoft.com/office/drawing/2014/main" id="{683F111F-DCC8-4AA9-9A52-91B6E2DFE0A6}"/>
                    </a:ext>
                  </a:extLst>
                </p:cNvPr>
                <p:cNvCxnSpPr>
                  <a:cxnSpLocks/>
                  <a:stCxn id="554" idx="6"/>
                  <a:endCxn id="557" idx="2"/>
                </p:cNvCxnSpPr>
                <p:nvPr/>
              </p:nvCxnSpPr>
              <p:spPr bwMode="gray">
                <a:xfrm flipV="1">
                  <a:off x="3403717" y="6412699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Arrow Connector 525">
                  <a:extLst>
                    <a:ext uri="{FF2B5EF4-FFF2-40B4-BE49-F238E27FC236}">
                      <a16:creationId xmlns:a16="http://schemas.microsoft.com/office/drawing/2014/main" id="{C9BEC9EC-2572-4235-A703-55F9076DFC8B}"/>
                    </a:ext>
                  </a:extLst>
                </p:cNvPr>
                <p:cNvCxnSpPr>
                  <a:cxnSpLocks/>
                  <a:endCxn id="558" idx="2"/>
                </p:cNvCxnSpPr>
                <p:nvPr/>
              </p:nvCxnSpPr>
              <p:spPr bwMode="gray">
                <a:xfrm flipV="1">
                  <a:off x="3476615" y="6832442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A32D458A-B0E4-46BB-B7A1-2F0603D17282}"/>
                    </a:ext>
                  </a:extLst>
                </p:cNvPr>
                <p:cNvCxnSpPr>
                  <a:cxnSpLocks/>
                  <a:stCxn id="555" idx="6"/>
                  <a:endCxn id="559" idx="2"/>
                </p:cNvCxnSpPr>
                <p:nvPr/>
              </p:nvCxnSpPr>
              <p:spPr bwMode="gray">
                <a:xfrm flipV="1">
                  <a:off x="3403717" y="7252185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Arrow Connector 527">
                  <a:extLst>
                    <a:ext uri="{FF2B5EF4-FFF2-40B4-BE49-F238E27FC236}">
                      <a16:creationId xmlns:a16="http://schemas.microsoft.com/office/drawing/2014/main" id="{D1C44810-F4F2-4B4F-87F9-6E5A63B77C3C}"/>
                    </a:ext>
                  </a:extLst>
                </p:cNvPr>
                <p:cNvCxnSpPr>
                  <a:cxnSpLocks/>
                  <a:stCxn id="555" idx="6"/>
                  <a:endCxn id="558" idx="2"/>
                </p:cNvCxnSpPr>
                <p:nvPr/>
              </p:nvCxnSpPr>
              <p:spPr bwMode="gray">
                <a:xfrm flipV="1">
                  <a:off x="3403717" y="6832442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Arrow Connector 528">
                  <a:extLst>
                    <a:ext uri="{FF2B5EF4-FFF2-40B4-BE49-F238E27FC236}">
                      <a16:creationId xmlns:a16="http://schemas.microsoft.com/office/drawing/2014/main" id="{FFE44A36-078D-4BE2-B709-B94B865D8020}"/>
                    </a:ext>
                  </a:extLst>
                </p:cNvPr>
                <p:cNvCxnSpPr>
                  <a:cxnSpLocks/>
                  <a:stCxn id="555" idx="6"/>
                  <a:endCxn id="557" idx="2"/>
                </p:cNvCxnSpPr>
                <p:nvPr/>
              </p:nvCxnSpPr>
              <p:spPr bwMode="gray">
                <a:xfrm flipV="1">
                  <a:off x="3403717" y="6412699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DE7A9E5B-C527-4132-9BB2-CE70E815B249}"/>
                    </a:ext>
                  </a:extLst>
                </p:cNvPr>
                <p:cNvGrpSpPr/>
                <p:nvPr/>
              </p:nvGrpSpPr>
              <p:grpSpPr>
                <a:xfrm>
                  <a:off x="7610610" y="6053906"/>
                  <a:ext cx="320386" cy="1584690"/>
                  <a:chOff x="4112292" y="2267922"/>
                  <a:chExt cx="391886" cy="1938346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3FC782F6-B18C-48E7-870C-B737CD9166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9" name="Oval 548">
                    <a:extLst>
                      <a:ext uri="{FF2B5EF4-FFF2-40B4-BE49-F238E27FC236}">
                        <a16:creationId xmlns:a16="http://schemas.microsoft.com/office/drawing/2014/main" id="{D3803320-235D-497B-89DF-598A4262CF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Oval 549">
                    <a:extLst>
                      <a:ext uri="{FF2B5EF4-FFF2-40B4-BE49-F238E27FC236}">
                        <a16:creationId xmlns:a16="http://schemas.microsoft.com/office/drawing/2014/main" id="{0B324D59-B491-4E39-85A1-03CE50F2B9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1" name="Oval 550">
                    <a:extLst>
                      <a:ext uri="{FF2B5EF4-FFF2-40B4-BE49-F238E27FC236}">
                        <a16:creationId xmlns:a16="http://schemas.microsoft.com/office/drawing/2014/main" id="{CBC5DAA0-08C8-4DE2-8672-CD67C8E22B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31" name="Straight Arrow Connector 530">
                  <a:extLst>
                    <a:ext uri="{FF2B5EF4-FFF2-40B4-BE49-F238E27FC236}">
                      <a16:creationId xmlns:a16="http://schemas.microsoft.com/office/drawing/2014/main" id="{FDCDAC43-EAEA-4A34-B0FC-9A01218CBF85}"/>
                    </a:ext>
                  </a:extLst>
                </p:cNvPr>
                <p:cNvCxnSpPr>
                  <a:cxnSpLocks/>
                  <a:stCxn id="557" idx="6"/>
                  <a:endCxn id="548" idx="2"/>
                </p:cNvCxnSpPr>
                <p:nvPr/>
              </p:nvCxnSpPr>
              <p:spPr bwMode="gray">
                <a:xfrm flipV="1">
                  <a:off x="5662237" y="6214099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Arrow Connector 531">
                  <a:extLst>
                    <a:ext uri="{FF2B5EF4-FFF2-40B4-BE49-F238E27FC236}">
                      <a16:creationId xmlns:a16="http://schemas.microsoft.com/office/drawing/2014/main" id="{6D649A97-D0EB-4E42-81FF-0C0E79DCE4DC}"/>
                    </a:ext>
                  </a:extLst>
                </p:cNvPr>
                <p:cNvCxnSpPr>
                  <a:cxnSpLocks/>
                  <a:stCxn id="557" idx="6"/>
                  <a:endCxn id="549" idx="2"/>
                </p:cNvCxnSpPr>
                <p:nvPr/>
              </p:nvCxnSpPr>
              <p:spPr bwMode="gray">
                <a:xfrm>
                  <a:off x="5662237" y="6412699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Arrow Connector 532">
                  <a:extLst>
                    <a:ext uri="{FF2B5EF4-FFF2-40B4-BE49-F238E27FC236}">
                      <a16:creationId xmlns:a16="http://schemas.microsoft.com/office/drawing/2014/main" id="{5DA857A4-560F-43D4-8B86-CE731C6697D3}"/>
                    </a:ext>
                  </a:extLst>
                </p:cNvPr>
                <p:cNvCxnSpPr>
                  <a:cxnSpLocks/>
                  <a:stCxn id="557" idx="6"/>
                  <a:endCxn id="550" idx="2"/>
                </p:cNvCxnSpPr>
                <p:nvPr/>
              </p:nvCxnSpPr>
              <p:spPr bwMode="gray">
                <a:xfrm>
                  <a:off x="5662237" y="6412699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Arrow Connector 533">
                  <a:extLst>
                    <a:ext uri="{FF2B5EF4-FFF2-40B4-BE49-F238E27FC236}">
                      <a16:creationId xmlns:a16="http://schemas.microsoft.com/office/drawing/2014/main" id="{4B908B40-C71A-47A9-8629-C63712BAF413}"/>
                    </a:ext>
                  </a:extLst>
                </p:cNvPr>
                <p:cNvCxnSpPr>
                  <a:cxnSpLocks/>
                  <a:stCxn id="557" idx="6"/>
                  <a:endCxn id="551" idx="2"/>
                </p:cNvCxnSpPr>
                <p:nvPr/>
              </p:nvCxnSpPr>
              <p:spPr bwMode="gray">
                <a:xfrm>
                  <a:off x="5662237" y="6412699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Arrow Connector 534">
                  <a:extLst>
                    <a:ext uri="{FF2B5EF4-FFF2-40B4-BE49-F238E27FC236}">
                      <a16:creationId xmlns:a16="http://schemas.microsoft.com/office/drawing/2014/main" id="{BE83491D-167F-4E32-9F34-F8502DD77A9C}"/>
                    </a:ext>
                  </a:extLst>
                </p:cNvPr>
                <p:cNvCxnSpPr>
                  <a:cxnSpLocks/>
                  <a:stCxn id="558" idx="6"/>
                  <a:endCxn id="548" idx="2"/>
                </p:cNvCxnSpPr>
                <p:nvPr/>
              </p:nvCxnSpPr>
              <p:spPr bwMode="gray">
                <a:xfrm flipV="1">
                  <a:off x="5662237" y="6214099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Arrow Connector 535">
                  <a:extLst>
                    <a:ext uri="{FF2B5EF4-FFF2-40B4-BE49-F238E27FC236}">
                      <a16:creationId xmlns:a16="http://schemas.microsoft.com/office/drawing/2014/main" id="{ED6623EE-9FF0-4130-BE4F-14F98CFD7A9A}"/>
                    </a:ext>
                  </a:extLst>
                </p:cNvPr>
                <p:cNvCxnSpPr>
                  <a:cxnSpLocks/>
                  <a:stCxn id="558" idx="6"/>
                  <a:endCxn id="549" idx="2"/>
                </p:cNvCxnSpPr>
                <p:nvPr/>
              </p:nvCxnSpPr>
              <p:spPr bwMode="gray">
                <a:xfrm flipV="1">
                  <a:off x="5662237" y="6635534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Arrow Connector 536">
                  <a:extLst>
                    <a:ext uri="{FF2B5EF4-FFF2-40B4-BE49-F238E27FC236}">
                      <a16:creationId xmlns:a16="http://schemas.microsoft.com/office/drawing/2014/main" id="{74697F12-074D-483B-95E3-057050DBFCFC}"/>
                    </a:ext>
                  </a:extLst>
                </p:cNvPr>
                <p:cNvCxnSpPr>
                  <a:cxnSpLocks/>
                  <a:stCxn id="558" idx="6"/>
                  <a:endCxn id="550" idx="2"/>
                </p:cNvCxnSpPr>
                <p:nvPr/>
              </p:nvCxnSpPr>
              <p:spPr bwMode="gray">
                <a:xfrm>
                  <a:off x="5662237" y="6832442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Arrow Connector 537">
                  <a:extLst>
                    <a:ext uri="{FF2B5EF4-FFF2-40B4-BE49-F238E27FC236}">
                      <a16:creationId xmlns:a16="http://schemas.microsoft.com/office/drawing/2014/main" id="{FFD0CCEA-E68D-48B0-A37C-BF7D997235DB}"/>
                    </a:ext>
                  </a:extLst>
                </p:cNvPr>
                <p:cNvCxnSpPr>
                  <a:cxnSpLocks/>
                  <a:stCxn id="558" idx="6"/>
                  <a:endCxn id="551" idx="2"/>
                </p:cNvCxnSpPr>
                <p:nvPr/>
              </p:nvCxnSpPr>
              <p:spPr bwMode="gray">
                <a:xfrm>
                  <a:off x="5662237" y="6832442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Arrow Connector 538">
                  <a:extLst>
                    <a:ext uri="{FF2B5EF4-FFF2-40B4-BE49-F238E27FC236}">
                      <a16:creationId xmlns:a16="http://schemas.microsoft.com/office/drawing/2014/main" id="{F5EF4201-EE44-42AB-9EDF-CC34F9819B58}"/>
                    </a:ext>
                  </a:extLst>
                </p:cNvPr>
                <p:cNvCxnSpPr>
                  <a:cxnSpLocks/>
                  <a:stCxn id="559" idx="6"/>
                  <a:endCxn id="548" idx="2"/>
                </p:cNvCxnSpPr>
                <p:nvPr/>
              </p:nvCxnSpPr>
              <p:spPr bwMode="gray">
                <a:xfrm flipV="1">
                  <a:off x="5662237" y="6214099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Arrow Connector 539">
                  <a:extLst>
                    <a:ext uri="{FF2B5EF4-FFF2-40B4-BE49-F238E27FC236}">
                      <a16:creationId xmlns:a16="http://schemas.microsoft.com/office/drawing/2014/main" id="{DF75AE75-08F6-490B-B08C-0DDCBFC10BAD}"/>
                    </a:ext>
                  </a:extLst>
                </p:cNvPr>
                <p:cNvCxnSpPr>
                  <a:cxnSpLocks/>
                  <a:stCxn id="559" idx="6"/>
                  <a:endCxn id="549" idx="2"/>
                </p:cNvCxnSpPr>
                <p:nvPr/>
              </p:nvCxnSpPr>
              <p:spPr bwMode="gray">
                <a:xfrm flipV="1">
                  <a:off x="5662237" y="6635534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Arrow Connector 540">
                  <a:extLst>
                    <a:ext uri="{FF2B5EF4-FFF2-40B4-BE49-F238E27FC236}">
                      <a16:creationId xmlns:a16="http://schemas.microsoft.com/office/drawing/2014/main" id="{429597CB-9673-4905-84D2-93588681B3A8}"/>
                    </a:ext>
                  </a:extLst>
                </p:cNvPr>
                <p:cNvCxnSpPr>
                  <a:cxnSpLocks/>
                  <a:stCxn id="559" idx="6"/>
                  <a:endCxn id="550" idx="2"/>
                </p:cNvCxnSpPr>
                <p:nvPr/>
              </p:nvCxnSpPr>
              <p:spPr bwMode="gray">
                <a:xfrm flipV="1">
                  <a:off x="5662237" y="7056969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Arrow Connector 541">
                  <a:extLst>
                    <a:ext uri="{FF2B5EF4-FFF2-40B4-BE49-F238E27FC236}">
                      <a16:creationId xmlns:a16="http://schemas.microsoft.com/office/drawing/2014/main" id="{9A23A047-6208-413E-B735-C6B93711C8C5}"/>
                    </a:ext>
                  </a:extLst>
                </p:cNvPr>
                <p:cNvCxnSpPr>
                  <a:cxnSpLocks/>
                  <a:stCxn id="559" idx="6"/>
                  <a:endCxn id="551" idx="2"/>
                </p:cNvCxnSpPr>
                <p:nvPr/>
              </p:nvCxnSpPr>
              <p:spPr bwMode="gray">
                <a:xfrm>
                  <a:off x="5662237" y="7252185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3B3453E1-A019-4E6F-847E-43A66717D348}"/>
                    </a:ext>
                  </a:extLst>
                </p:cNvPr>
                <p:cNvSpPr/>
                <p:nvPr/>
              </p:nvSpPr>
              <p:spPr bwMode="gray">
                <a:xfrm>
                  <a:off x="9238597" y="6638800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4" name="Straight Arrow Connector 543">
                  <a:extLst>
                    <a:ext uri="{FF2B5EF4-FFF2-40B4-BE49-F238E27FC236}">
                      <a16:creationId xmlns:a16="http://schemas.microsoft.com/office/drawing/2014/main" id="{AF0B7C41-96D7-4DD0-B41C-5F3CF61BF266}"/>
                    </a:ext>
                  </a:extLst>
                </p:cNvPr>
                <p:cNvCxnSpPr>
                  <a:cxnSpLocks/>
                  <a:stCxn id="548" idx="6"/>
                  <a:endCxn id="543" idx="2"/>
                </p:cNvCxnSpPr>
                <p:nvPr/>
              </p:nvCxnSpPr>
              <p:spPr bwMode="gray">
                <a:xfrm>
                  <a:off x="7930996" y="6214099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A69C004F-5FFD-4F2C-8404-51051EFE3AF4}"/>
                    </a:ext>
                  </a:extLst>
                </p:cNvPr>
                <p:cNvCxnSpPr>
                  <a:cxnSpLocks/>
                  <a:stCxn id="549" idx="6"/>
                  <a:endCxn id="543" idx="2"/>
                </p:cNvCxnSpPr>
                <p:nvPr/>
              </p:nvCxnSpPr>
              <p:spPr bwMode="gray">
                <a:xfrm>
                  <a:off x="7930996" y="6635534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D7763156-3D34-4BC6-82B9-61821343E1EC}"/>
                    </a:ext>
                  </a:extLst>
                </p:cNvPr>
                <p:cNvCxnSpPr>
                  <a:cxnSpLocks/>
                  <a:stCxn id="550" idx="6"/>
                  <a:endCxn id="543" idx="2"/>
                </p:cNvCxnSpPr>
                <p:nvPr/>
              </p:nvCxnSpPr>
              <p:spPr bwMode="gray">
                <a:xfrm flipV="1">
                  <a:off x="7930996" y="6798993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3928AFD8-DD4D-4F2A-8D81-AFD44007AD71}"/>
                    </a:ext>
                  </a:extLst>
                </p:cNvPr>
                <p:cNvCxnSpPr>
                  <a:cxnSpLocks/>
                  <a:stCxn id="551" idx="6"/>
                  <a:endCxn id="543" idx="2"/>
                </p:cNvCxnSpPr>
                <p:nvPr/>
              </p:nvCxnSpPr>
              <p:spPr bwMode="gray">
                <a:xfrm flipV="1">
                  <a:off x="7930996" y="6798993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75BB27CF-E9FD-4B1B-AD01-40DB1AB2DD53}"/>
                  </a:ext>
                </a:extLst>
              </p:cNvPr>
              <p:cNvSpPr/>
              <p:nvPr/>
            </p:nvSpPr>
            <p:spPr bwMode="gray">
              <a:xfrm>
                <a:off x="5429976" y="5425097"/>
                <a:ext cx="230821" cy="230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8D523167-4C67-4988-9734-57A397155728}"/>
                  </a:ext>
                </a:extLst>
              </p:cNvPr>
              <p:cNvCxnSpPr>
                <a:cxnSpLocks/>
                <a:stCxn id="503" idx="6"/>
                <a:endCxn id="466" idx="2"/>
              </p:cNvCxnSpPr>
              <p:nvPr/>
            </p:nvCxnSpPr>
            <p:spPr bwMode="gray">
              <a:xfrm>
                <a:off x="4487921" y="5108891"/>
                <a:ext cx="942055" cy="431616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53C57FCA-D04F-4C47-A9F9-2E234D895BA9}"/>
                  </a:ext>
                </a:extLst>
              </p:cNvPr>
              <p:cNvCxnSpPr>
                <a:cxnSpLocks/>
                <a:stCxn id="504" idx="6"/>
                <a:endCxn id="466" idx="2"/>
              </p:cNvCxnSpPr>
              <p:nvPr/>
            </p:nvCxnSpPr>
            <p:spPr bwMode="gray">
              <a:xfrm>
                <a:off x="4487921" y="5412512"/>
                <a:ext cx="942055" cy="127995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793BB9FA-8276-4343-B0F3-635CE961DAA9}"/>
                  </a:ext>
                </a:extLst>
              </p:cNvPr>
              <p:cNvCxnSpPr>
                <a:cxnSpLocks/>
                <a:stCxn id="505" idx="6"/>
                <a:endCxn id="466" idx="2"/>
              </p:cNvCxnSpPr>
              <p:nvPr/>
            </p:nvCxnSpPr>
            <p:spPr bwMode="gray">
              <a:xfrm flipV="1">
                <a:off x="4487921" y="5540507"/>
                <a:ext cx="942055" cy="175626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5219BE62-E5D1-4B76-819A-C2AB5EFC7482}"/>
                  </a:ext>
                </a:extLst>
              </p:cNvPr>
              <p:cNvCxnSpPr>
                <a:cxnSpLocks/>
                <a:stCxn id="506" idx="6"/>
                <a:endCxn id="466" idx="2"/>
              </p:cNvCxnSpPr>
              <p:nvPr/>
            </p:nvCxnSpPr>
            <p:spPr bwMode="gray">
              <a:xfrm flipV="1">
                <a:off x="4487921" y="5540507"/>
                <a:ext cx="942055" cy="479246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F105794D-DBB9-40A9-9E14-A228EC3CE05B}"/>
                  </a:ext>
                </a:extLst>
              </p:cNvPr>
              <p:cNvGrpSpPr/>
              <p:nvPr/>
            </p:nvGrpSpPr>
            <p:grpSpPr>
              <a:xfrm>
                <a:off x="995444" y="4908471"/>
                <a:ext cx="3492477" cy="1406360"/>
                <a:chOff x="1853772" y="1951326"/>
                <a:chExt cx="4847665" cy="1952070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23FF6174-95A0-4BDE-AB32-EB2CCF48C431}"/>
                    </a:ext>
                  </a:extLst>
                </p:cNvPr>
                <p:cNvGrpSpPr/>
                <p:nvPr/>
              </p:nvGrpSpPr>
              <p:grpSpPr>
                <a:xfrm>
                  <a:off x="4112292" y="2267922"/>
                  <a:ext cx="320386" cy="1159872"/>
                  <a:chOff x="4112292" y="2267922"/>
                  <a:chExt cx="391886" cy="1418720"/>
                </a:xfrm>
              </p:grpSpPr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CAD58B90-431E-460B-AE33-0327E09948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E1C8D66F-561B-445D-A576-BC7F66EF6C6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5D6535D9-F316-4F57-8383-158887B586D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DBE54D91-267D-4555-9717-5AE5AEC26484}"/>
                    </a:ext>
                  </a:extLst>
                </p:cNvPr>
                <p:cNvGrpSpPr/>
                <p:nvPr/>
              </p:nvGrpSpPr>
              <p:grpSpPr>
                <a:xfrm>
                  <a:off x="1853772" y="1951326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507" name="Oval 506">
                    <a:extLst>
                      <a:ext uri="{FF2B5EF4-FFF2-40B4-BE49-F238E27FC236}">
                        <a16:creationId xmlns:a16="http://schemas.microsoft.com/office/drawing/2014/main" id="{3A52C132-355A-48DF-96F3-FF398AD321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Oval 507">
                    <a:extLst>
                      <a:ext uri="{FF2B5EF4-FFF2-40B4-BE49-F238E27FC236}">
                        <a16:creationId xmlns:a16="http://schemas.microsoft.com/office/drawing/2014/main" id="{CBA38CAD-36B7-4F9F-96CA-00834197EF2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>
                    <a:extLst>
                      <a:ext uri="{FF2B5EF4-FFF2-40B4-BE49-F238E27FC236}">
                        <a16:creationId xmlns:a16="http://schemas.microsoft.com/office/drawing/2014/main" id="{5F911558-44C2-42AE-A877-8EABDA9C389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Oval 509">
                    <a:extLst>
                      <a:ext uri="{FF2B5EF4-FFF2-40B4-BE49-F238E27FC236}">
                        <a16:creationId xmlns:a16="http://schemas.microsoft.com/office/drawing/2014/main" id="{234B7B07-DD9B-4BB0-9A02-5C8F07BD0A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7138EE2C-2485-4C72-AFDF-4859926024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77" name="Straight Arrow Connector 476">
                  <a:extLst>
                    <a:ext uri="{FF2B5EF4-FFF2-40B4-BE49-F238E27FC236}">
                      <a16:creationId xmlns:a16="http://schemas.microsoft.com/office/drawing/2014/main" id="{89196974-9ED2-4C5C-9171-F4AC5D1B4B56}"/>
                    </a:ext>
                  </a:extLst>
                </p:cNvPr>
                <p:cNvCxnSpPr>
                  <a:cxnSpLocks/>
                  <a:stCxn id="511" idx="6"/>
                  <a:endCxn id="512" idx="2"/>
                </p:cNvCxnSpPr>
                <p:nvPr/>
              </p:nvCxnSpPr>
              <p:spPr bwMode="gray">
                <a:xfrm>
                  <a:off x="2174158" y="2111519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Arrow Connector 477">
                  <a:extLst>
                    <a:ext uri="{FF2B5EF4-FFF2-40B4-BE49-F238E27FC236}">
                      <a16:creationId xmlns:a16="http://schemas.microsoft.com/office/drawing/2014/main" id="{9B12A71B-F73C-465C-BA89-9CE8D80C2361}"/>
                    </a:ext>
                  </a:extLst>
                </p:cNvPr>
                <p:cNvCxnSpPr>
                  <a:cxnSpLocks/>
                  <a:stCxn id="511" idx="6"/>
                  <a:endCxn id="513" idx="2"/>
                </p:cNvCxnSpPr>
                <p:nvPr/>
              </p:nvCxnSpPr>
              <p:spPr bwMode="gray">
                <a:xfrm>
                  <a:off x="2174158" y="2111519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Arrow Connector 478">
                  <a:extLst>
                    <a:ext uri="{FF2B5EF4-FFF2-40B4-BE49-F238E27FC236}">
                      <a16:creationId xmlns:a16="http://schemas.microsoft.com/office/drawing/2014/main" id="{F0E8B488-2321-4EB0-BFB3-5704509689E6}"/>
                    </a:ext>
                  </a:extLst>
                </p:cNvPr>
                <p:cNvCxnSpPr>
                  <a:cxnSpLocks/>
                  <a:stCxn id="511" idx="6"/>
                  <a:endCxn id="514" idx="2"/>
                </p:cNvCxnSpPr>
                <p:nvPr/>
              </p:nvCxnSpPr>
              <p:spPr bwMode="gray">
                <a:xfrm>
                  <a:off x="2174158" y="2111519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>
                  <a:extLst>
                    <a:ext uri="{FF2B5EF4-FFF2-40B4-BE49-F238E27FC236}">
                      <a16:creationId xmlns:a16="http://schemas.microsoft.com/office/drawing/2014/main" id="{C1E281D8-E760-4CCD-BF3B-8AA9BA247326}"/>
                    </a:ext>
                  </a:extLst>
                </p:cNvPr>
                <p:cNvCxnSpPr>
                  <a:cxnSpLocks/>
                  <a:stCxn id="507" idx="6"/>
                  <a:endCxn id="512" idx="2"/>
                </p:cNvCxnSpPr>
                <p:nvPr/>
              </p:nvCxnSpPr>
              <p:spPr bwMode="gray">
                <a:xfrm flipV="1">
                  <a:off x="2174158" y="2428115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Arrow Connector 480">
                  <a:extLst>
                    <a:ext uri="{FF2B5EF4-FFF2-40B4-BE49-F238E27FC236}">
                      <a16:creationId xmlns:a16="http://schemas.microsoft.com/office/drawing/2014/main" id="{D855EBD8-C919-491F-A97E-C0C612F60E80}"/>
                    </a:ext>
                  </a:extLst>
                </p:cNvPr>
                <p:cNvCxnSpPr>
                  <a:cxnSpLocks/>
                  <a:stCxn id="507" idx="6"/>
                  <a:endCxn id="513" idx="2"/>
                </p:cNvCxnSpPr>
                <p:nvPr/>
              </p:nvCxnSpPr>
              <p:spPr bwMode="gray">
                <a:xfrm>
                  <a:off x="2174158" y="2519440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Arrow Connector 481">
                  <a:extLst>
                    <a:ext uri="{FF2B5EF4-FFF2-40B4-BE49-F238E27FC236}">
                      <a16:creationId xmlns:a16="http://schemas.microsoft.com/office/drawing/2014/main" id="{9EDA2528-51A0-40AD-B31F-E4172D558992}"/>
                    </a:ext>
                  </a:extLst>
                </p:cNvPr>
                <p:cNvCxnSpPr>
                  <a:cxnSpLocks/>
                  <a:stCxn id="507" idx="6"/>
                  <a:endCxn id="514" idx="2"/>
                </p:cNvCxnSpPr>
                <p:nvPr/>
              </p:nvCxnSpPr>
              <p:spPr bwMode="gray">
                <a:xfrm>
                  <a:off x="2174158" y="2519440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Arrow Connector 482">
                  <a:extLst>
                    <a:ext uri="{FF2B5EF4-FFF2-40B4-BE49-F238E27FC236}">
                      <a16:creationId xmlns:a16="http://schemas.microsoft.com/office/drawing/2014/main" id="{402BA4D2-B108-4D12-8442-D108A61FA86F}"/>
                    </a:ext>
                  </a:extLst>
                </p:cNvPr>
                <p:cNvCxnSpPr>
                  <a:cxnSpLocks/>
                  <a:stCxn id="508" idx="6"/>
                  <a:endCxn id="512" idx="2"/>
                </p:cNvCxnSpPr>
                <p:nvPr/>
              </p:nvCxnSpPr>
              <p:spPr bwMode="gray">
                <a:xfrm flipV="1">
                  <a:off x="2174158" y="2428115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Arrow Connector 483">
                  <a:extLst>
                    <a:ext uri="{FF2B5EF4-FFF2-40B4-BE49-F238E27FC236}">
                      <a16:creationId xmlns:a16="http://schemas.microsoft.com/office/drawing/2014/main" id="{33F8F88C-E0F1-428A-9B93-47069395C9B2}"/>
                    </a:ext>
                  </a:extLst>
                </p:cNvPr>
                <p:cNvCxnSpPr>
                  <a:cxnSpLocks/>
                  <a:stCxn id="508" idx="6"/>
                  <a:endCxn id="513" idx="2"/>
                </p:cNvCxnSpPr>
                <p:nvPr/>
              </p:nvCxnSpPr>
              <p:spPr bwMode="gray">
                <a:xfrm flipV="1">
                  <a:off x="2174158" y="2847858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Arrow Connector 484">
                  <a:extLst>
                    <a:ext uri="{FF2B5EF4-FFF2-40B4-BE49-F238E27FC236}">
                      <a16:creationId xmlns:a16="http://schemas.microsoft.com/office/drawing/2014/main" id="{8F822CDF-CE75-491C-A319-E29CB916FA4C}"/>
                    </a:ext>
                  </a:extLst>
                </p:cNvPr>
                <p:cNvCxnSpPr>
                  <a:cxnSpLocks/>
                  <a:stCxn id="509" idx="6"/>
                  <a:endCxn id="512" idx="2"/>
                </p:cNvCxnSpPr>
                <p:nvPr/>
              </p:nvCxnSpPr>
              <p:spPr bwMode="gray">
                <a:xfrm flipV="1">
                  <a:off x="2174158" y="2428115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Arrow Connector 485">
                  <a:extLst>
                    <a:ext uri="{FF2B5EF4-FFF2-40B4-BE49-F238E27FC236}">
                      <a16:creationId xmlns:a16="http://schemas.microsoft.com/office/drawing/2014/main" id="{774234EE-BFBE-47A2-8F02-F9D6BBD97043}"/>
                    </a:ext>
                  </a:extLst>
                </p:cNvPr>
                <p:cNvCxnSpPr>
                  <a:cxnSpLocks/>
                  <a:endCxn id="513" idx="2"/>
                </p:cNvCxnSpPr>
                <p:nvPr/>
              </p:nvCxnSpPr>
              <p:spPr bwMode="gray">
                <a:xfrm flipV="1">
                  <a:off x="2247056" y="2847858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Arrow Connector 486">
                  <a:extLst>
                    <a:ext uri="{FF2B5EF4-FFF2-40B4-BE49-F238E27FC236}">
                      <a16:creationId xmlns:a16="http://schemas.microsoft.com/office/drawing/2014/main" id="{4EBDA561-ED28-4692-A655-6BF85DFCAE88}"/>
                    </a:ext>
                  </a:extLst>
                </p:cNvPr>
                <p:cNvCxnSpPr>
                  <a:cxnSpLocks/>
                  <a:stCxn id="510" idx="6"/>
                  <a:endCxn id="514" idx="2"/>
                </p:cNvCxnSpPr>
                <p:nvPr/>
              </p:nvCxnSpPr>
              <p:spPr bwMode="gray">
                <a:xfrm flipV="1">
                  <a:off x="2174158" y="3267601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Arrow Connector 487">
                  <a:extLst>
                    <a:ext uri="{FF2B5EF4-FFF2-40B4-BE49-F238E27FC236}">
                      <a16:creationId xmlns:a16="http://schemas.microsoft.com/office/drawing/2014/main" id="{AB4ECAC3-461B-42DD-8644-2454CE37F215}"/>
                    </a:ext>
                  </a:extLst>
                </p:cNvPr>
                <p:cNvCxnSpPr>
                  <a:cxnSpLocks/>
                  <a:stCxn id="510" idx="6"/>
                  <a:endCxn id="513" idx="2"/>
                </p:cNvCxnSpPr>
                <p:nvPr/>
              </p:nvCxnSpPr>
              <p:spPr bwMode="gray">
                <a:xfrm flipV="1">
                  <a:off x="2174158" y="2847858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Arrow Connector 488">
                  <a:extLst>
                    <a:ext uri="{FF2B5EF4-FFF2-40B4-BE49-F238E27FC236}">
                      <a16:creationId xmlns:a16="http://schemas.microsoft.com/office/drawing/2014/main" id="{D8C72A9C-4531-4892-A454-08FB059D6D0E}"/>
                    </a:ext>
                  </a:extLst>
                </p:cNvPr>
                <p:cNvCxnSpPr>
                  <a:cxnSpLocks/>
                  <a:stCxn id="510" idx="6"/>
                  <a:endCxn id="512" idx="2"/>
                </p:cNvCxnSpPr>
                <p:nvPr/>
              </p:nvCxnSpPr>
              <p:spPr bwMode="gray">
                <a:xfrm flipV="1">
                  <a:off x="2174158" y="2428115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9634ACAA-B7D0-4E76-850E-B2620A3A0212}"/>
                    </a:ext>
                  </a:extLst>
                </p:cNvPr>
                <p:cNvGrpSpPr/>
                <p:nvPr/>
              </p:nvGrpSpPr>
              <p:grpSpPr>
                <a:xfrm>
                  <a:off x="6381051" y="2069322"/>
                  <a:ext cx="320386" cy="1584690"/>
                  <a:chOff x="4112292" y="2267922"/>
                  <a:chExt cx="391886" cy="1938346"/>
                </a:xfrm>
              </p:grpSpPr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391058C5-0C4E-43C3-A8F8-0A50C8E8F96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95344AE6-96AE-4BC2-914F-56645C4C14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>
                    <a:extLst>
                      <a:ext uri="{FF2B5EF4-FFF2-40B4-BE49-F238E27FC236}">
                        <a16:creationId xmlns:a16="http://schemas.microsoft.com/office/drawing/2014/main" id="{CC3139D4-9FE8-470A-95EA-ADFAE31A6C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Oval 505">
                    <a:extLst>
                      <a:ext uri="{FF2B5EF4-FFF2-40B4-BE49-F238E27FC236}">
                        <a16:creationId xmlns:a16="http://schemas.microsoft.com/office/drawing/2014/main" id="{042AC24A-2CAB-41D6-AE2C-4A21EE84BA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1" name="Straight Arrow Connector 490">
                  <a:extLst>
                    <a:ext uri="{FF2B5EF4-FFF2-40B4-BE49-F238E27FC236}">
                      <a16:creationId xmlns:a16="http://schemas.microsoft.com/office/drawing/2014/main" id="{317677A4-B5E3-42E4-AAA3-8A0AE7990679}"/>
                    </a:ext>
                  </a:extLst>
                </p:cNvPr>
                <p:cNvCxnSpPr>
                  <a:cxnSpLocks/>
                  <a:stCxn id="512" idx="6"/>
                  <a:endCxn id="503" idx="2"/>
                </p:cNvCxnSpPr>
                <p:nvPr/>
              </p:nvCxnSpPr>
              <p:spPr bwMode="gray">
                <a:xfrm flipV="1">
                  <a:off x="4432678" y="2229515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Arrow Connector 491">
                  <a:extLst>
                    <a:ext uri="{FF2B5EF4-FFF2-40B4-BE49-F238E27FC236}">
                      <a16:creationId xmlns:a16="http://schemas.microsoft.com/office/drawing/2014/main" id="{8F3F95EF-E779-497B-95DC-BEFEB5813FF0}"/>
                    </a:ext>
                  </a:extLst>
                </p:cNvPr>
                <p:cNvCxnSpPr>
                  <a:cxnSpLocks/>
                  <a:stCxn id="512" idx="6"/>
                  <a:endCxn id="504" idx="2"/>
                </p:cNvCxnSpPr>
                <p:nvPr/>
              </p:nvCxnSpPr>
              <p:spPr bwMode="gray">
                <a:xfrm>
                  <a:off x="4432678" y="2428115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>
                  <a:extLst>
                    <a:ext uri="{FF2B5EF4-FFF2-40B4-BE49-F238E27FC236}">
                      <a16:creationId xmlns:a16="http://schemas.microsoft.com/office/drawing/2014/main" id="{DCF90E5D-2CD0-4006-90BE-CDFE06C401C5}"/>
                    </a:ext>
                  </a:extLst>
                </p:cNvPr>
                <p:cNvCxnSpPr>
                  <a:cxnSpLocks/>
                  <a:stCxn id="512" idx="6"/>
                  <a:endCxn id="505" idx="2"/>
                </p:cNvCxnSpPr>
                <p:nvPr/>
              </p:nvCxnSpPr>
              <p:spPr bwMode="gray">
                <a:xfrm>
                  <a:off x="4432678" y="2428115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Arrow Connector 493">
                  <a:extLst>
                    <a:ext uri="{FF2B5EF4-FFF2-40B4-BE49-F238E27FC236}">
                      <a16:creationId xmlns:a16="http://schemas.microsoft.com/office/drawing/2014/main" id="{C1A231B0-352A-45B8-80FD-A295370E3288}"/>
                    </a:ext>
                  </a:extLst>
                </p:cNvPr>
                <p:cNvCxnSpPr>
                  <a:cxnSpLocks/>
                  <a:stCxn id="512" idx="6"/>
                  <a:endCxn id="506" idx="2"/>
                </p:cNvCxnSpPr>
                <p:nvPr/>
              </p:nvCxnSpPr>
              <p:spPr bwMode="gray">
                <a:xfrm>
                  <a:off x="4432678" y="2428115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>
                  <a:extLst>
                    <a:ext uri="{FF2B5EF4-FFF2-40B4-BE49-F238E27FC236}">
                      <a16:creationId xmlns:a16="http://schemas.microsoft.com/office/drawing/2014/main" id="{85DEF68C-E03A-456D-9356-B74E66DDA8E2}"/>
                    </a:ext>
                  </a:extLst>
                </p:cNvPr>
                <p:cNvCxnSpPr>
                  <a:cxnSpLocks/>
                  <a:stCxn id="513" idx="6"/>
                  <a:endCxn id="503" idx="2"/>
                </p:cNvCxnSpPr>
                <p:nvPr/>
              </p:nvCxnSpPr>
              <p:spPr bwMode="gray">
                <a:xfrm flipV="1">
                  <a:off x="4432678" y="2229515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Arrow Connector 495">
                  <a:extLst>
                    <a:ext uri="{FF2B5EF4-FFF2-40B4-BE49-F238E27FC236}">
                      <a16:creationId xmlns:a16="http://schemas.microsoft.com/office/drawing/2014/main" id="{3EB4DF15-276D-4B2F-8C4C-5F5B526935D8}"/>
                    </a:ext>
                  </a:extLst>
                </p:cNvPr>
                <p:cNvCxnSpPr>
                  <a:cxnSpLocks/>
                  <a:stCxn id="513" idx="6"/>
                  <a:endCxn id="504" idx="2"/>
                </p:cNvCxnSpPr>
                <p:nvPr/>
              </p:nvCxnSpPr>
              <p:spPr bwMode="gray">
                <a:xfrm flipV="1">
                  <a:off x="4432678" y="2650950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Arrow Connector 496">
                  <a:extLst>
                    <a:ext uri="{FF2B5EF4-FFF2-40B4-BE49-F238E27FC236}">
                      <a16:creationId xmlns:a16="http://schemas.microsoft.com/office/drawing/2014/main" id="{10F73281-A1F9-485F-B740-9F7735D21E73}"/>
                    </a:ext>
                  </a:extLst>
                </p:cNvPr>
                <p:cNvCxnSpPr>
                  <a:cxnSpLocks/>
                  <a:stCxn id="513" idx="6"/>
                  <a:endCxn id="505" idx="2"/>
                </p:cNvCxnSpPr>
                <p:nvPr/>
              </p:nvCxnSpPr>
              <p:spPr bwMode="gray">
                <a:xfrm>
                  <a:off x="4432678" y="2847858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Arrow Connector 497">
                  <a:extLst>
                    <a:ext uri="{FF2B5EF4-FFF2-40B4-BE49-F238E27FC236}">
                      <a16:creationId xmlns:a16="http://schemas.microsoft.com/office/drawing/2014/main" id="{43895C3C-7E68-4E91-BBA4-608AA32E6455}"/>
                    </a:ext>
                  </a:extLst>
                </p:cNvPr>
                <p:cNvCxnSpPr>
                  <a:cxnSpLocks/>
                  <a:stCxn id="513" idx="6"/>
                  <a:endCxn id="506" idx="2"/>
                </p:cNvCxnSpPr>
                <p:nvPr/>
              </p:nvCxnSpPr>
              <p:spPr bwMode="gray">
                <a:xfrm>
                  <a:off x="4432678" y="2847858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Arrow Connector 498">
                  <a:extLst>
                    <a:ext uri="{FF2B5EF4-FFF2-40B4-BE49-F238E27FC236}">
                      <a16:creationId xmlns:a16="http://schemas.microsoft.com/office/drawing/2014/main" id="{671D7441-7752-4393-BC4E-B96D0F4DF96A}"/>
                    </a:ext>
                  </a:extLst>
                </p:cNvPr>
                <p:cNvCxnSpPr>
                  <a:cxnSpLocks/>
                  <a:stCxn id="514" idx="6"/>
                  <a:endCxn id="503" idx="2"/>
                </p:cNvCxnSpPr>
                <p:nvPr/>
              </p:nvCxnSpPr>
              <p:spPr bwMode="gray">
                <a:xfrm flipV="1">
                  <a:off x="4432678" y="2229515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Arrow Connector 499">
                  <a:extLst>
                    <a:ext uri="{FF2B5EF4-FFF2-40B4-BE49-F238E27FC236}">
                      <a16:creationId xmlns:a16="http://schemas.microsoft.com/office/drawing/2014/main" id="{A996CFD2-C3AA-4F61-80A9-CC7E6553FD2C}"/>
                    </a:ext>
                  </a:extLst>
                </p:cNvPr>
                <p:cNvCxnSpPr>
                  <a:cxnSpLocks/>
                  <a:stCxn id="514" idx="6"/>
                  <a:endCxn id="504" idx="2"/>
                </p:cNvCxnSpPr>
                <p:nvPr/>
              </p:nvCxnSpPr>
              <p:spPr bwMode="gray">
                <a:xfrm flipV="1">
                  <a:off x="4432678" y="2650950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Arrow Connector 500">
                  <a:extLst>
                    <a:ext uri="{FF2B5EF4-FFF2-40B4-BE49-F238E27FC236}">
                      <a16:creationId xmlns:a16="http://schemas.microsoft.com/office/drawing/2014/main" id="{3877553B-28AB-4D5D-8E54-036CEB5D3DE7}"/>
                    </a:ext>
                  </a:extLst>
                </p:cNvPr>
                <p:cNvCxnSpPr>
                  <a:cxnSpLocks/>
                  <a:stCxn id="514" idx="6"/>
                  <a:endCxn id="505" idx="2"/>
                </p:cNvCxnSpPr>
                <p:nvPr/>
              </p:nvCxnSpPr>
              <p:spPr bwMode="gray">
                <a:xfrm flipV="1">
                  <a:off x="4432678" y="3072385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A0C515CB-A708-44A0-BD1C-B2D7B4C528B2}"/>
                    </a:ext>
                  </a:extLst>
                </p:cNvPr>
                <p:cNvCxnSpPr>
                  <a:cxnSpLocks/>
                  <a:stCxn id="514" idx="6"/>
                  <a:endCxn id="506" idx="2"/>
                </p:cNvCxnSpPr>
                <p:nvPr/>
              </p:nvCxnSpPr>
              <p:spPr bwMode="gray">
                <a:xfrm>
                  <a:off x="4432678" y="3267601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Flowchart: Alternate Process 472">
                <a:extLst>
                  <a:ext uri="{FF2B5EF4-FFF2-40B4-BE49-F238E27FC236}">
                    <a16:creationId xmlns:a16="http://schemas.microsoft.com/office/drawing/2014/main" id="{145D9F66-1477-4D67-AEDE-6AE987D6CD26}"/>
                  </a:ext>
                </a:extLst>
              </p:cNvPr>
              <p:cNvSpPr/>
              <p:nvPr/>
            </p:nvSpPr>
            <p:spPr bwMode="gray">
              <a:xfrm>
                <a:off x="2550003" y="5035263"/>
                <a:ext cx="408538" cy="368891"/>
              </a:xfrm>
              <a:prstGeom prst="flowChartAlternateProcess">
                <a:avLst/>
              </a:prstGeom>
              <a:solidFill>
                <a:srgbClr val="FF3162">
                  <a:alpha val="2313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8CAF0EC-FE6F-418A-82B5-B68CB6EDA3C1}"/>
                </a:ext>
              </a:extLst>
            </p:cNvPr>
            <p:cNvSpPr/>
            <p:nvPr/>
          </p:nvSpPr>
          <p:spPr bwMode="gray">
            <a:xfrm>
              <a:off x="7893785" y="3293810"/>
              <a:ext cx="412764" cy="1073848"/>
            </a:xfrm>
            <a:prstGeom prst="rect">
              <a:avLst/>
            </a:prstGeom>
            <a:solidFill>
              <a:srgbClr val="7030A0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37A07524-042E-4487-A6E3-3DECE675024D}"/>
                </a:ext>
              </a:extLst>
            </p:cNvPr>
            <p:cNvSpPr/>
            <p:nvPr/>
          </p:nvSpPr>
          <p:spPr bwMode="gray">
            <a:xfrm>
              <a:off x="7311629" y="3305458"/>
              <a:ext cx="391272" cy="1073848"/>
            </a:xfrm>
            <a:prstGeom prst="rect">
              <a:avLst/>
            </a:prstGeom>
            <a:solidFill>
              <a:srgbClr val="FFC000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40D9BC60-6D04-4A65-A5AE-B8681ADDC224}"/>
                </a:ext>
              </a:extLst>
            </p:cNvPr>
            <p:cNvCxnSpPr>
              <a:cxnSpLocks/>
              <a:endCxn id="307" idx="0"/>
            </p:cNvCxnSpPr>
            <p:nvPr/>
          </p:nvCxnSpPr>
          <p:spPr bwMode="gray">
            <a:xfrm>
              <a:off x="7147870" y="2967114"/>
              <a:ext cx="359396" cy="338343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4DD8FB8E-7088-4115-8A3F-81268A567CCB}"/>
                </a:ext>
              </a:extLst>
            </p:cNvPr>
            <p:cNvCxnSpPr>
              <a:cxnSpLocks/>
              <a:endCxn id="306" idx="2"/>
            </p:cNvCxnSpPr>
            <p:nvPr/>
          </p:nvCxnSpPr>
          <p:spPr bwMode="gray">
            <a:xfrm flipV="1">
              <a:off x="7131621" y="4367658"/>
              <a:ext cx="968547" cy="734176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7D9A914-D876-49E4-BF70-E77894C001D4}"/>
                </a:ext>
              </a:extLst>
            </p:cNvPr>
            <p:cNvSpPr txBox="1"/>
            <p:nvPr/>
          </p:nvSpPr>
          <p:spPr bwMode="gray">
            <a:xfrm>
              <a:off x="8977093" y="3793090"/>
              <a:ext cx="594469" cy="1632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900" dirty="0"/>
                <a:t>x</a:t>
              </a:r>
            </a:p>
          </p:txBody>
        </p:sp>
        <p:sp>
          <p:nvSpPr>
            <p:cNvPr id="314" name="Double Bracket 313">
              <a:extLst>
                <a:ext uri="{FF2B5EF4-FFF2-40B4-BE49-F238E27FC236}">
                  <a16:creationId xmlns:a16="http://schemas.microsoft.com/office/drawing/2014/main" id="{409EEF98-DBC0-4C3C-9D96-5EE74F9A10FE}"/>
                </a:ext>
              </a:extLst>
            </p:cNvPr>
            <p:cNvSpPr/>
            <p:nvPr/>
          </p:nvSpPr>
          <p:spPr bwMode="gray">
            <a:xfrm>
              <a:off x="6984407" y="3094139"/>
              <a:ext cx="4455097" cy="1561130"/>
            </a:xfrm>
            <a:prstGeom prst="bracketPair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Arrow: Down 317">
              <a:extLst>
                <a:ext uri="{FF2B5EF4-FFF2-40B4-BE49-F238E27FC236}">
                  <a16:creationId xmlns:a16="http://schemas.microsoft.com/office/drawing/2014/main" id="{89CD2239-1562-45DA-9488-8DFA3E8D67C2}"/>
                </a:ext>
              </a:extLst>
            </p:cNvPr>
            <p:cNvSpPr/>
            <p:nvPr/>
          </p:nvSpPr>
          <p:spPr bwMode="gray">
            <a:xfrm rot="13500000">
              <a:off x="1403482" y="3294428"/>
              <a:ext cx="305322" cy="38099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row: Down 318">
              <a:extLst>
                <a:ext uri="{FF2B5EF4-FFF2-40B4-BE49-F238E27FC236}">
                  <a16:creationId xmlns:a16="http://schemas.microsoft.com/office/drawing/2014/main" id="{5C4BF450-1537-4A96-B789-3EABBB186FDF}"/>
                </a:ext>
              </a:extLst>
            </p:cNvPr>
            <p:cNvSpPr/>
            <p:nvPr/>
          </p:nvSpPr>
          <p:spPr bwMode="gray">
            <a:xfrm rot="18000000">
              <a:off x="1429851" y="4668130"/>
              <a:ext cx="305322" cy="38099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Arrow: Down 319">
              <a:extLst>
                <a:ext uri="{FF2B5EF4-FFF2-40B4-BE49-F238E27FC236}">
                  <a16:creationId xmlns:a16="http://schemas.microsoft.com/office/drawing/2014/main" id="{D9A1AF2D-6422-454C-867F-972738718B1E}"/>
                </a:ext>
              </a:extLst>
            </p:cNvPr>
            <p:cNvSpPr/>
            <p:nvPr/>
          </p:nvSpPr>
          <p:spPr bwMode="gray">
            <a:xfrm rot="10800000">
              <a:off x="10269707" y="4582825"/>
              <a:ext cx="305322" cy="38099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05B19735-CEDF-40A0-A7C4-F2180B49C1F8}"/>
                </a:ext>
              </a:extLst>
            </p:cNvPr>
            <p:cNvGrpSpPr/>
            <p:nvPr/>
          </p:nvGrpSpPr>
          <p:grpSpPr>
            <a:xfrm>
              <a:off x="1908179" y="1949171"/>
              <a:ext cx="5080956" cy="3965853"/>
              <a:chOff x="1889382" y="1712335"/>
              <a:chExt cx="5604648" cy="4374612"/>
            </a:xfrm>
          </p:grpSpPr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DC5478D9-DA3D-4ED2-8D3D-52241FB22083}"/>
                  </a:ext>
                </a:extLst>
              </p:cNvPr>
              <p:cNvGrpSpPr/>
              <p:nvPr/>
            </p:nvGrpSpPr>
            <p:grpSpPr>
              <a:xfrm>
                <a:off x="2356080" y="4450096"/>
                <a:ext cx="5137950" cy="1548823"/>
                <a:chOff x="3083331" y="5935910"/>
                <a:chExt cx="6475652" cy="1952070"/>
              </a:xfrm>
            </p:grpSpPr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5A7DAD38-E89C-48D8-B3FD-5969864DADAE}"/>
                    </a:ext>
                  </a:extLst>
                </p:cNvPr>
                <p:cNvGrpSpPr/>
                <p:nvPr/>
              </p:nvGrpSpPr>
              <p:grpSpPr>
                <a:xfrm>
                  <a:off x="5341851" y="6252506"/>
                  <a:ext cx="320386" cy="1159872"/>
                  <a:chOff x="4112292" y="2267922"/>
                  <a:chExt cx="391886" cy="1418720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461" name="Oval 460">
                    <a:extLst>
                      <a:ext uri="{FF2B5EF4-FFF2-40B4-BE49-F238E27FC236}">
                        <a16:creationId xmlns:a16="http://schemas.microsoft.com/office/drawing/2014/main" id="{5C78DECC-C5BF-4E95-8296-994A3D244B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Oval 461">
                    <a:extLst>
                      <a:ext uri="{FF2B5EF4-FFF2-40B4-BE49-F238E27FC236}">
                        <a16:creationId xmlns:a16="http://schemas.microsoft.com/office/drawing/2014/main" id="{2E0C3BC8-4A62-459C-A043-CB2FCEA938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Oval 462">
                    <a:extLst>
                      <a:ext uri="{FF2B5EF4-FFF2-40B4-BE49-F238E27FC236}">
                        <a16:creationId xmlns:a16="http://schemas.microsoft.com/office/drawing/2014/main" id="{D9A927E8-A66E-44C3-B78C-FB5F72B916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AA7F8193-D9E3-419B-BCAA-0BB875CD50FA}"/>
                    </a:ext>
                  </a:extLst>
                </p:cNvPr>
                <p:cNvGrpSpPr/>
                <p:nvPr/>
              </p:nvGrpSpPr>
              <p:grpSpPr>
                <a:xfrm>
                  <a:off x="3083331" y="5935910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456" name="Oval 455">
                    <a:extLst>
                      <a:ext uri="{FF2B5EF4-FFF2-40B4-BE49-F238E27FC236}">
                        <a16:creationId xmlns:a16="http://schemas.microsoft.com/office/drawing/2014/main" id="{22E92305-CFBC-4318-84FB-AAE5E045E7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Oval 456">
                    <a:extLst>
                      <a:ext uri="{FF2B5EF4-FFF2-40B4-BE49-F238E27FC236}">
                        <a16:creationId xmlns:a16="http://schemas.microsoft.com/office/drawing/2014/main" id="{943DA8B2-59DE-443B-88CE-B94206B331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Oval 457">
                    <a:extLst>
                      <a:ext uri="{FF2B5EF4-FFF2-40B4-BE49-F238E27FC236}">
                        <a16:creationId xmlns:a16="http://schemas.microsoft.com/office/drawing/2014/main" id="{C03677EA-F8DD-445B-8749-13E77304365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Oval 458">
                    <a:extLst>
                      <a:ext uri="{FF2B5EF4-FFF2-40B4-BE49-F238E27FC236}">
                        <a16:creationId xmlns:a16="http://schemas.microsoft.com/office/drawing/2014/main" id="{F6D491AA-EB1C-472E-8155-578C729B68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Oval 459">
                    <a:extLst>
                      <a:ext uri="{FF2B5EF4-FFF2-40B4-BE49-F238E27FC236}">
                        <a16:creationId xmlns:a16="http://schemas.microsoft.com/office/drawing/2014/main" id="{7D538624-C7A7-47E7-A588-C2BFF0396F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14DEBE96-5701-446D-A2E8-5CB389B0B9D3}"/>
                    </a:ext>
                  </a:extLst>
                </p:cNvPr>
                <p:cNvCxnSpPr>
                  <a:cxnSpLocks/>
                  <a:stCxn id="460" idx="6"/>
                  <a:endCxn id="461" idx="2"/>
                </p:cNvCxnSpPr>
                <p:nvPr/>
              </p:nvCxnSpPr>
              <p:spPr bwMode="gray">
                <a:xfrm>
                  <a:off x="3403717" y="6096103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Arrow Connector 421">
                  <a:extLst>
                    <a:ext uri="{FF2B5EF4-FFF2-40B4-BE49-F238E27FC236}">
                      <a16:creationId xmlns:a16="http://schemas.microsoft.com/office/drawing/2014/main" id="{D92DEFCD-B9A3-4991-89DC-CBD2D3F59D87}"/>
                    </a:ext>
                  </a:extLst>
                </p:cNvPr>
                <p:cNvCxnSpPr>
                  <a:cxnSpLocks/>
                  <a:stCxn id="460" idx="6"/>
                  <a:endCxn id="462" idx="2"/>
                </p:cNvCxnSpPr>
                <p:nvPr/>
              </p:nvCxnSpPr>
              <p:spPr bwMode="gray">
                <a:xfrm>
                  <a:off x="3403717" y="6096103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C2CAD760-BD87-456E-8C48-2E277C6F47F9}"/>
                    </a:ext>
                  </a:extLst>
                </p:cNvPr>
                <p:cNvCxnSpPr>
                  <a:cxnSpLocks/>
                  <a:stCxn id="460" idx="6"/>
                  <a:endCxn id="463" idx="2"/>
                </p:cNvCxnSpPr>
                <p:nvPr/>
              </p:nvCxnSpPr>
              <p:spPr bwMode="gray">
                <a:xfrm>
                  <a:off x="3403717" y="6096103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>
                  <a:extLst>
                    <a:ext uri="{FF2B5EF4-FFF2-40B4-BE49-F238E27FC236}">
                      <a16:creationId xmlns:a16="http://schemas.microsoft.com/office/drawing/2014/main" id="{DA2ECBED-F55E-4AB8-82D0-7D75A914523A}"/>
                    </a:ext>
                  </a:extLst>
                </p:cNvPr>
                <p:cNvCxnSpPr>
                  <a:cxnSpLocks/>
                  <a:stCxn id="456" idx="6"/>
                  <a:endCxn id="461" idx="2"/>
                </p:cNvCxnSpPr>
                <p:nvPr/>
              </p:nvCxnSpPr>
              <p:spPr bwMode="gray">
                <a:xfrm flipV="1">
                  <a:off x="3403717" y="6412699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8EE419F3-9E82-4834-AF6B-E2EA814FD2FD}"/>
                    </a:ext>
                  </a:extLst>
                </p:cNvPr>
                <p:cNvCxnSpPr>
                  <a:cxnSpLocks/>
                  <a:stCxn id="456" idx="6"/>
                  <a:endCxn id="462" idx="2"/>
                </p:cNvCxnSpPr>
                <p:nvPr/>
              </p:nvCxnSpPr>
              <p:spPr bwMode="gray">
                <a:xfrm>
                  <a:off x="3403717" y="6504024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Arrow Connector 425">
                  <a:extLst>
                    <a:ext uri="{FF2B5EF4-FFF2-40B4-BE49-F238E27FC236}">
                      <a16:creationId xmlns:a16="http://schemas.microsoft.com/office/drawing/2014/main" id="{40680840-D46B-47AA-A2EF-6022937FBC13}"/>
                    </a:ext>
                  </a:extLst>
                </p:cNvPr>
                <p:cNvCxnSpPr>
                  <a:cxnSpLocks/>
                  <a:stCxn id="456" idx="6"/>
                  <a:endCxn id="463" idx="2"/>
                </p:cNvCxnSpPr>
                <p:nvPr/>
              </p:nvCxnSpPr>
              <p:spPr bwMode="gray">
                <a:xfrm>
                  <a:off x="3403717" y="6504024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>
                  <a:extLst>
                    <a:ext uri="{FF2B5EF4-FFF2-40B4-BE49-F238E27FC236}">
                      <a16:creationId xmlns:a16="http://schemas.microsoft.com/office/drawing/2014/main" id="{AAA13F92-87CA-4705-90A9-E755EF8FCE26}"/>
                    </a:ext>
                  </a:extLst>
                </p:cNvPr>
                <p:cNvCxnSpPr>
                  <a:stCxn id="457" idx="6"/>
                  <a:endCxn id="461" idx="2"/>
                </p:cNvCxnSpPr>
                <p:nvPr/>
              </p:nvCxnSpPr>
              <p:spPr bwMode="gray">
                <a:xfrm flipV="1">
                  <a:off x="3403717" y="6412699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>
                  <a:extLst>
                    <a:ext uri="{FF2B5EF4-FFF2-40B4-BE49-F238E27FC236}">
                      <a16:creationId xmlns:a16="http://schemas.microsoft.com/office/drawing/2014/main" id="{D4A6182A-A0E4-46A0-B0A3-EBA00126B571}"/>
                    </a:ext>
                  </a:extLst>
                </p:cNvPr>
                <p:cNvCxnSpPr>
                  <a:cxnSpLocks/>
                  <a:stCxn id="457" idx="6"/>
                  <a:endCxn id="462" idx="2"/>
                </p:cNvCxnSpPr>
                <p:nvPr/>
              </p:nvCxnSpPr>
              <p:spPr bwMode="gray">
                <a:xfrm flipV="1">
                  <a:off x="3403717" y="6832442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5D650A54-C396-4415-B5B0-D0E9409B6195}"/>
                    </a:ext>
                  </a:extLst>
                </p:cNvPr>
                <p:cNvCxnSpPr>
                  <a:stCxn id="458" idx="6"/>
                  <a:endCxn id="461" idx="2"/>
                </p:cNvCxnSpPr>
                <p:nvPr/>
              </p:nvCxnSpPr>
              <p:spPr bwMode="gray">
                <a:xfrm flipV="1">
                  <a:off x="3403717" y="6412699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429">
                  <a:extLst>
                    <a:ext uri="{FF2B5EF4-FFF2-40B4-BE49-F238E27FC236}">
                      <a16:creationId xmlns:a16="http://schemas.microsoft.com/office/drawing/2014/main" id="{4D4F1E82-E5CD-43AB-BE2D-7B558A1F9A5C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 bwMode="gray">
                <a:xfrm flipV="1">
                  <a:off x="3476615" y="6832442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Arrow Connector 430">
                  <a:extLst>
                    <a:ext uri="{FF2B5EF4-FFF2-40B4-BE49-F238E27FC236}">
                      <a16:creationId xmlns:a16="http://schemas.microsoft.com/office/drawing/2014/main" id="{AD262D57-57AA-4D6B-A97A-28F33C65FCD3}"/>
                    </a:ext>
                  </a:extLst>
                </p:cNvPr>
                <p:cNvCxnSpPr>
                  <a:cxnSpLocks/>
                  <a:stCxn id="459" idx="6"/>
                  <a:endCxn id="463" idx="2"/>
                </p:cNvCxnSpPr>
                <p:nvPr/>
              </p:nvCxnSpPr>
              <p:spPr bwMode="gray">
                <a:xfrm flipV="1">
                  <a:off x="3403717" y="7252185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Arrow Connector 431">
                  <a:extLst>
                    <a:ext uri="{FF2B5EF4-FFF2-40B4-BE49-F238E27FC236}">
                      <a16:creationId xmlns:a16="http://schemas.microsoft.com/office/drawing/2014/main" id="{D7D0612A-ED70-4670-816B-357B4EE5A1E0}"/>
                    </a:ext>
                  </a:extLst>
                </p:cNvPr>
                <p:cNvCxnSpPr>
                  <a:stCxn id="459" idx="6"/>
                  <a:endCxn id="462" idx="2"/>
                </p:cNvCxnSpPr>
                <p:nvPr/>
              </p:nvCxnSpPr>
              <p:spPr bwMode="gray">
                <a:xfrm flipV="1">
                  <a:off x="3403717" y="6832442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7EA0C402-E69B-47A4-81DA-99E7A8C4EE0B}"/>
                    </a:ext>
                  </a:extLst>
                </p:cNvPr>
                <p:cNvCxnSpPr>
                  <a:stCxn id="459" idx="6"/>
                  <a:endCxn id="461" idx="2"/>
                </p:cNvCxnSpPr>
                <p:nvPr/>
              </p:nvCxnSpPr>
              <p:spPr bwMode="gray">
                <a:xfrm flipV="1">
                  <a:off x="3403717" y="6412699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FA17ADF3-C577-41B5-8572-A61CD5C4CB4C}"/>
                    </a:ext>
                  </a:extLst>
                </p:cNvPr>
                <p:cNvGrpSpPr/>
                <p:nvPr/>
              </p:nvGrpSpPr>
              <p:grpSpPr>
                <a:xfrm>
                  <a:off x="7610610" y="6053906"/>
                  <a:ext cx="320386" cy="1584690"/>
                  <a:chOff x="4112292" y="2267922"/>
                  <a:chExt cx="391886" cy="1938346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5FA45402-860F-48DF-8A2E-C12C0BBB6A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6571543C-2F07-4E95-95DA-7379A9D023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8D175430-66EC-4E30-8722-67C0778FDF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3D65ADB4-2025-4DB8-B038-9166839F5B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35" name="Straight Arrow Connector 434">
                  <a:extLst>
                    <a:ext uri="{FF2B5EF4-FFF2-40B4-BE49-F238E27FC236}">
                      <a16:creationId xmlns:a16="http://schemas.microsoft.com/office/drawing/2014/main" id="{A17DDD19-F6E0-42F5-A4CB-3E068CADB2B5}"/>
                    </a:ext>
                  </a:extLst>
                </p:cNvPr>
                <p:cNvCxnSpPr>
                  <a:stCxn id="461" idx="6"/>
                  <a:endCxn id="452" idx="2"/>
                </p:cNvCxnSpPr>
                <p:nvPr/>
              </p:nvCxnSpPr>
              <p:spPr bwMode="gray">
                <a:xfrm flipV="1">
                  <a:off x="5662237" y="6214099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Arrow Connector 435">
                  <a:extLst>
                    <a:ext uri="{FF2B5EF4-FFF2-40B4-BE49-F238E27FC236}">
                      <a16:creationId xmlns:a16="http://schemas.microsoft.com/office/drawing/2014/main" id="{F13C4593-F9A0-479E-BE5D-569866F1B9F1}"/>
                    </a:ext>
                  </a:extLst>
                </p:cNvPr>
                <p:cNvCxnSpPr>
                  <a:stCxn id="461" idx="6"/>
                  <a:endCxn id="453" idx="2"/>
                </p:cNvCxnSpPr>
                <p:nvPr/>
              </p:nvCxnSpPr>
              <p:spPr bwMode="gray">
                <a:xfrm>
                  <a:off x="5662237" y="6412699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Arrow Connector 436">
                  <a:extLst>
                    <a:ext uri="{FF2B5EF4-FFF2-40B4-BE49-F238E27FC236}">
                      <a16:creationId xmlns:a16="http://schemas.microsoft.com/office/drawing/2014/main" id="{CDDC9A54-45A3-4465-A3C3-55566F31B304}"/>
                    </a:ext>
                  </a:extLst>
                </p:cNvPr>
                <p:cNvCxnSpPr>
                  <a:stCxn id="461" idx="6"/>
                  <a:endCxn id="454" idx="2"/>
                </p:cNvCxnSpPr>
                <p:nvPr/>
              </p:nvCxnSpPr>
              <p:spPr bwMode="gray">
                <a:xfrm>
                  <a:off x="5662237" y="6412699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Arrow Connector 437">
                  <a:extLst>
                    <a:ext uri="{FF2B5EF4-FFF2-40B4-BE49-F238E27FC236}">
                      <a16:creationId xmlns:a16="http://schemas.microsoft.com/office/drawing/2014/main" id="{09722340-4FCD-4643-B0AE-A0BA2C4EFE10}"/>
                    </a:ext>
                  </a:extLst>
                </p:cNvPr>
                <p:cNvCxnSpPr>
                  <a:stCxn id="461" idx="6"/>
                  <a:endCxn id="455" idx="2"/>
                </p:cNvCxnSpPr>
                <p:nvPr/>
              </p:nvCxnSpPr>
              <p:spPr bwMode="gray">
                <a:xfrm>
                  <a:off x="5662237" y="6412699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Arrow Connector 438">
                  <a:extLst>
                    <a:ext uri="{FF2B5EF4-FFF2-40B4-BE49-F238E27FC236}">
                      <a16:creationId xmlns:a16="http://schemas.microsoft.com/office/drawing/2014/main" id="{B8961388-4AF2-4726-974B-4DF811BBA847}"/>
                    </a:ext>
                  </a:extLst>
                </p:cNvPr>
                <p:cNvCxnSpPr>
                  <a:stCxn id="462" idx="6"/>
                  <a:endCxn id="452" idx="2"/>
                </p:cNvCxnSpPr>
                <p:nvPr/>
              </p:nvCxnSpPr>
              <p:spPr bwMode="gray">
                <a:xfrm flipV="1">
                  <a:off x="5662237" y="6214099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Arrow Connector 439">
                  <a:extLst>
                    <a:ext uri="{FF2B5EF4-FFF2-40B4-BE49-F238E27FC236}">
                      <a16:creationId xmlns:a16="http://schemas.microsoft.com/office/drawing/2014/main" id="{A1438608-A96B-4B62-8749-77E4E6E64E94}"/>
                    </a:ext>
                  </a:extLst>
                </p:cNvPr>
                <p:cNvCxnSpPr>
                  <a:stCxn id="462" idx="6"/>
                  <a:endCxn id="453" idx="2"/>
                </p:cNvCxnSpPr>
                <p:nvPr/>
              </p:nvCxnSpPr>
              <p:spPr bwMode="gray">
                <a:xfrm flipV="1">
                  <a:off x="5662237" y="6635534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Arrow Connector 440">
                  <a:extLst>
                    <a:ext uri="{FF2B5EF4-FFF2-40B4-BE49-F238E27FC236}">
                      <a16:creationId xmlns:a16="http://schemas.microsoft.com/office/drawing/2014/main" id="{413C193A-DA19-45D3-A471-5BD83F2694AD}"/>
                    </a:ext>
                  </a:extLst>
                </p:cNvPr>
                <p:cNvCxnSpPr>
                  <a:stCxn id="462" idx="6"/>
                  <a:endCxn id="454" idx="2"/>
                </p:cNvCxnSpPr>
                <p:nvPr/>
              </p:nvCxnSpPr>
              <p:spPr bwMode="gray">
                <a:xfrm>
                  <a:off x="5662237" y="6832442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>
                  <a:extLst>
                    <a:ext uri="{FF2B5EF4-FFF2-40B4-BE49-F238E27FC236}">
                      <a16:creationId xmlns:a16="http://schemas.microsoft.com/office/drawing/2014/main" id="{A604BE35-F667-4063-9D47-32F443F60CA6}"/>
                    </a:ext>
                  </a:extLst>
                </p:cNvPr>
                <p:cNvCxnSpPr>
                  <a:stCxn id="462" idx="6"/>
                  <a:endCxn id="455" idx="2"/>
                </p:cNvCxnSpPr>
                <p:nvPr/>
              </p:nvCxnSpPr>
              <p:spPr bwMode="gray">
                <a:xfrm>
                  <a:off x="5662237" y="6832442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>
                  <a:extLst>
                    <a:ext uri="{FF2B5EF4-FFF2-40B4-BE49-F238E27FC236}">
                      <a16:creationId xmlns:a16="http://schemas.microsoft.com/office/drawing/2014/main" id="{83FA635F-13C0-47AA-B192-2583E7136EBC}"/>
                    </a:ext>
                  </a:extLst>
                </p:cNvPr>
                <p:cNvCxnSpPr>
                  <a:cxnSpLocks/>
                  <a:stCxn id="463" idx="6"/>
                  <a:endCxn id="452" idx="2"/>
                </p:cNvCxnSpPr>
                <p:nvPr/>
              </p:nvCxnSpPr>
              <p:spPr bwMode="gray">
                <a:xfrm flipV="1">
                  <a:off x="5662237" y="6214099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Arrow Connector 443">
                  <a:extLst>
                    <a:ext uri="{FF2B5EF4-FFF2-40B4-BE49-F238E27FC236}">
                      <a16:creationId xmlns:a16="http://schemas.microsoft.com/office/drawing/2014/main" id="{19F46039-7450-4A2D-A40C-996DCBC1FB0B}"/>
                    </a:ext>
                  </a:extLst>
                </p:cNvPr>
                <p:cNvCxnSpPr>
                  <a:stCxn id="463" idx="6"/>
                  <a:endCxn id="453" idx="2"/>
                </p:cNvCxnSpPr>
                <p:nvPr/>
              </p:nvCxnSpPr>
              <p:spPr bwMode="gray">
                <a:xfrm flipV="1">
                  <a:off x="5662237" y="6635534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9AA55854-977D-4190-849C-0A0C63947F2A}"/>
                    </a:ext>
                  </a:extLst>
                </p:cNvPr>
                <p:cNvCxnSpPr>
                  <a:stCxn id="463" idx="6"/>
                  <a:endCxn id="454" idx="2"/>
                </p:cNvCxnSpPr>
                <p:nvPr/>
              </p:nvCxnSpPr>
              <p:spPr bwMode="gray">
                <a:xfrm flipV="1">
                  <a:off x="5662237" y="7056969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Arrow Connector 445">
                  <a:extLst>
                    <a:ext uri="{FF2B5EF4-FFF2-40B4-BE49-F238E27FC236}">
                      <a16:creationId xmlns:a16="http://schemas.microsoft.com/office/drawing/2014/main" id="{FD2E8130-9126-4369-95A0-1584C632C328}"/>
                    </a:ext>
                  </a:extLst>
                </p:cNvPr>
                <p:cNvCxnSpPr>
                  <a:stCxn id="463" idx="6"/>
                  <a:endCxn id="455" idx="2"/>
                </p:cNvCxnSpPr>
                <p:nvPr/>
              </p:nvCxnSpPr>
              <p:spPr bwMode="gray">
                <a:xfrm>
                  <a:off x="5662237" y="7252185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69AFC7DC-823C-4FD2-91B1-2CB5AD7A4434}"/>
                    </a:ext>
                  </a:extLst>
                </p:cNvPr>
                <p:cNvSpPr/>
                <p:nvPr/>
              </p:nvSpPr>
              <p:spPr bwMode="gray">
                <a:xfrm>
                  <a:off x="9238597" y="6638800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8" name="Straight Arrow Connector 447">
                  <a:extLst>
                    <a:ext uri="{FF2B5EF4-FFF2-40B4-BE49-F238E27FC236}">
                      <a16:creationId xmlns:a16="http://schemas.microsoft.com/office/drawing/2014/main" id="{E1FB0CEB-A2D7-45A1-9EBF-077545AF60F2}"/>
                    </a:ext>
                  </a:extLst>
                </p:cNvPr>
                <p:cNvCxnSpPr>
                  <a:stCxn id="452" idx="6"/>
                  <a:endCxn id="447" idx="2"/>
                </p:cNvCxnSpPr>
                <p:nvPr/>
              </p:nvCxnSpPr>
              <p:spPr bwMode="gray">
                <a:xfrm>
                  <a:off x="7930996" y="6214099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0A8F346E-35CD-44F1-BC97-1103B740EE68}"/>
                    </a:ext>
                  </a:extLst>
                </p:cNvPr>
                <p:cNvCxnSpPr>
                  <a:stCxn id="453" idx="6"/>
                  <a:endCxn id="447" idx="2"/>
                </p:cNvCxnSpPr>
                <p:nvPr/>
              </p:nvCxnSpPr>
              <p:spPr bwMode="gray">
                <a:xfrm>
                  <a:off x="7930996" y="6635534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Arrow Connector 449">
                  <a:extLst>
                    <a:ext uri="{FF2B5EF4-FFF2-40B4-BE49-F238E27FC236}">
                      <a16:creationId xmlns:a16="http://schemas.microsoft.com/office/drawing/2014/main" id="{E097CFF2-F99F-492C-B830-ABD823210EE6}"/>
                    </a:ext>
                  </a:extLst>
                </p:cNvPr>
                <p:cNvCxnSpPr>
                  <a:stCxn id="454" idx="6"/>
                  <a:endCxn id="447" idx="2"/>
                </p:cNvCxnSpPr>
                <p:nvPr/>
              </p:nvCxnSpPr>
              <p:spPr bwMode="gray">
                <a:xfrm flipV="1">
                  <a:off x="7930996" y="6798993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Arrow Connector 450">
                  <a:extLst>
                    <a:ext uri="{FF2B5EF4-FFF2-40B4-BE49-F238E27FC236}">
                      <a16:creationId xmlns:a16="http://schemas.microsoft.com/office/drawing/2014/main" id="{539B29CA-215E-4BDD-99CD-04D0D99FC558}"/>
                    </a:ext>
                  </a:extLst>
                </p:cNvPr>
                <p:cNvCxnSpPr>
                  <a:stCxn id="455" idx="6"/>
                  <a:endCxn id="447" idx="2"/>
                </p:cNvCxnSpPr>
                <p:nvPr/>
              </p:nvCxnSpPr>
              <p:spPr bwMode="gray">
                <a:xfrm flipV="1">
                  <a:off x="7930996" y="6798993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87FBB89B-61CC-481A-B480-72180F25CB7D}"/>
                  </a:ext>
                </a:extLst>
              </p:cNvPr>
              <p:cNvGrpSpPr/>
              <p:nvPr/>
            </p:nvGrpSpPr>
            <p:grpSpPr>
              <a:xfrm>
                <a:off x="2262424" y="4494832"/>
                <a:ext cx="5181008" cy="1592115"/>
                <a:chOff x="3940386" y="7369725"/>
                <a:chExt cx="6533714" cy="2007799"/>
              </a:xfrm>
            </p:grpSpPr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9AEE8DE8-4210-4A8A-B960-EB6DFBCD3B98}"/>
                    </a:ext>
                  </a:extLst>
                </p:cNvPr>
                <p:cNvGrpSpPr/>
                <p:nvPr/>
              </p:nvGrpSpPr>
              <p:grpSpPr>
                <a:xfrm>
                  <a:off x="6256968" y="7686323"/>
                  <a:ext cx="320386" cy="1159872"/>
                  <a:chOff x="4112292" y="2267922"/>
                  <a:chExt cx="391886" cy="1418720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416" name="Oval 415">
                    <a:extLst>
                      <a:ext uri="{FF2B5EF4-FFF2-40B4-BE49-F238E27FC236}">
                        <a16:creationId xmlns:a16="http://schemas.microsoft.com/office/drawing/2014/main" id="{3A4DFE6A-0398-4996-8228-4B6A2E56E0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Oval 416">
                    <a:extLst>
                      <a:ext uri="{FF2B5EF4-FFF2-40B4-BE49-F238E27FC236}">
                        <a16:creationId xmlns:a16="http://schemas.microsoft.com/office/drawing/2014/main" id="{B0078448-9DB9-46F0-A808-421CE6403D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Oval 417">
                    <a:extLst>
                      <a:ext uri="{FF2B5EF4-FFF2-40B4-BE49-F238E27FC236}">
                        <a16:creationId xmlns:a16="http://schemas.microsoft.com/office/drawing/2014/main" id="{95D8CE97-46D7-41BC-8095-1152B6E8F1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22D501AB-58D6-4FF1-AA02-60BEFC7DD3C8}"/>
                    </a:ext>
                  </a:extLst>
                </p:cNvPr>
                <p:cNvGrpSpPr/>
                <p:nvPr/>
              </p:nvGrpSpPr>
              <p:grpSpPr>
                <a:xfrm>
                  <a:off x="3998448" y="7369725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57201D74-D412-42B7-8B81-F8AE04DD92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6A8BDF44-C616-47B6-AA08-E999430AF1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419980D8-3501-4E22-8491-44CA7D2207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Oval 413">
                    <a:extLst>
                      <a:ext uri="{FF2B5EF4-FFF2-40B4-BE49-F238E27FC236}">
                        <a16:creationId xmlns:a16="http://schemas.microsoft.com/office/drawing/2014/main" id="{E6140C96-CA6D-49AD-AA5B-62EACE76E56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Oval 414">
                    <a:extLst>
                      <a:ext uri="{FF2B5EF4-FFF2-40B4-BE49-F238E27FC236}">
                        <a16:creationId xmlns:a16="http://schemas.microsoft.com/office/drawing/2014/main" id="{A5322B4C-3656-4206-95CC-5075CF7650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31" name="Straight Arrow Connector 330">
                  <a:extLst>
                    <a:ext uri="{FF2B5EF4-FFF2-40B4-BE49-F238E27FC236}">
                      <a16:creationId xmlns:a16="http://schemas.microsoft.com/office/drawing/2014/main" id="{4576A052-2829-435C-83FF-BC500EB99BB9}"/>
                    </a:ext>
                  </a:extLst>
                </p:cNvPr>
                <p:cNvCxnSpPr>
                  <a:cxnSpLocks/>
                  <a:stCxn id="415" idx="6"/>
                  <a:endCxn id="416" idx="2"/>
                </p:cNvCxnSpPr>
                <p:nvPr/>
              </p:nvCxnSpPr>
              <p:spPr bwMode="gray">
                <a:xfrm>
                  <a:off x="4318834" y="7529918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Arrow Connector 331">
                  <a:extLst>
                    <a:ext uri="{FF2B5EF4-FFF2-40B4-BE49-F238E27FC236}">
                      <a16:creationId xmlns:a16="http://schemas.microsoft.com/office/drawing/2014/main" id="{051843F7-A539-4323-8920-33B0CF61F8A6}"/>
                    </a:ext>
                  </a:extLst>
                </p:cNvPr>
                <p:cNvCxnSpPr>
                  <a:cxnSpLocks/>
                  <a:stCxn id="415" idx="6"/>
                  <a:endCxn id="417" idx="2"/>
                </p:cNvCxnSpPr>
                <p:nvPr/>
              </p:nvCxnSpPr>
              <p:spPr bwMode="gray">
                <a:xfrm>
                  <a:off x="4318834" y="7529918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Arrow Connector 332">
                  <a:extLst>
                    <a:ext uri="{FF2B5EF4-FFF2-40B4-BE49-F238E27FC236}">
                      <a16:creationId xmlns:a16="http://schemas.microsoft.com/office/drawing/2014/main" id="{A5E1C0EE-2D33-40CA-9349-1CF59B54375C}"/>
                    </a:ext>
                  </a:extLst>
                </p:cNvPr>
                <p:cNvCxnSpPr>
                  <a:cxnSpLocks/>
                  <a:stCxn id="415" idx="6"/>
                  <a:endCxn id="418" idx="2"/>
                </p:cNvCxnSpPr>
                <p:nvPr/>
              </p:nvCxnSpPr>
              <p:spPr bwMode="gray">
                <a:xfrm>
                  <a:off x="4318834" y="7529918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Arrow Connector 333">
                  <a:extLst>
                    <a:ext uri="{FF2B5EF4-FFF2-40B4-BE49-F238E27FC236}">
                      <a16:creationId xmlns:a16="http://schemas.microsoft.com/office/drawing/2014/main" id="{0B40F1DB-3575-4448-8697-851716942585}"/>
                    </a:ext>
                  </a:extLst>
                </p:cNvPr>
                <p:cNvCxnSpPr>
                  <a:cxnSpLocks/>
                  <a:stCxn id="411" idx="6"/>
                  <a:endCxn id="416" idx="2"/>
                </p:cNvCxnSpPr>
                <p:nvPr/>
              </p:nvCxnSpPr>
              <p:spPr bwMode="gray">
                <a:xfrm flipV="1">
                  <a:off x="4318834" y="7846514"/>
                  <a:ext cx="1938134" cy="9132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Arrow Connector 334">
                  <a:extLst>
                    <a:ext uri="{FF2B5EF4-FFF2-40B4-BE49-F238E27FC236}">
                      <a16:creationId xmlns:a16="http://schemas.microsoft.com/office/drawing/2014/main" id="{2F794020-7120-48DA-8387-462DB72BACBD}"/>
                    </a:ext>
                  </a:extLst>
                </p:cNvPr>
                <p:cNvCxnSpPr>
                  <a:cxnSpLocks/>
                  <a:stCxn id="411" idx="6"/>
                  <a:endCxn id="417" idx="2"/>
                </p:cNvCxnSpPr>
                <p:nvPr/>
              </p:nvCxnSpPr>
              <p:spPr bwMode="gray">
                <a:xfrm>
                  <a:off x="4318834" y="7937840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ADC0421E-CEEC-4DA2-8547-DFD52400F3EA}"/>
                    </a:ext>
                  </a:extLst>
                </p:cNvPr>
                <p:cNvCxnSpPr>
                  <a:cxnSpLocks/>
                  <a:stCxn id="411" idx="6"/>
                  <a:endCxn id="418" idx="2"/>
                </p:cNvCxnSpPr>
                <p:nvPr/>
              </p:nvCxnSpPr>
              <p:spPr bwMode="gray">
                <a:xfrm>
                  <a:off x="4318834" y="7937840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Arrow Connector 336">
                  <a:extLst>
                    <a:ext uri="{FF2B5EF4-FFF2-40B4-BE49-F238E27FC236}">
                      <a16:creationId xmlns:a16="http://schemas.microsoft.com/office/drawing/2014/main" id="{F9671F2C-CE73-4D69-A51A-1463A079937D}"/>
                    </a:ext>
                  </a:extLst>
                </p:cNvPr>
                <p:cNvCxnSpPr>
                  <a:stCxn id="412" idx="6"/>
                  <a:endCxn id="416" idx="2"/>
                </p:cNvCxnSpPr>
                <p:nvPr/>
              </p:nvCxnSpPr>
              <p:spPr bwMode="gray">
                <a:xfrm flipV="1">
                  <a:off x="4318834" y="7846514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>
                  <a:extLst>
                    <a:ext uri="{FF2B5EF4-FFF2-40B4-BE49-F238E27FC236}">
                      <a16:creationId xmlns:a16="http://schemas.microsoft.com/office/drawing/2014/main" id="{34606C3F-11A4-4233-80F7-D11FBE6C1E05}"/>
                    </a:ext>
                  </a:extLst>
                </p:cNvPr>
                <p:cNvCxnSpPr>
                  <a:cxnSpLocks/>
                  <a:stCxn id="412" idx="6"/>
                  <a:endCxn id="417" idx="2"/>
                </p:cNvCxnSpPr>
                <p:nvPr/>
              </p:nvCxnSpPr>
              <p:spPr bwMode="gray">
                <a:xfrm flipV="1">
                  <a:off x="4318834" y="8266257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>
                  <a:extLst>
                    <a:ext uri="{FF2B5EF4-FFF2-40B4-BE49-F238E27FC236}">
                      <a16:creationId xmlns:a16="http://schemas.microsoft.com/office/drawing/2014/main" id="{D04444D7-1E8D-4B44-91D4-B84CFF594236}"/>
                    </a:ext>
                  </a:extLst>
                </p:cNvPr>
                <p:cNvCxnSpPr>
                  <a:stCxn id="413" idx="6"/>
                  <a:endCxn id="416" idx="2"/>
                </p:cNvCxnSpPr>
                <p:nvPr/>
              </p:nvCxnSpPr>
              <p:spPr bwMode="gray">
                <a:xfrm flipV="1">
                  <a:off x="4318834" y="7846514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B9BDBE9E-1481-453C-AFF3-B4801C2BC378}"/>
                    </a:ext>
                  </a:extLst>
                </p:cNvPr>
                <p:cNvCxnSpPr>
                  <a:cxnSpLocks/>
                  <a:endCxn id="417" idx="2"/>
                </p:cNvCxnSpPr>
                <p:nvPr/>
              </p:nvCxnSpPr>
              <p:spPr bwMode="gray">
                <a:xfrm flipV="1">
                  <a:off x="4391732" y="8266257"/>
                  <a:ext cx="1865236" cy="43532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C9982561-A075-44E3-9075-44894C0D6D54}"/>
                    </a:ext>
                  </a:extLst>
                </p:cNvPr>
                <p:cNvCxnSpPr>
                  <a:cxnSpLocks/>
                  <a:stCxn id="414" idx="6"/>
                  <a:endCxn id="418" idx="2"/>
                </p:cNvCxnSpPr>
                <p:nvPr/>
              </p:nvCxnSpPr>
              <p:spPr bwMode="gray">
                <a:xfrm flipV="1">
                  <a:off x="4318834" y="8686000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>
                  <a:extLst>
                    <a:ext uri="{FF2B5EF4-FFF2-40B4-BE49-F238E27FC236}">
                      <a16:creationId xmlns:a16="http://schemas.microsoft.com/office/drawing/2014/main" id="{CE5A49EB-433C-4248-ABC8-01D45F5ED91E}"/>
                    </a:ext>
                  </a:extLst>
                </p:cNvPr>
                <p:cNvCxnSpPr>
                  <a:stCxn id="414" idx="6"/>
                  <a:endCxn id="417" idx="2"/>
                </p:cNvCxnSpPr>
                <p:nvPr/>
              </p:nvCxnSpPr>
              <p:spPr bwMode="gray">
                <a:xfrm flipV="1">
                  <a:off x="4318834" y="8266257"/>
                  <a:ext cx="1938134" cy="89534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>
                  <a:extLst>
                    <a:ext uri="{FF2B5EF4-FFF2-40B4-BE49-F238E27FC236}">
                      <a16:creationId xmlns:a16="http://schemas.microsoft.com/office/drawing/2014/main" id="{E59BA486-95DC-49EF-8BC2-A9ADBA3A9D2E}"/>
                    </a:ext>
                  </a:extLst>
                </p:cNvPr>
                <p:cNvCxnSpPr>
                  <a:stCxn id="414" idx="6"/>
                  <a:endCxn id="416" idx="2"/>
                </p:cNvCxnSpPr>
                <p:nvPr/>
              </p:nvCxnSpPr>
              <p:spPr bwMode="gray">
                <a:xfrm flipV="1">
                  <a:off x="4318834" y="7846514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FC60144A-8759-4F1A-9731-0CE8B07C3A6A}"/>
                    </a:ext>
                  </a:extLst>
                </p:cNvPr>
                <p:cNvGrpSpPr/>
                <p:nvPr/>
              </p:nvGrpSpPr>
              <p:grpSpPr>
                <a:xfrm>
                  <a:off x="8525727" y="7487722"/>
                  <a:ext cx="320386" cy="1584690"/>
                  <a:chOff x="4112292" y="2267922"/>
                  <a:chExt cx="391886" cy="1938346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68E5E484-E346-4F91-A72F-48828DC6720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Oval 407">
                    <a:extLst>
                      <a:ext uri="{FF2B5EF4-FFF2-40B4-BE49-F238E27FC236}">
                        <a16:creationId xmlns:a16="http://schemas.microsoft.com/office/drawing/2014/main" id="{FA573D9C-51E1-4571-B80C-5F76679D98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E4BA3435-3DF1-428E-9B76-38BDED5F7E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Oval 409">
                    <a:extLst>
                      <a:ext uri="{FF2B5EF4-FFF2-40B4-BE49-F238E27FC236}">
                        <a16:creationId xmlns:a16="http://schemas.microsoft.com/office/drawing/2014/main" id="{D92A4C2B-8759-42CA-8995-5ED57F4F8E7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45" name="Straight Arrow Connector 344">
                  <a:extLst>
                    <a:ext uri="{FF2B5EF4-FFF2-40B4-BE49-F238E27FC236}">
                      <a16:creationId xmlns:a16="http://schemas.microsoft.com/office/drawing/2014/main" id="{8EB61372-563D-4504-A39D-2B7D6890D9DD}"/>
                    </a:ext>
                  </a:extLst>
                </p:cNvPr>
                <p:cNvCxnSpPr>
                  <a:stCxn id="416" idx="6"/>
                  <a:endCxn id="407" idx="2"/>
                </p:cNvCxnSpPr>
                <p:nvPr/>
              </p:nvCxnSpPr>
              <p:spPr bwMode="gray">
                <a:xfrm flipV="1">
                  <a:off x="6577354" y="7647914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>
                  <a:extLst>
                    <a:ext uri="{FF2B5EF4-FFF2-40B4-BE49-F238E27FC236}">
                      <a16:creationId xmlns:a16="http://schemas.microsoft.com/office/drawing/2014/main" id="{9238A911-855B-4A4E-93CA-F2D8FC4FD4DC}"/>
                    </a:ext>
                  </a:extLst>
                </p:cNvPr>
                <p:cNvCxnSpPr>
                  <a:stCxn id="416" idx="6"/>
                  <a:endCxn id="408" idx="2"/>
                </p:cNvCxnSpPr>
                <p:nvPr/>
              </p:nvCxnSpPr>
              <p:spPr bwMode="gray">
                <a:xfrm>
                  <a:off x="6577354" y="7846514"/>
                  <a:ext cx="1948373" cy="22283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>
                  <a:extLst>
                    <a:ext uri="{FF2B5EF4-FFF2-40B4-BE49-F238E27FC236}">
                      <a16:creationId xmlns:a16="http://schemas.microsoft.com/office/drawing/2014/main" id="{AD7EBAE8-48FB-467E-97FC-719B1BAFFA11}"/>
                    </a:ext>
                  </a:extLst>
                </p:cNvPr>
                <p:cNvCxnSpPr>
                  <a:stCxn id="416" idx="6"/>
                  <a:endCxn id="409" idx="2"/>
                </p:cNvCxnSpPr>
                <p:nvPr/>
              </p:nvCxnSpPr>
              <p:spPr bwMode="gray">
                <a:xfrm>
                  <a:off x="6577354" y="7846514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>
                  <a:extLst>
                    <a:ext uri="{FF2B5EF4-FFF2-40B4-BE49-F238E27FC236}">
                      <a16:creationId xmlns:a16="http://schemas.microsoft.com/office/drawing/2014/main" id="{DB3C8152-29FC-4174-811E-AB750B7F833A}"/>
                    </a:ext>
                  </a:extLst>
                </p:cNvPr>
                <p:cNvCxnSpPr>
                  <a:stCxn id="416" idx="6"/>
                  <a:endCxn id="410" idx="2"/>
                </p:cNvCxnSpPr>
                <p:nvPr/>
              </p:nvCxnSpPr>
              <p:spPr bwMode="gray">
                <a:xfrm>
                  <a:off x="6577354" y="7846514"/>
                  <a:ext cx="1948373" cy="10657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Arrow Connector 348">
                  <a:extLst>
                    <a:ext uri="{FF2B5EF4-FFF2-40B4-BE49-F238E27FC236}">
                      <a16:creationId xmlns:a16="http://schemas.microsoft.com/office/drawing/2014/main" id="{A2CD6CDB-A67C-4836-894C-57EA839E127B}"/>
                    </a:ext>
                  </a:extLst>
                </p:cNvPr>
                <p:cNvCxnSpPr>
                  <a:stCxn id="417" idx="6"/>
                  <a:endCxn id="407" idx="2"/>
                </p:cNvCxnSpPr>
                <p:nvPr/>
              </p:nvCxnSpPr>
              <p:spPr bwMode="gray">
                <a:xfrm flipV="1">
                  <a:off x="6577354" y="7647914"/>
                  <a:ext cx="1948373" cy="61834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0CA1F807-1F13-499D-89DF-FF498687E712}"/>
                    </a:ext>
                  </a:extLst>
                </p:cNvPr>
                <p:cNvCxnSpPr>
                  <a:stCxn id="417" idx="6"/>
                  <a:endCxn id="408" idx="2"/>
                </p:cNvCxnSpPr>
                <p:nvPr/>
              </p:nvCxnSpPr>
              <p:spPr bwMode="gray">
                <a:xfrm flipV="1">
                  <a:off x="6577354" y="8069350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Arrow Connector 350">
                  <a:extLst>
                    <a:ext uri="{FF2B5EF4-FFF2-40B4-BE49-F238E27FC236}">
                      <a16:creationId xmlns:a16="http://schemas.microsoft.com/office/drawing/2014/main" id="{41D5D725-A802-4395-8A7D-14B6FB444E91}"/>
                    </a:ext>
                  </a:extLst>
                </p:cNvPr>
                <p:cNvCxnSpPr>
                  <a:stCxn id="417" idx="6"/>
                  <a:endCxn id="409" idx="2"/>
                </p:cNvCxnSpPr>
                <p:nvPr/>
              </p:nvCxnSpPr>
              <p:spPr bwMode="gray">
                <a:xfrm>
                  <a:off x="6577354" y="8266257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>
                  <a:extLst>
                    <a:ext uri="{FF2B5EF4-FFF2-40B4-BE49-F238E27FC236}">
                      <a16:creationId xmlns:a16="http://schemas.microsoft.com/office/drawing/2014/main" id="{89F80E57-8E6E-4692-942A-8134B9CB78E9}"/>
                    </a:ext>
                  </a:extLst>
                </p:cNvPr>
                <p:cNvCxnSpPr>
                  <a:stCxn id="417" idx="6"/>
                  <a:endCxn id="410" idx="2"/>
                </p:cNvCxnSpPr>
                <p:nvPr/>
              </p:nvCxnSpPr>
              <p:spPr bwMode="gray">
                <a:xfrm>
                  <a:off x="6577354" y="8266257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>
                  <a:extLst>
                    <a:ext uri="{FF2B5EF4-FFF2-40B4-BE49-F238E27FC236}">
                      <a16:creationId xmlns:a16="http://schemas.microsoft.com/office/drawing/2014/main" id="{638CB861-FC3F-4DBE-9B91-99FDCB27415D}"/>
                    </a:ext>
                  </a:extLst>
                </p:cNvPr>
                <p:cNvCxnSpPr>
                  <a:cxnSpLocks/>
                  <a:stCxn id="418" idx="6"/>
                  <a:endCxn id="407" idx="2"/>
                </p:cNvCxnSpPr>
                <p:nvPr/>
              </p:nvCxnSpPr>
              <p:spPr bwMode="gray">
                <a:xfrm flipV="1">
                  <a:off x="6577354" y="7647914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Arrow Connector 353">
                  <a:extLst>
                    <a:ext uri="{FF2B5EF4-FFF2-40B4-BE49-F238E27FC236}">
                      <a16:creationId xmlns:a16="http://schemas.microsoft.com/office/drawing/2014/main" id="{86492B44-5A82-4315-9F18-BFDDDB2CDF8D}"/>
                    </a:ext>
                  </a:extLst>
                </p:cNvPr>
                <p:cNvCxnSpPr>
                  <a:stCxn id="418" idx="6"/>
                  <a:endCxn id="408" idx="2"/>
                </p:cNvCxnSpPr>
                <p:nvPr/>
              </p:nvCxnSpPr>
              <p:spPr bwMode="gray">
                <a:xfrm flipV="1">
                  <a:off x="6577354" y="8069350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Arrow Connector 354">
                  <a:extLst>
                    <a:ext uri="{FF2B5EF4-FFF2-40B4-BE49-F238E27FC236}">
                      <a16:creationId xmlns:a16="http://schemas.microsoft.com/office/drawing/2014/main" id="{81A7FD21-0FF0-466D-AAA7-1794557DB021}"/>
                    </a:ext>
                  </a:extLst>
                </p:cNvPr>
                <p:cNvCxnSpPr>
                  <a:stCxn id="418" idx="6"/>
                  <a:endCxn id="409" idx="2"/>
                </p:cNvCxnSpPr>
                <p:nvPr/>
              </p:nvCxnSpPr>
              <p:spPr bwMode="gray">
                <a:xfrm flipV="1">
                  <a:off x="6577354" y="8490784"/>
                  <a:ext cx="1948373" cy="19521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Arrow Connector 355">
                  <a:extLst>
                    <a:ext uri="{FF2B5EF4-FFF2-40B4-BE49-F238E27FC236}">
                      <a16:creationId xmlns:a16="http://schemas.microsoft.com/office/drawing/2014/main" id="{B91C488F-5123-4624-97F2-751D01298155}"/>
                    </a:ext>
                  </a:extLst>
                </p:cNvPr>
                <p:cNvCxnSpPr>
                  <a:stCxn id="418" idx="6"/>
                  <a:endCxn id="410" idx="2"/>
                </p:cNvCxnSpPr>
                <p:nvPr/>
              </p:nvCxnSpPr>
              <p:spPr bwMode="gray">
                <a:xfrm>
                  <a:off x="6577354" y="8686000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6C147DFB-1326-429F-B811-E8772B1306CF}"/>
                    </a:ext>
                  </a:extLst>
                </p:cNvPr>
                <p:cNvSpPr/>
                <p:nvPr/>
              </p:nvSpPr>
              <p:spPr bwMode="gray">
                <a:xfrm>
                  <a:off x="10153714" y="8072615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Arrow Connector 357">
                  <a:extLst>
                    <a:ext uri="{FF2B5EF4-FFF2-40B4-BE49-F238E27FC236}">
                      <a16:creationId xmlns:a16="http://schemas.microsoft.com/office/drawing/2014/main" id="{C36171D2-37A8-457E-B642-0CD1098231B0}"/>
                    </a:ext>
                  </a:extLst>
                </p:cNvPr>
                <p:cNvCxnSpPr>
                  <a:stCxn id="407" idx="6"/>
                  <a:endCxn id="357" idx="2"/>
                </p:cNvCxnSpPr>
                <p:nvPr/>
              </p:nvCxnSpPr>
              <p:spPr bwMode="gray">
                <a:xfrm>
                  <a:off x="8846113" y="7647914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Arrow Connector 358">
                  <a:extLst>
                    <a:ext uri="{FF2B5EF4-FFF2-40B4-BE49-F238E27FC236}">
                      <a16:creationId xmlns:a16="http://schemas.microsoft.com/office/drawing/2014/main" id="{94638FC6-89C8-4B22-BACF-76010558824C}"/>
                    </a:ext>
                  </a:extLst>
                </p:cNvPr>
                <p:cNvCxnSpPr>
                  <a:stCxn id="408" idx="6"/>
                  <a:endCxn id="357" idx="2"/>
                </p:cNvCxnSpPr>
                <p:nvPr/>
              </p:nvCxnSpPr>
              <p:spPr bwMode="gray">
                <a:xfrm>
                  <a:off x="8846113" y="8069350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Arrow Connector 359">
                  <a:extLst>
                    <a:ext uri="{FF2B5EF4-FFF2-40B4-BE49-F238E27FC236}">
                      <a16:creationId xmlns:a16="http://schemas.microsoft.com/office/drawing/2014/main" id="{A01EB578-A451-4F0B-B0E6-7F6FF73BC44A}"/>
                    </a:ext>
                  </a:extLst>
                </p:cNvPr>
                <p:cNvCxnSpPr>
                  <a:stCxn id="409" idx="6"/>
                  <a:endCxn id="357" idx="2"/>
                </p:cNvCxnSpPr>
                <p:nvPr/>
              </p:nvCxnSpPr>
              <p:spPr bwMode="gray">
                <a:xfrm flipV="1">
                  <a:off x="8846113" y="8232808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Arrow Connector 360">
                  <a:extLst>
                    <a:ext uri="{FF2B5EF4-FFF2-40B4-BE49-F238E27FC236}">
                      <a16:creationId xmlns:a16="http://schemas.microsoft.com/office/drawing/2014/main" id="{F4E7FD8A-1C4A-4DF2-A0CF-26080010B37E}"/>
                    </a:ext>
                  </a:extLst>
                </p:cNvPr>
                <p:cNvCxnSpPr>
                  <a:stCxn id="410" idx="6"/>
                  <a:endCxn id="357" idx="2"/>
                </p:cNvCxnSpPr>
                <p:nvPr/>
              </p:nvCxnSpPr>
              <p:spPr bwMode="gray">
                <a:xfrm flipV="1">
                  <a:off x="8846113" y="8232808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A72B10EB-1F83-45A0-9359-26875ABBAC1C}"/>
                    </a:ext>
                  </a:extLst>
                </p:cNvPr>
                <p:cNvGrpSpPr/>
                <p:nvPr/>
              </p:nvGrpSpPr>
              <p:grpSpPr>
                <a:xfrm>
                  <a:off x="6198906" y="7742049"/>
                  <a:ext cx="320386" cy="1159872"/>
                  <a:chOff x="4112292" y="2267922"/>
                  <a:chExt cx="391886" cy="1418720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404" name="Oval 403">
                    <a:extLst>
                      <a:ext uri="{FF2B5EF4-FFF2-40B4-BE49-F238E27FC236}">
                        <a16:creationId xmlns:a16="http://schemas.microsoft.com/office/drawing/2014/main" id="{0EB01481-2C0F-4C19-9850-7BC1DF2DFFB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3B90AD4F-E059-409D-A080-BA3E9EDC06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Oval 405">
                    <a:extLst>
                      <a:ext uri="{FF2B5EF4-FFF2-40B4-BE49-F238E27FC236}">
                        <a16:creationId xmlns:a16="http://schemas.microsoft.com/office/drawing/2014/main" id="{44FC5D93-F44D-4F5C-97CB-38B18AB5B4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1DC12CB0-594E-4C8E-BF5A-62418B579A3C}"/>
                    </a:ext>
                  </a:extLst>
                </p:cNvPr>
                <p:cNvGrpSpPr/>
                <p:nvPr/>
              </p:nvGrpSpPr>
              <p:grpSpPr>
                <a:xfrm>
                  <a:off x="3940386" y="7425454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399" name="Oval 398">
                    <a:extLst>
                      <a:ext uri="{FF2B5EF4-FFF2-40B4-BE49-F238E27FC236}">
                        <a16:creationId xmlns:a16="http://schemas.microsoft.com/office/drawing/2014/main" id="{D321722B-9B91-43D2-9A9B-5E3A052778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Oval 399">
                    <a:extLst>
                      <a:ext uri="{FF2B5EF4-FFF2-40B4-BE49-F238E27FC236}">
                        <a16:creationId xmlns:a16="http://schemas.microsoft.com/office/drawing/2014/main" id="{5CDF24EA-E9EC-4745-8E79-1459E55B5A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Oval 400">
                    <a:extLst>
                      <a:ext uri="{FF2B5EF4-FFF2-40B4-BE49-F238E27FC236}">
                        <a16:creationId xmlns:a16="http://schemas.microsoft.com/office/drawing/2014/main" id="{76D8ABE8-BE4C-4D3C-91F8-3B7A5511BD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Oval 401">
                    <a:extLst>
                      <a:ext uri="{FF2B5EF4-FFF2-40B4-BE49-F238E27FC236}">
                        <a16:creationId xmlns:a16="http://schemas.microsoft.com/office/drawing/2014/main" id="{3E110A3D-B8D8-4F01-9F87-51790B3FB5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Oval 402">
                    <a:extLst>
                      <a:ext uri="{FF2B5EF4-FFF2-40B4-BE49-F238E27FC236}">
                        <a16:creationId xmlns:a16="http://schemas.microsoft.com/office/drawing/2014/main" id="{4C648A37-6FDF-4FEF-B9C1-11C6B65E160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4" name="Straight Arrow Connector 363">
                  <a:extLst>
                    <a:ext uri="{FF2B5EF4-FFF2-40B4-BE49-F238E27FC236}">
                      <a16:creationId xmlns:a16="http://schemas.microsoft.com/office/drawing/2014/main" id="{D57F0F0D-1A14-4341-83B0-268F636CA04C}"/>
                    </a:ext>
                  </a:extLst>
                </p:cNvPr>
                <p:cNvCxnSpPr>
                  <a:cxnSpLocks/>
                  <a:endCxn id="405" idx="2"/>
                </p:cNvCxnSpPr>
                <p:nvPr/>
              </p:nvCxnSpPr>
              <p:spPr bwMode="gray">
                <a:xfrm flipV="1">
                  <a:off x="4333671" y="8321986"/>
                  <a:ext cx="1865236" cy="43532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>
                  <a:extLst>
                    <a:ext uri="{FF2B5EF4-FFF2-40B4-BE49-F238E27FC236}">
                      <a16:creationId xmlns:a16="http://schemas.microsoft.com/office/drawing/2014/main" id="{44CE7D4C-007C-40AA-AC04-86C881C34FC9}"/>
                    </a:ext>
                  </a:extLst>
                </p:cNvPr>
                <p:cNvCxnSpPr>
                  <a:cxnSpLocks/>
                  <a:stCxn id="402" idx="6"/>
                  <a:endCxn id="406" idx="2"/>
                </p:cNvCxnSpPr>
                <p:nvPr/>
              </p:nvCxnSpPr>
              <p:spPr bwMode="gray">
                <a:xfrm flipV="1">
                  <a:off x="4260772" y="8741729"/>
                  <a:ext cx="1938134" cy="475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>
                  <a:extLst>
                    <a:ext uri="{FF2B5EF4-FFF2-40B4-BE49-F238E27FC236}">
                      <a16:creationId xmlns:a16="http://schemas.microsoft.com/office/drawing/2014/main" id="{D7A1C6B6-2CD0-4179-9729-19F85DBA84B4}"/>
                    </a:ext>
                  </a:extLst>
                </p:cNvPr>
                <p:cNvCxnSpPr>
                  <a:stCxn id="402" idx="6"/>
                  <a:endCxn id="405" idx="2"/>
                </p:cNvCxnSpPr>
                <p:nvPr/>
              </p:nvCxnSpPr>
              <p:spPr bwMode="gray">
                <a:xfrm flipV="1">
                  <a:off x="4260772" y="8321989"/>
                  <a:ext cx="1938134" cy="8953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>
                  <a:extLst>
                    <a:ext uri="{FF2B5EF4-FFF2-40B4-BE49-F238E27FC236}">
                      <a16:creationId xmlns:a16="http://schemas.microsoft.com/office/drawing/2014/main" id="{F0344541-C359-4771-BB1A-464DC8F4F981}"/>
                    </a:ext>
                  </a:extLst>
                </p:cNvPr>
                <p:cNvCxnSpPr>
                  <a:stCxn id="402" idx="6"/>
                  <a:endCxn id="404" idx="2"/>
                </p:cNvCxnSpPr>
                <p:nvPr/>
              </p:nvCxnSpPr>
              <p:spPr bwMode="gray">
                <a:xfrm flipV="1">
                  <a:off x="4260773" y="7902244"/>
                  <a:ext cx="1938134" cy="13150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D9863F22-C6F9-4DD5-8AD3-062D178660CC}"/>
                    </a:ext>
                  </a:extLst>
                </p:cNvPr>
                <p:cNvGrpSpPr/>
                <p:nvPr/>
              </p:nvGrpSpPr>
              <p:grpSpPr>
                <a:xfrm>
                  <a:off x="8467666" y="7543450"/>
                  <a:ext cx="320386" cy="1584690"/>
                  <a:chOff x="4112292" y="2267922"/>
                  <a:chExt cx="391886" cy="1938346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395" name="Oval 394">
                    <a:extLst>
                      <a:ext uri="{FF2B5EF4-FFF2-40B4-BE49-F238E27FC236}">
                        <a16:creationId xmlns:a16="http://schemas.microsoft.com/office/drawing/2014/main" id="{F86CEBAC-F357-4E0F-B0A8-40858A853E5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BC66BF94-64A8-4B10-A1A7-35621D67F1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Oval 396">
                    <a:extLst>
                      <a:ext uri="{FF2B5EF4-FFF2-40B4-BE49-F238E27FC236}">
                        <a16:creationId xmlns:a16="http://schemas.microsoft.com/office/drawing/2014/main" id="{BF64B60B-257B-4F07-9599-88CFB74686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5955DED9-504E-4102-A747-0EAEBD9C44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9" name="Straight Arrow Connector 368">
                  <a:extLst>
                    <a:ext uri="{FF2B5EF4-FFF2-40B4-BE49-F238E27FC236}">
                      <a16:creationId xmlns:a16="http://schemas.microsoft.com/office/drawing/2014/main" id="{B9898132-4E8C-4373-9D9D-8D2ED1ADA767}"/>
                    </a:ext>
                  </a:extLst>
                </p:cNvPr>
                <p:cNvCxnSpPr>
                  <a:stCxn id="404" idx="6"/>
                  <a:endCxn id="395" idx="2"/>
                </p:cNvCxnSpPr>
                <p:nvPr/>
              </p:nvCxnSpPr>
              <p:spPr bwMode="gray">
                <a:xfrm flipV="1">
                  <a:off x="6519293" y="7703645"/>
                  <a:ext cx="1948373" cy="198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>
                  <a:extLst>
                    <a:ext uri="{FF2B5EF4-FFF2-40B4-BE49-F238E27FC236}">
                      <a16:creationId xmlns:a16="http://schemas.microsoft.com/office/drawing/2014/main" id="{EE57855B-66C6-400E-9F96-32FAA0B8FD68}"/>
                    </a:ext>
                  </a:extLst>
                </p:cNvPr>
                <p:cNvCxnSpPr>
                  <a:stCxn id="404" idx="6"/>
                  <a:endCxn id="396" idx="2"/>
                </p:cNvCxnSpPr>
                <p:nvPr/>
              </p:nvCxnSpPr>
              <p:spPr bwMode="gray">
                <a:xfrm>
                  <a:off x="6519293" y="7902244"/>
                  <a:ext cx="1948373" cy="2228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>
                  <a:extLst>
                    <a:ext uri="{FF2B5EF4-FFF2-40B4-BE49-F238E27FC236}">
                      <a16:creationId xmlns:a16="http://schemas.microsoft.com/office/drawing/2014/main" id="{62EC9B66-FCE4-4974-9DD4-79AACD950A25}"/>
                    </a:ext>
                  </a:extLst>
                </p:cNvPr>
                <p:cNvCxnSpPr>
                  <a:stCxn id="404" idx="6"/>
                  <a:endCxn id="397" idx="2"/>
                </p:cNvCxnSpPr>
                <p:nvPr/>
              </p:nvCxnSpPr>
              <p:spPr bwMode="gray">
                <a:xfrm>
                  <a:off x="6519293" y="7902244"/>
                  <a:ext cx="1948373" cy="6442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>
                  <a:extLst>
                    <a:ext uri="{FF2B5EF4-FFF2-40B4-BE49-F238E27FC236}">
                      <a16:creationId xmlns:a16="http://schemas.microsoft.com/office/drawing/2014/main" id="{3F234EA3-CA15-4343-AAC7-8AD36BD03A4F}"/>
                    </a:ext>
                  </a:extLst>
                </p:cNvPr>
                <p:cNvCxnSpPr>
                  <a:stCxn id="404" idx="6"/>
                  <a:endCxn id="398" idx="2"/>
                </p:cNvCxnSpPr>
                <p:nvPr/>
              </p:nvCxnSpPr>
              <p:spPr bwMode="gray">
                <a:xfrm>
                  <a:off x="6519293" y="7902244"/>
                  <a:ext cx="1948373" cy="10657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>
                  <a:extLst>
                    <a:ext uri="{FF2B5EF4-FFF2-40B4-BE49-F238E27FC236}">
                      <a16:creationId xmlns:a16="http://schemas.microsoft.com/office/drawing/2014/main" id="{38BC7B0C-7F89-4F11-8012-AEC9D4D32C96}"/>
                    </a:ext>
                  </a:extLst>
                </p:cNvPr>
                <p:cNvCxnSpPr>
                  <a:stCxn id="405" idx="6"/>
                  <a:endCxn id="395" idx="2"/>
                </p:cNvCxnSpPr>
                <p:nvPr/>
              </p:nvCxnSpPr>
              <p:spPr bwMode="gray">
                <a:xfrm flipV="1">
                  <a:off x="6519293" y="7703646"/>
                  <a:ext cx="1948373" cy="618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Arrow Connector 373">
                  <a:extLst>
                    <a:ext uri="{FF2B5EF4-FFF2-40B4-BE49-F238E27FC236}">
                      <a16:creationId xmlns:a16="http://schemas.microsoft.com/office/drawing/2014/main" id="{6D3CC122-E00E-4B74-845B-E21B2B409300}"/>
                    </a:ext>
                  </a:extLst>
                </p:cNvPr>
                <p:cNvCxnSpPr>
                  <a:stCxn id="405" idx="6"/>
                  <a:endCxn id="396" idx="2"/>
                </p:cNvCxnSpPr>
                <p:nvPr/>
              </p:nvCxnSpPr>
              <p:spPr bwMode="gray">
                <a:xfrm flipV="1">
                  <a:off x="6519293" y="8125080"/>
                  <a:ext cx="1948373" cy="1969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Arrow Connector 374">
                  <a:extLst>
                    <a:ext uri="{FF2B5EF4-FFF2-40B4-BE49-F238E27FC236}">
                      <a16:creationId xmlns:a16="http://schemas.microsoft.com/office/drawing/2014/main" id="{22ECE611-74C0-4179-A00D-5F0D1D59A91A}"/>
                    </a:ext>
                  </a:extLst>
                </p:cNvPr>
                <p:cNvCxnSpPr>
                  <a:stCxn id="405" idx="6"/>
                  <a:endCxn id="397" idx="2"/>
                </p:cNvCxnSpPr>
                <p:nvPr/>
              </p:nvCxnSpPr>
              <p:spPr bwMode="gray">
                <a:xfrm>
                  <a:off x="6519293" y="8321988"/>
                  <a:ext cx="1948373" cy="2245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Arrow Connector 375">
                  <a:extLst>
                    <a:ext uri="{FF2B5EF4-FFF2-40B4-BE49-F238E27FC236}">
                      <a16:creationId xmlns:a16="http://schemas.microsoft.com/office/drawing/2014/main" id="{E3F7F3E3-A721-4C3A-B88C-98FBB13E76D1}"/>
                    </a:ext>
                  </a:extLst>
                </p:cNvPr>
                <p:cNvCxnSpPr>
                  <a:stCxn id="405" idx="6"/>
                  <a:endCxn id="398" idx="2"/>
                </p:cNvCxnSpPr>
                <p:nvPr/>
              </p:nvCxnSpPr>
              <p:spPr bwMode="gray">
                <a:xfrm>
                  <a:off x="6519293" y="8321988"/>
                  <a:ext cx="1948373" cy="6459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Arrow Connector 376">
                  <a:extLst>
                    <a:ext uri="{FF2B5EF4-FFF2-40B4-BE49-F238E27FC236}">
                      <a16:creationId xmlns:a16="http://schemas.microsoft.com/office/drawing/2014/main" id="{09D8C796-966F-49D2-AF08-6BD1C460713A}"/>
                    </a:ext>
                  </a:extLst>
                </p:cNvPr>
                <p:cNvCxnSpPr>
                  <a:cxnSpLocks/>
                  <a:stCxn id="406" idx="6"/>
                  <a:endCxn id="395" idx="2"/>
                </p:cNvCxnSpPr>
                <p:nvPr/>
              </p:nvCxnSpPr>
              <p:spPr bwMode="gray">
                <a:xfrm flipV="1">
                  <a:off x="6519293" y="7703647"/>
                  <a:ext cx="1948373" cy="10380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>
                  <a:extLst>
                    <a:ext uri="{FF2B5EF4-FFF2-40B4-BE49-F238E27FC236}">
                      <a16:creationId xmlns:a16="http://schemas.microsoft.com/office/drawing/2014/main" id="{32D3FB62-967C-4A1B-B60B-957C3A61DBD5}"/>
                    </a:ext>
                  </a:extLst>
                </p:cNvPr>
                <p:cNvCxnSpPr>
                  <a:stCxn id="406" idx="6"/>
                  <a:endCxn id="396" idx="2"/>
                </p:cNvCxnSpPr>
                <p:nvPr/>
              </p:nvCxnSpPr>
              <p:spPr bwMode="gray">
                <a:xfrm flipV="1">
                  <a:off x="6519293" y="8125082"/>
                  <a:ext cx="1948373" cy="6166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Arrow Connector 378">
                  <a:extLst>
                    <a:ext uri="{FF2B5EF4-FFF2-40B4-BE49-F238E27FC236}">
                      <a16:creationId xmlns:a16="http://schemas.microsoft.com/office/drawing/2014/main" id="{7EDB2680-3938-4F4E-86E9-1A1336F8DB48}"/>
                    </a:ext>
                  </a:extLst>
                </p:cNvPr>
                <p:cNvCxnSpPr>
                  <a:stCxn id="406" idx="6"/>
                  <a:endCxn id="397" idx="2"/>
                </p:cNvCxnSpPr>
                <p:nvPr/>
              </p:nvCxnSpPr>
              <p:spPr bwMode="gray">
                <a:xfrm flipV="1">
                  <a:off x="6519293" y="8546516"/>
                  <a:ext cx="1948373" cy="1952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>
                  <a:extLst>
                    <a:ext uri="{FF2B5EF4-FFF2-40B4-BE49-F238E27FC236}">
                      <a16:creationId xmlns:a16="http://schemas.microsoft.com/office/drawing/2014/main" id="{98A1DBAD-28C0-4CAB-8F9B-EACAA0FD136C}"/>
                    </a:ext>
                  </a:extLst>
                </p:cNvPr>
                <p:cNvCxnSpPr>
                  <a:stCxn id="406" idx="6"/>
                  <a:endCxn id="398" idx="2"/>
                </p:cNvCxnSpPr>
                <p:nvPr/>
              </p:nvCxnSpPr>
              <p:spPr bwMode="gray">
                <a:xfrm>
                  <a:off x="6519293" y="8741737"/>
                  <a:ext cx="1948373" cy="226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FD6C40E3-A1DE-4C75-AE61-FE24EBAF8762}"/>
                    </a:ext>
                  </a:extLst>
                </p:cNvPr>
                <p:cNvSpPr/>
                <p:nvPr/>
              </p:nvSpPr>
              <p:spPr bwMode="gray">
                <a:xfrm>
                  <a:off x="10095652" y="8128352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2" name="Straight Arrow Connector 381">
                  <a:extLst>
                    <a:ext uri="{FF2B5EF4-FFF2-40B4-BE49-F238E27FC236}">
                      <a16:creationId xmlns:a16="http://schemas.microsoft.com/office/drawing/2014/main" id="{4841E874-13E7-49D4-A9CB-7F4E35C1AED4}"/>
                    </a:ext>
                  </a:extLst>
                </p:cNvPr>
                <p:cNvCxnSpPr>
                  <a:stCxn id="395" idx="6"/>
                  <a:endCxn id="381" idx="2"/>
                </p:cNvCxnSpPr>
                <p:nvPr/>
              </p:nvCxnSpPr>
              <p:spPr bwMode="gray">
                <a:xfrm>
                  <a:off x="8788051" y="7703648"/>
                  <a:ext cx="1307601" cy="584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859FAF2F-A6EA-42DE-85A6-BA3640D83385}"/>
                    </a:ext>
                  </a:extLst>
                </p:cNvPr>
                <p:cNvCxnSpPr>
                  <a:stCxn id="396" idx="6"/>
                  <a:endCxn id="381" idx="2"/>
                </p:cNvCxnSpPr>
                <p:nvPr/>
              </p:nvCxnSpPr>
              <p:spPr bwMode="gray">
                <a:xfrm>
                  <a:off x="8788051" y="8125082"/>
                  <a:ext cx="1307601" cy="1634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Arrow Connector 383">
                  <a:extLst>
                    <a:ext uri="{FF2B5EF4-FFF2-40B4-BE49-F238E27FC236}">
                      <a16:creationId xmlns:a16="http://schemas.microsoft.com/office/drawing/2014/main" id="{16A84EEA-5F90-4757-8E03-75C6089C1382}"/>
                    </a:ext>
                  </a:extLst>
                </p:cNvPr>
                <p:cNvCxnSpPr>
                  <a:stCxn id="397" idx="6"/>
                  <a:endCxn id="381" idx="2"/>
                </p:cNvCxnSpPr>
                <p:nvPr/>
              </p:nvCxnSpPr>
              <p:spPr bwMode="gray">
                <a:xfrm flipV="1">
                  <a:off x="8788052" y="8288541"/>
                  <a:ext cx="1307601" cy="2579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Arrow Connector 384">
                  <a:extLst>
                    <a:ext uri="{FF2B5EF4-FFF2-40B4-BE49-F238E27FC236}">
                      <a16:creationId xmlns:a16="http://schemas.microsoft.com/office/drawing/2014/main" id="{EC3FC872-ACD6-4D1A-A77D-5BE8CDA51DA4}"/>
                    </a:ext>
                  </a:extLst>
                </p:cNvPr>
                <p:cNvCxnSpPr>
                  <a:stCxn id="398" idx="6"/>
                  <a:endCxn id="381" idx="2"/>
                </p:cNvCxnSpPr>
                <p:nvPr/>
              </p:nvCxnSpPr>
              <p:spPr bwMode="gray">
                <a:xfrm flipV="1">
                  <a:off x="8788051" y="8288537"/>
                  <a:ext cx="1307601" cy="6794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Arrow Connector 385">
                  <a:extLst>
                    <a:ext uri="{FF2B5EF4-FFF2-40B4-BE49-F238E27FC236}">
                      <a16:creationId xmlns:a16="http://schemas.microsoft.com/office/drawing/2014/main" id="{E5B408CD-E343-4CC3-94F6-D9358620D0E0}"/>
                    </a:ext>
                  </a:extLst>
                </p:cNvPr>
                <p:cNvCxnSpPr>
                  <a:cxnSpLocks/>
                  <a:stCxn id="403" idx="6"/>
                  <a:endCxn id="404" idx="2"/>
                </p:cNvCxnSpPr>
                <p:nvPr/>
              </p:nvCxnSpPr>
              <p:spPr bwMode="gray">
                <a:xfrm>
                  <a:off x="4260772" y="7585647"/>
                  <a:ext cx="1938134" cy="316596"/>
                </a:xfrm>
                <a:prstGeom prst="straightConnector1">
                  <a:avLst/>
                </a:prstGeom>
                <a:ln>
                  <a:solidFill>
                    <a:srgbClr val="10384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Arrow Connector 386">
                  <a:extLst>
                    <a:ext uri="{FF2B5EF4-FFF2-40B4-BE49-F238E27FC236}">
                      <a16:creationId xmlns:a16="http://schemas.microsoft.com/office/drawing/2014/main" id="{3EE0758A-0727-40C9-804D-4C6F1C430B3D}"/>
                    </a:ext>
                  </a:extLst>
                </p:cNvPr>
                <p:cNvCxnSpPr>
                  <a:cxnSpLocks/>
                  <a:stCxn id="403" idx="6"/>
                  <a:endCxn id="405" idx="2"/>
                </p:cNvCxnSpPr>
                <p:nvPr/>
              </p:nvCxnSpPr>
              <p:spPr bwMode="gray">
                <a:xfrm>
                  <a:off x="4260772" y="7585647"/>
                  <a:ext cx="1938134" cy="736339"/>
                </a:xfrm>
                <a:prstGeom prst="straightConnector1">
                  <a:avLst/>
                </a:prstGeom>
                <a:ln>
                  <a:solidFill>
                    <a:srgbClr val="10384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>
                  <a:extLst>
                    <a:ext uri="{FF2B5EF4-FFF2-40B4-BE49-F238E27FC236}">
                      <a16:creationId xmlns:a16="http://schemas.microsoft.com/office/drawing/2014/main" id="{B16E7D35-6F98-419B-9873-2E09D19837AB}"/>
                    </a:ext>
                  </a:extLst>
                </p:cNvPr>
                <p:cNvCxnSpPr>
                  <a:cxnSpLocks/>
                  <a:stCxn id="403" idx="6"/>
                  <a:endCxn id="406" idx="2"/>
                </p:cNvCxnSpPr>
                <p:nvPr/>
              </p:nvCxnSpPr>
              <p:spPr bwMode="gray">
                <a:xfrm>
                  <a:off x="4260772" y="7585647"/>
                  <a:ext cx="1938134" cy="1156082"/>
                </a:xfrm>
                <a:prstGeom prst="straightConnector1">
                  <a:avLst/>
                </a:prstGeom>
                <a:ln>
                  <a:solidFill>
                    <a:srgbClr val="10384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87B45F6C-567D-4AA5-A1F7-7ED0EB3E5EF1}"/>
                    </a:ext>
                  </a:extLst>
                </p:cNvPr>
                <p:cNvCxnSpPr>
                  <a:cxnSpLocks/>
                  <a:stCxn id="399" idx="6"/>
                  <a:endCxn id="404" idx="2"/>
                </p:cNvCxnSpPr>
                <p:nvPr/>
              </p:nvCxnSpPr>
              <p:spPr bwMode="gray">
                <a:xfrm flipV="1">
                  <a:off x="4260772" y="7902242"/>
                  <a:ext cx="1938134" cy="91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>
                  <a:extLst>
                    <a:ext uri="{FF2B5EF4-FFF2-40B4-BE49-F238E27FC236}">
                      <a16:creationId xmlns:a16="http://schemas.microsoft.com/office/drawing/2014/main" id="{989FA1F6-77BD-4E63-A4FE-2E15348515A1}"/>
                    </a:ext>
                  </a:extLst>
                </p:cNvPr>
                <p:cNvCxnSpPr>
                  <a:cxnSpLocks/>
                  <a:stCxn id="399" idx="6"/>
                  <a:endCxn id="405" idx="2"/>
                </p:cNvCxnSpPr>
                <p:nvPr/>
              </p:nvCxnSpPr>
              <p:spPr bwMode="gray">
                <a:xfrm>
                  <a:off x="4260772" y="7993568"/>
                  <a:ext cx="1938134" cy="3284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Arrow Connector 390">
                  <a:extLst>
                    <a:ext uri="{FF2B5EF4-FFF2-40B4-BE49-F238E27FC236}">
                      <a16:creationId xmlns:a16="http://schemas.microsoft.com/office/drawing/2014/main" id="{1143E479-D96C-4687-9DEE-94205D4ED41D}"/>
                    </a:ext>
                  </a:extLst>
                </p:cNvPr>
                <p:cNvCxnSpPr>
                  <a:cxnSpLocks/>
                  <a:stCxn id="399" idx="6"/>
                  <a:endCxn id="406" idx="2"/>
                </p:cNvCxnSpPr>
                <p:nvPr/>
              </p:nvCxnSpPr>
              <p:spPr bwMode="gray">
                <a:xfrm>
                  <a:off x="4260772" y="7993568"/>
                  <a:ext cx="1938134" cy="748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Arrow Connector 391">
                  <a:extLst>
                    <a:ext uri="{FF2B5EF4-FFF2-40B4-BE49-F238E27FC236}">
                      <a16:creationId xmlns:a16="http://schemas.microsoft.com/office/drawing/2014/main" id="{2C86D082-F651-49FB-B6BA-30639650D683}"/>
                    </a:ext>
                  </a:extLst>
                </p:cNvPr>
                <p:cNvCxnSpPr>
                  <a:stCxn id="400" idx="6"/>
                  <a:endCxn id="404" idx="2"/>
                </p:cNvCxnSpPr>
                <p:nvPr/>
              </p:nvCxnSpPr>
              <p:spPr bwMode="gray">
                <a:xfrm flipV="1">
                  <a:off x="4260772" y="7902242"/>
                  <a:ext cx="1938134" cy="49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Arrow Connector 392">
                  <a:extLst>
                    <a:ext uri="{FF2B5EF4-FFF2-40B4-BE49-F238E27FC236}">
                      <a16:creationId xmlns:a16="http://schemas.microsoft.com/office/drawing/2014/main" id="{06C4B9B4-12B4-4848-9284-4020E0959F61}"/>
                    </a:ext>
                  </a:extLst>
                </p:cNvPr>
                <p:cNvCxnSpPr>
                  <a:cxnSpLocks/>
                  <a:stCxn id="400" idx="6"/>
                  <a:endCxn id="405" idx="2"/>
                </p:cNvCxnSpPr>
                <p:nvPr/>
              </p:nvCxnSpPr>
              <p:spPr bwMode="gray">
                <a:xfrm flipV="1">
                  <a:off x="4260772" y="8321986"/>
                  <a:ext cx="1938134" cy="795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Arrow Connector 393">
                  <a:extLst>
                    <a:ext uri="{FF2B5EF4-FFF2-40B4-BE49-F238E27FC236}">
                      <a16:creationId xmlns:a16="http://schemas.microsoft.com/office/drawing/2014/main" id="{19A9338C-9D86-478B-9836-B7D3D64872BF}"/>
                    </a:ext>
                  </a:extLst>
                </p:cNvPr>
                <p:cNvCxnSpPr>
                  <a:stCxn id="401" idx="6"/>
                  <a:endCxn id="404" idx="2"/>
                </p:cNvCxnSpPr>
                <p:nvPr/>
              </p:nvCxnSpPr>
              <p:spPr bwMode="gray">
                <a:xfrm flipV="1">
                  <a:off x="4260772" y="7902242"/>
                  <a:ext cx="1938134" cy="9071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11735717-6F27-4691-90E0-F754F2D6EB8A}"/>
                  </a:ext>
                </a:extLst>
              </p:cNvPr>
              <p:cNvSpPr txBox="1"/>
              <p:nvPr/>
            </p:nvSpPr>
            <p:spPr bwMode="gray">
              <a:xfrm>
                <a:off x="1889382" y="4138284"/>
                <a:ext cx="1075820" cy="24770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/>
                  <a:t>Sample ID</a:t>
                </a:r>
              </a:p>
            </p:txBody>
          </p: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CDB13BE6-A386-455C-B2C0-A8DFDADD9676}"/>
                  </a:ext>
                </a:extLst>
              </p:cNvPr>
              <p:cNvCxnSpPr>
                <a:stCxn id="401" idx="6"/>
                <a:endCxn id="405" idx="2"/>
              </p:cNvCxnSpPr>
              <p:nvPr/>
            </p:nvCxnSpPr>
            <p:spPr bwMode="gray">
              <a:xfrm flipV="1">
                <a:off x="2516479" y="5249942"/>
                <a:ext cx="1536873" cy="386511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316F3DD2-2550-4C64-B457-8800A133A0C4}"/>
                  </a:ext>
                </a:extLst>
              </p:cNvPr>
              <p:cNvCxnSpPr>
                <a:stCxn id="401" idx="6"/>
                <a:endCxn id="404" idx="2"/>
              </p:cNvCxnSpPr>
              <p:nvPr/>
            </p:nvCxnSpPr>
            <p:spPr bwMode="gray">
              <a:xfrm flipV="1">
                <a:off x="2516479" y="4917100"/>
                <a:ext cx="1536873" cy="719353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0287FC15-9E2E-4F39-B8C9-DE432DBA9042}"/>
                  </a:ext>
                </a:extLst>
              </p:cNvPr>
              <p:cNvCxnSpPr>
                <a:stCxn id="401" idx="6"/>
                <a:endCxn id="406" idx="2"/>
              </p:cNvCxnSpPr>
              <p:nvPr/>
            </p:nvCxnSpPr>
            <p:spPr bwMode="gray">
              <a:xfrm flipV="1">
                <a:off x="2516479" y="5582783"/>
                <a:ext cx="1536873" cy="5367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961C1AEA-CE33-47F7-8D48-7EB89D285C2D}"/>
                  </a:ext>
                </a:extLst>
              </p:cNvPr>
              <p:cNvCxnSpPr>
                <a:stCxn id="400" idx="6"/>
                <a:endCxn id="406" idx="2"/>
              </p:cNvCxnSpPr>
              <p:nvPr/>
            </p:nvCxnSpPr>
            <p:spPr bwMode="gray">
              <a:xfrm>
                <a:off x="2516479" y="5312985"/>
                <a:ext cx="1536873" cy="269798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9458AE2D-4FC0-4755-BE79-1F42A11D8375}"/>
                  </a:ext>
                </a:extLst>
              </p:cNvPr>
              <p:cNvSpPr txBox="1"/>
              <p:nvPr/>
            </p:nvSpPr>
            <p:spPr bwMode="gray">
              <a:xfrm>
                <a:off x="1889382" y="1712335"/>
                <a:ext cx="1075820" cy="24770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/>
                  <a:t>Sample ID</a:t>
                </a:r>
              </a:p>
            </p:txBody>
          </p:sp>
        </p:grpSp>
      </p:grpSp>
      <p:sp>
        <p:nvSpPr>
          <p:cNvPr id="912" name="Speech Bubble: Rectangle with Corners Rounded 911">
            <a:extLst>
              <a:ext uri="{FF2B5EF4-FFF2-40B4-BE49-F238E27FC236}">
                <a16:creationId xmlns:a16="http://schemas.microsoft.com/office/drawing/2014/main" id="{D9079841-BA9B-42FF-B22C-18B39DD17B28}"/>
              </a:ext>
            </a:extLst>
          </p:cNvPr>
          <p:cNvSpPr/>
          <p:nvPr/>
        </p:nvSpPr>
        <p:spPr bwMode="gray">
          <a:xfrm>
            <a:off x="1181100" y="3757643"/>
            <a:ext cx="3060005" cy="913859"/>
          </a:xfrm>
          <a:prstGeom prst="wedgeRoundRectCallout">
            <a:avLst>
              <a:gd name="adj1" fmla="val 38306"/>
              <a:gd name="adj2" fmla="val 47308"/>
              <a:gd name="adj3" fmla="val 16667"/>
            </a:avLst>
          </a:prstGeom>
          <a:solidFill>
            <a:srgbClr val="7030A0">
              <a:alpha val="8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Note that the input sample dimension for each cluster is different, to perform Batch Gradient Decent at brick resolution, it requires to patch ZERO on </a:t>
            </a:r>
            <a:r>
              <a:rPr lang="en-US" sz="1000" dirty="0" err="1"/>
              <a:t>X</a:t>
            </a:r>
            <a:r>
              <a:rPr lang="en-US" sz="1000" baseline="-25000" dirty="0" err="1"/>
              <a:t>cluster</a:t>
            </a:r>
            <a:r>
              <a:rPr lang="en-US" sz="1000" baseline="-25000" dirty="0"/>
              <a:t> </a:t>
            </a:r>
            <a:r>
              <a:rPr lang="en-US" sz="1000" dirty="0"/>
              <a:t>and </a:t>
            </a:r>
            <a:r>
              <a:rPr lang="en-US" sz="400" baseline="-25000" dirty="0"/>
              <a:t> </a:t>
            </a:r>
            <a:r>
              <a:rPr lang="en-US" sz="1000" dirty="0" err="1"/>
              <a:t>X</a:t>
            </a:r>
            <a:r>
              <a:rPr lang="en-US" sz="1000" baseline="-25000" dirty="0" err="1"/>
              <a:t>subgroup</a:t>
            </a:r>
            <a:endParaRPr lang="en-US" sz="400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3EB3F-145A-411A-BD6E-9AAFFAE5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37" y="2332233"/>
            <a:ext cx="2906372" cy="972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A5B6C-0296-4EB4-84CB-3950E42C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870" y="5163572"/>
            <a:ext cx="3047452" cy="542150"/>
          </a:xfrm>
          <a:prstGeom prst="rect">
            <a:avLst/>
          </a:prstGeom>
        </p:spPr>
      </p:pic>
      <p:grpSp>
        <p:nvGrpSpPr>
          <p:cNvPr id="617" name="Group 616">
            <a:extLst>
              <a:ext uri="{FF2B5EF4-FFF2-40B4-BE49-F238E27FC236}">
                <a16:creationId xmlns:a16="http://schemas.microsoft.com/office/drawing/2014/main" id="{2C7AA9BD-531C-422C-B4EF-D9E6A56A751E}"/>
              </a:ext>
            </a:extLst>
          </p:cNvPr>
          <p:cNvGrpSpPr/>
          <p:nvPr/>
        </p:nvGrpSpPr>
        <p:grpSpPr>
          <a:xfrm>
            <a:off x="4438895" y="4214845"/>
            <a:ext cx="6142017" cy="2269716"/>
            <a:chOff x="1365647" y="1949171"/>
            <a:chExt cx="10073856" cy="3965853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E7E8A6D4-1321-4690-8B37-96CF515D5329}"/>
                </a:ext>
              </a:extLst>
            </p:cNvPr>
            <p:cNvGrpSpPr/>
            <p:nvPr/>
          </p:nvGrpSpPr>
          <p:grpSpPr>
            <a:xfrm>
              <a:off x="2300808" y="2276935"/>
              <a:ext cx="4760372" cy="1492421"/>
              <a:chOff x="995444" y="4822410"/>
              <a:chExt cx="4760372" cy="1492421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5D477350-05D8-4F06-BB73-C72B287CC493}"/>
                  </a:ext>
                </a:extLst>
              </p:cNvPr>
              <p:cNvGrpSpPr/>
              <p:nvPr/>
            </p:nvGrpSpPr>
            <p:grpSpPr>
              <a:xfrm>
                <a:off x="1090463" y="4822410"/>
                <a:ext cx="4665353" cy="1406360"/>
                <a:chOff x="3083331" y="5935910"/>
                <a:chExt cx="6475652" cy="1952070"/>
              </a:xfrm>
            </p:grpSpPr>
            <p:grpSp>
              <p:nvGrpSpPr>
                <p:cNvPr id="1155" name="Group 1154">
                  <a:extLst>
                    <a:ext uri="{FF2B5EF4-FFF2-40B4-BE49-F238E27FC236}">
                      <a16:creationId xmlns:a16="http://schemas.microsoft.com/office/drawing/2014/main" id="{E7D9A62C-0BE5-469A-97E2-75E06517EA54}"/>
                    </a:ext>
                  </a:extLst>
                </p:cNvPr>
                <p:cNvGrpSpPr/>
                <p:nvPr/>
              </p:nvGrpSpPr>
              <p:grpSpPr>
                <a:xfrm>
                  <a:off x="5341851" y="6252506"/>
                  <a:ext cx="320386" cy="1159872"/>
                  <a:chOff x="4112292" y="2267922"/>
                  <a:chExt cx="391886" cy="1418720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1197" name="Oval 1196">
                    <a:extLst>
                      <a:ext uri="{FF2B5EF4-FFF2-40B4-BE49-F238E27FC236}">
                        <a16:creationId xmlns:a16="http://schemas.microsoft.com/office/drawing/2014/main" id="{7BD57702-1E06-489E-A3C5-28535491412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8" name="Oval 1197">
                    <a:extLst>
                      <a:ext uri="{FF2B5EF4-FFF2-40B4-BE49-F238E27FC236}">
                        <a16:creationId xmlns:a16="http://schemas.microsoft.com/office/drawing/2014/main" id="{7D9F81BC-B6C6-4991-9FC9-92A3D10572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9" name="Oval 1198">
                    <a:extLst>
                      <a:ext uri="{FF2B5EF4-FFF2-40B4-BE49-F238E27FC236}">
                        <a16:creationId xmlns:a16="http://schemas.microsoft.com/office/drawing/2014/main" id="{41613B04-56AE-4C5A-ACFC-97AF8DD00C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CD89989C-90C0-457D-9586-596FF2D9F34A}"/>
                    </a:ext>
                  </a:extLst>
                </p:cNvPr>
                <p:cNvGrpSpPr/>
                <p:nvPr/>
              </p:nvGrpSpPr>
              <p:grpSpPr>
                <a:xfrm>
                  <a:off x="3083331" y="5935910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1192" name="Oval 1191">
                    <a:extLst>
                      <a:ext uri="{FF2B5EF4-FFF2-40B4-BE49-F238E27FC236}">
                        <a16:creationId xmlns:a16="http://schemas.microsoft.com/office/drawing/2014/main" id="{06A767CD-3FB2-45C2-930A-08EBA214C8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3" name="Oval 1192">
                    <a:extLst>
                      <a:ext uri="{FF2B5EF4-FFF2-40B4-BE49-F238E27FC236}">
                        <a16:creationId xmlns:a16="http://schemas.microsoft.com/office/drawing/2014/main" id="{C30A0056-407D-4E9B-B8AE-3CE035CD82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4" name="Oval 1193">
                    <a:extLst>
                      <a:ext uri="{FF2B5EF4-FFF2-40B4-BE49-F238E27FC236}">
                        <a16:creationId xmlns:a16="http://schemas.microsoft.com/office/drawing/2014/main" id="{D79EAED3-E9E2-4B77-8DCC-4F3B08C76E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5" name="Oval 1194">
                    <a:extLst>
                      <a:ext uri="{FF2B5EF4-FFF2-40B4-BE49-F238E27FC236}">
                        <a16:creationId xmlns:a16="http://schemas.microsoft.com/office/drawing/2014/main" id="{F77E3E53-6627-4249-9D5C-3E77BBC528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Oval 1195">
                    <a:extLst>
                      <a:ext uri="{FF2B5EF4-FFF2-40B4-BE49-F238E27FC236}">
                        <a16:creationId xmlns:a16="http://schemas.microsoft.com/office/drawing/2014/main" id="{DD3DDE69-6DF4-43FC-8E38-95EC14C6F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7" name="Straight Arrow Connector 1156">
                  <a:extLst>
                    <a:ext uri="{FF2B5EF4-FFF2-40B4-BE49-F238E27FC236}">
                      <a16:creationId xmlns:a16="http://schemas.microsoft.com/office/drawing/2014/main" id="{17DEEE68-0CD5-454B-AE6F-96A1DDA297E8}"/>
                    </a:ext>
                  </a:extLst>
                </p:cNvPr>
                <p:cNvCxnSpPr>
                  <a:cxnSpLocks/>
                  <a:stCxn id="1196" idx="6"/>
                  <a:endCxn id="1197" idx="2"/>
                </p:cNvCxnSpPr>
                <p:nvPr/>
              </p:nvCxnSpPr>
              <p:spPr bwMode="gray">
                <a:xfrm>
                  <a:off x="3403717" y="6096103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8" name="Straight Arrow Connector 1157">
                  <a:extLst>
                    <a:ext uri="{FF2B5EF4-FFF2-40B4-BE49-F238E27FC236}">
                      <a16:creationId xmlns:a16="http://schemas.microsoft.com/office/drawing/2014/main" id="{9C622835-5086-43B6-8516-14C06D875BDA}"/>
                    </a:ext>
                  </a:extLst>
                </p:cNvPr>
                <p:cNvCxnSpPr>
                  <a:cxnSpLocks/>
                  <a:stCxn id="1196" idx="6"/>
                  <a:endCxn id="1198" idx="2"/>
                </p:cNvCxnSpPr>
                <p:nvPr/>
              </p:nvCxnSpPr>
              <p:spPr bwMode="gray">
                <a:xfrm>
                  <a:off x="3403717" y="6096103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9" name="Straight Arrow Connector 1158">
                  <a:extLst>
                    <a:ext uri="{FF2B5EF4-FFF2-40B4-BE49-F238E27FC236}">
                      <a16:creationId xmlns:a16="http://schemas.microsoft.com/office/drawing/2014/main" id="{5DB74B04-B7F2-4B6B-93FE-1BF69ADE9B93}"/>
                    </a:ext>
                  </a:extLst>
                </p:cNvPr>
                <p:cNvCxnSpPr>
                  <a:cxnSpLocks/>
                  <a:stCxn id="1196" idx="6"/>
                  <a:endCxn id="1199" idx="2"/>
                </p:cNvCxnSpPr>
                <p:nvPr/>
              </p:nvCxnSpPr>
              <p:spPr bwMode="gray">
                <a:xfrm>
                  <a:off x="3403717" y="6096103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Arrow Connector 1159">
                  <a:extLst>
                    <a:ext uri="{FF2B5EF4-FFF2-40B4-BE49-F238E27FC236}">
                      <a16:creationId xmlns:a16="http://schemas.microsoft.com/office/drawing/2014/main" id="{87AE6EED-F5ED-4758-A363-9109E9CC8AA2}"/>
                    </a:ext>
                  </a:extLst>
                </p:cNvPr>
                <p:cNvCxnSpPr>
                  <a:cxnSpLocks/>
                  <a:stCxn id="1192" idx="6"/>
                  <a:endCxn id="1197" idx="2"/>
                </p:cNvCxnSpPr>
                <p:nvPr/>
              </p:nvCxnSpPr>
              <p:spPr bwMode="gray">
                <a:xfrm flipV="1">
                  <a:off x="3403717" y="6412699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1" name="Straight Arrow Connector 1160">
                  <a:extLst>
                    <a:ext uri="{FF2B5EF4-FFF2-40B4-BE49-F238E27FC236}">
                      <a16:creationId xmlns:a16="http://schemas.microsoft.com/office/drawing/2014/main" id="{DB402D97-2A5C-412F-AC48-6AC143720800}"/>
                    </a:ext>
                  </a:extLst>
                </p:cNvPr>
                <p:cNvCxnSpPr>
                  <a:cxnSpLocks/>
                  <a:stCxn id="1192" idx="6"/>
                  <a:endCxn id="1198" idx="2"/>
                </p:cNvCxnSpPr>
                <p:nvPr/>
              </p:nvCxnSpPr>
              <p:spPr bwMode="gray">
                <a:xfrm>
                  <a:off x="3403717" y="6504024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2" name="Straight Arrow Connector 1161">
                  <a:extLst>
                    <a:ext uri="{FF2B5EF4-FFF2-40B4-BE49-F238E27FC236}">
                      <a16:creationId xmlns:a16="http://schemas.microsoft.com/office/drawing/2014/main" id="{15A5F198-70FD-4B62-9732-C85507BB8C3E}"/>
                    </a:ext>
                  </a:extLst>
                </p:cNvPr>
                <p:cNvCxnSpPr>
                  <a:cxnSpLocks/>
                  <a:stCxn id="1192" idx="6"/>
                  <a:endCxn id="1199" idx="2"/>
                </p:cNvCxnSpPr>
                <p:nvPr/>
              </p:nvCxnSpPr>
              <p:spPr bwMode="gray">
                <a:xfrm>
                  <a:off x="3403717" y="6504024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Arrow Connector 1162">
                  <a:extLst>
                    <a:ext uri="{FF2B5EF4-FFF2-40B4-BE49-F238E27FC236}">
                      <a16:creationId xmlns:a16="http://schemas.microsoft.com/office/drawing/2014/main" id="{0B5282C5-3C42-46AB-861A-80803D28C142}"/>
                    </a:ext>
                  </a:extLst>
                </p:cNvPr>
                <p:cNvCxnSpPr>
                  <a:cxnSpLocks/>
                  <a:stCxn id="1193" idx="6"/>
                  <a:endCxn id="1197" idx="2"/>
                </p:cNvCxnSpPr>
                <p:nvPr/>
              </p:nvCxnSpPr>
              <p:spPr bwMode="gray">
                <a:xfrm flipV="1">
                  <a:off x="3403717" y="6412699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Arrow Connector 1163">
                  <a:extLst>
                    <a:ext uri="{FF2B5EF4-FFF2-40B4-BE49-F238E27FC236}">
                      <a16:creationId xmlns:a16="http://schemas.microsoft.com/office/drawing/2014/main" id="{B44A2932-00E8-4919-9B1D-54B272D72C9C}"/>
                    </a:ext>
                  </a:extLst>
                </p:cNvPr>
                <p:cNvCxnSpPr>
                  <a:cxnSpLocks/>
                  <a:stCxn id="1193" idx="6"/>
                  <a:endCxn id="1198" idx="2"/>
                </p:cNvCxnSpPr>
                <p:nvPr/>
              </p:nvCxnSpPr>
              <p:spPr bwMode="gray">
                <a:xfrm flipV="1">
                  <a:off x="3403717" y="6832442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5" name="Straight Arrow Connector 1164">
                  <a:extLst>
                    <a:ext uri="{FF2B5EF4-FFF2-40B4-BE49-F238E27FC236}">
                      <a16:creationId xmlns:a16="http://schemas.microsoft.com/office/drawing/2014/main" id="{1BE56841-DDC4-421C-9E2A-2ED26F8A941A}"/>
                    </a:ext>
                  </a:extLst>
                </p:cNvPr>
                <p:cNvCxnSpPr>
                  <a:cxnSpLocks/>
                  <a:stCxn id="1194" idx="6"/>
                  <a:endCxn id="1197" idx="2"/>
                </p:cNvCxnSpPr>
                <p:nvPr/>
              </p:nvCxnSpPr>
              <p:spPr bwMode="gray">
                <a:xfrm flipV="1">
                  <a:off x="3403717" y="6412699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6" name="Straight Arrow Connector 1165">
                  <a:extLst>
                    <a:ext uri="{FF2B5EF4-FFF2-40B4-BE49-F238E27FC236}">
                      <a16:creationId xmlns:a16="http://schemas.microsoft.com/office/drawing/2014/main" id="{5667BA31-344C-4C09-9F98-0759BED60D19}"/>
                    </a:ext>
                  </a:extLst>
                </p:cNvPr>
                <p:cNvCxnSpPr>
                  <a:cxnSpLocks/>
                  <a:endCxn id="1198" idx="2"/>
                </p:cNvCxnSpPr>
                <p:nvPr/>
              </p:nvCxnSpPr>
              <p:spPr bwMode="gray">
                <a:xfrm flipV="1">
                  <a:off x="3476615" y="6832442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7" name="Straight Arrow Connector 1166">
                  <a:extLst>
                    <a:ext uri="{FF2B5EF4-FFF2-40B4-BE49-F238E27FC236}">
                      <a16:creationId xmlns:a16="http://schemas.microsoft.com/office/drawing/2014/main" id="{88F75859-3F04-40E8-A43A-1C42021353A0}"/>
                    </a:ext>
                  </a:extLst>
                </p:cNvPr>
                <p:cNvCxnSpPr>
                  <a:cxnSpLocks/>
                  <a:stCxn id="1195" idx="6"/>
                  <a:endCxn id="1199" idx="2"/>
                </p:cNvCxnSpPr>
                <p:nvPr/>
              </p:nvCxnSpPr>
              <p:spPr bwMode="gray">
                <a:xfrm flipV="1">
                  <a:off x="3403717" y="7252185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8" name="Straight Arrow Connector 1167">
                  <a:extLst>
                    <a:ext uri="{FF2B5EF4-FFF2-40B4-BE49-F238E27FC236}">
                      <a16:creationId xmlns:a16="http://schemas.microsoft.com/office/drawing/2014/main" id="{CBCEE3DF-0DA8-4107-8BD4-2EA0B30B5773}"/>
                    </a:ext>
                  </a:extLst>
                </p:cNvPr>
                <p:cNvCxnSpPr>
                  <a:cxnSpLocks/>
                  <a:stCxn id="1195" idx="6"/>
                  <a:endCxn id="1198" idx="2"/>
                </p:cNvCxnSpPr>
                <p:nvPr/>
              </p:nvCxnSpPr>
              <p:spPr bwMode="gray">
                <a:xfrm flipV="1">
                  <a:off x="3403717" y="6832442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9" name="Straight Arrow Connector 1168">
                  <a:extLst>
                    <a:ext uri="{FF2B5EF4-FFF2-40B4-BE49-F238E27FC236}">
                      <a16:creationId xmlns:a16="http://schemas.microsoft.com/office/drawing/2014/main" id="{C6169C28-2F30-42C5-9F32-961D3482A39C}"/>
                    </a:ext>
                  </a:extLst>
                </p:cNvPr>
                <p:cNvCxnSpPr>
                  <a:cxnSpLocks/>
                  <a:stCxn id="1195" idx="6"/>
                  <a:endCxn id="1197" idx="2"/>
                </p:cNvCxnSpPr>
                <p:nvPr/>
              </p:nvCxnSpPr>
              <p:spPr bwMode="gray">
                <a:xfrm flipV="1">
                  <a:off x="3403717" y="6412699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43E83C5B-99EF-4ECC-B8C2-11D3B98578E6}"/>
                    </a:ext>
                  </a:extLst>
                </p:cNvPr>
                <p:cNvGrpSpPr/>
                <p:nvPr/>
              </p:nvGrpSpPr>
              <p:grpSpPr>
                <a:xfrm>
                  <a:off x="7610610" y="6053906"/>
                  <a:ext cx="320386" cy="1584690"/>
                  <a:chOff x="4112292" y="2267922"/>
                  <a:chExt cx="391886" cy="1938346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1188" name="Oval 1187">
                    <a:extLst>
                      <a:ext uri="{FF2B5EF4-FFF2-40B4-BE49-F238E27FC236}">
                        <a16:creationId xmlns:a16="http://schemas.microsoft.com/office/drawing/2014/main" id="{0A482BD8-A4C3-42BE-AE12-0D33BA28CD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Oval 1188">
                    <a:extLst>
                      <a:ext uri="{FF2B5EF4-FFF2-40B4-BE49-F238E27FC236}">
                        <a16:creationId xmlns:a16="http://schemas.microsoft.com/office/drawing/2014/main" id="{29BF507D-6FC4-41B3-A721-16EC01EAC7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0" name="Oval 1189">
                    <a:extLst>
                      <a:ext uri="{FF2B5EF4-FFF2-40B4-BE49-F238E27FC236}">
                        <a16:creationId xmlns:a16="http://schemas.microsoft.com/office/drawing/2014/main" id="{7B29E7E1-FB2B-4596-BE8D-965C086ED22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1" name="Oval 1190">
                    <a:extLst>
                      <a:ext uri="{FF2B5EF4-FFF2-40B4-BE49-F238E27FC236}">
                        <a16:creationId xmlns:a16="http://schemas.microsoft.com/office/drawing/2014/main" id="{BDE8C7B4-2DFE-4249-8487-77AB0D1D4C6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71" name="Straight Arrow Connector 1170">
                  <a:extLst>
                    <a:ext uri="{FF2B5EF4-FFF2-40B4-BE49-F238E27FC236}">
                      <a16:creationId xmlns:a16="http://schemas.microsoft.com/office/drawing/2014/main" id="{B14B7544-6A49-4F70-ACA7-9698D5034B1C}"/>
                    </a:ext>
                  </a:extLst>
                </p:cNvPr>
                <p:cNvCxnSpPr>
                  <a:cxnSpLocks/>
                  <a:stCxn id="1197" idx="6"/>
                  <a:endCxn id="1188" idx="2"/>
                </p:cNvCxnSpPr>
                <p:nvPr/>
              </p:nvCxnSpPr>
              <p:spPr bwMode="gray">
                <a:xfrm flipV="1">
                  <a:off x="5662237" y="6214099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Arrow Connector 1171">
                  <a:extLst>
                    <a:ext uri="{FF2B5EF4-FFF2-40B4-BE49-F238E27FC236}">
                      <a16:creationId xmlns:a16="http://schemas.microsoft.com/office/drawing/2014/main" id="{E96D6401-FF50-41B9-A785-74A1A1CCDBF4}"/>
                    </a:ext>
                  </a:extLst>
                </p:cNvPr>
                <p:cNvCxnSpPr>
                  <a:cxnSpLocks/>
                  <a:stCxn id="1197" idx="6"/>
                  <a:endCxn id="1189" idx="2"/>
                </p:cNvCxnSpPr>
                <p:nvPr/>
              </p:nvCxnSpPr>
              <p:spPr bwMode="gray">
                <a:xfrm>
                  <a:off x="5662237" y="6412699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3" name="Straight Arrow Connector 1172">
                  <a:extLst>
                    <a:ext uri="{FF2B5EF4-FFF2-40B4-BE49-F238E27FC236}">
                      <a16:creationId xmlns:a16="http://schemas.microsoft.com/office/drawing/2014/main" id="{88140DF4-84E4-4031-A7D6-9D0397AE0D9B}"/>
                    </a:ext>
                  </a:extLst>
                </p:cNvPr>
                <p:cNvCxnSpPr>
                  <a:cxnSpLocks/>
                  <a:stCxn id="1197" idx="6"/>
                  <a:endCxn id="1190" idx="2"/>
                </p:cNvCxnSpPr>
                <p:nvPr/>
              </p:nvCxnSpPr>
              <p:spPr bwMode="gray">
                <a:xfrm>
                  <a:off x="5662237" y="6412699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Arrow Connector 1173">
                  <a:extLst>
                    <a:ext uri="{FF2B5EF4-FFF2-40B4-BE49-F238E27FC236}">
                      <a16:creationId xmlns:a16="http://schemas.microsoft.com/office/drawing/2014/main" id="{A569D676-9C8D-4AD9-972D-3669F5722185}"/>
                    </a:ext>
                  </a:extLst>
                </p:cNvPr>
                <p:cNvCxnSpPr>
                  <a:cxnSpLocks/>
                  <a:stCxn id="1197" idx="6"/>
                  <a:endCxn id="1191" idx="2"/>
                </p:cNvCxnSpPr>
                <p:nvPr/>
              </p:nvCxnSpPr>
              <p:spPr bwMode="gray">
                <a:xfrm>
                  <a:off x="5662237" y="6412699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5" name="Straight Arrow Connector 1174">
                  <a:extLst>
                    <a:ext uri="{FF2B5EF4-FFF2-40B4-BE49-F238E27FC236}">
                      <a16:creationId xmlns:a16="http://schemas.microsoft.com/office/drawing/2014/main" id="{BA5549D6-879F-4421-9379-482F203CECA8}"/>
                    </a:ext>
                  </a:extLst>
                </p:cNvPr>
                <p:cNvCxnSpPr>
                  <a:cxnSpLocks/>
                  <a:stCxn id="1198" idx="6"/>
                  <a:endCxn id="1188" idx="2"/>
                </p:cNvCxnSpPr>
                <p:nvPr/>
              </p:nvCxnSpPr>
              <p:spPr bwMode="gray">
                <a:xfrm flipV="1">
                  <a:off x="5662237" y="6214099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Arrow Connector 1175">
                  <a:extLst>
                    <a:ext uri="{FF2B5EF4-FFF2-40B4-BE49-F238E27FC236}">
                      <a16:creationId xmlns:a16="http://schemas.microsoft.com/office/drawing/2014/main" id="{8D3253A3-7E2F-4372-8B87-B763DE7A6C07}"/>
                    </a:ext>
                  </a:extLst>
                </p:cNvPr>
                <p:cNvCxnSpPr>
                  <a:cxnSpLocks/>
                  <a:stCxn id="1198" idx="6"/>
                  <a:endCxn id="1189" idx="2"/>
                </p:cNvCxnSpPr>
                <p:nvPr/>
              </p:nvCxnSpPr>
              <p:spPr bwMode="gray">
                <a:xfrm flipV="1">
                  <a:off x="5662237" y="6635534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Straight Arrow Connector 1176">
                  <a:extLst>
                    <a:ext uri="{FF2B5EF4-FFF2-40B4-BE49-F238E27FC236}">
                      <a16:creationId xmlns:a16="http://schemas.microsoft.com/office/drawing/2014/main" id="{58B2BE8C-B25A-45FD-AE0A-0105556DEEA2}"/>
                    </a:ext>
                  </a:extLst>
                </p:cNvPr>
                <p:cNvCxnSpPr>
                  <a:cxnSpLocks/>
                  <a:stCxn id="1198" idx="6"/>
                  <a:endCxn id="1190" idx="2"/>
                </p:cNvCxnSpPr>
                <p:nvPr/>
              </p:nvCxnSpPr>
              <p:spPr bwMode="gray">
                <a:xfrm>
                  <a:off x="5662237" y="6832442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Arrow Connector 1177">
                  <a:extLst>
                    <a:ext uri="{FF2B5EF4-FFF2-40B4-BE49-F238E27FC236}">
                      <a16:creationId xmlns:a16="http://schemas.microsoft.com/office/drawing/2014/main" id="{6720F14B-4CE5-45D5-9E63-56129ABE7E6E}"/>
                    </a:ext>
                  </a:extLst>
                </p:cNvPr>
                <p:cNvCxnSpPr>
                  <a:cxnSpLocks/>
                  <a:stCxn id="1198" idx="6"/>
                  <a:endCxn id="1191" idx="2"/>
                </p:cNvCxnSpPr>
                <p:nvPr/>
              </p:nvCxnSpPr>
              <p:spPr bwMode="gray">
                <a:xfrm>
                  <a:off x="5662237" y="6832442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Straight Arrow Connector 1178">
                  <a:extLst>
                    <a:ext uri="{FF2B5EF4-FFF2-40B4-BE49-F238E27FC236}">
                      <a16:creationId xmlns:a16="http://schemas.microsoft.com/office/drawing/2014/main" id="{12ABA78D-6372-43FF-9A65-340DE8DB964A}"/>
                    </a:ext>
                  </a:extLst>
                </p:cNvPr>
                <p:cNvCxnSpPr>
                  <a:cxnSpLocks/>
                  <a:stCxn id="1199" idx="6"/>
                  <a:endCxn id="1188" idx="2"/>
                </p:cNvCxnSpPr>
                <p:nvPr/>
              </p:nvCxnSpPr>
              <p:spPr bwMode="gray">
                <a:xfrm flipV="1">
                  <a:off x="5662237" y="6214099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Arrow Connector 1179">
                  <a:extLst>
                    <a:ext uri="{FF2B5EF4-FFF2-40B4-BE49-F238E27FC236}">
                      <a16:creationId xmlns:a16="http://schemas.microsoft.com/office/drawing/2014/main" id="{2457C5A3-86D3-40A1-84A1-DBF9A0A7B55D}"/>
                    </a:ext>
                  </a:extLst>
                </p:cNvPr>
                <p:cNvCxnSpPr>
                  <a:cxnSpLocks/>
                  <a:stCxn id="1199" idx="6"/>
                  <a:endCxn id="1189" idx="2"/>
                </p:cNvCxnSpPr>
                <p:nvPr/>
              </p:nvCxnSpPr>
              <p:spPr bwMode="gray">
                <a:xfrm flipV="1">
                  <a:off x="5662237" y="6635534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1" name="Straight Arrow Connector 1180">
                  <a:extLst>
                    <a:ext uri="{FF2B5EF4-FFF2-40B4-BE49-F238E27FC236}">
                      <a16:creationId xmlns:a16="http://schemas.microsoft.com/office/drawing/2014/main" id="{B739AC89-1995-4FD3-A767-7F9D43B355DA}"/>
                    </a:ext>
                  </a:extLst>
                </p:cNvPr>
                <p:cNvCxnSpPr>
                  <a:cxnSpLocks/>
                  <a:stCxn id="1199" idx="6"/>
                  <a:endCxn id="1190" idx="2"/>
                </p:cNvCxnSpPr>
                <p:nvPr/>
              </p:nvCxnSpPr>
              <p:spPr bwMode="gray">
                <a:xfrm flipV="1">
                  <a:off x="5662237" y="7056969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Arrow Connector 1181">
                  <a:extLst>
                    <a:ext uri="{FF2B5EF4-FFF2-40B4-BE49-F238E27FC236}">
                      <a16:creationId xmlns:a16="http://schemas.microsoft.com/office/drawing/2014/main" id="{C91FB872-0971-4779-9F3A-AC66DA16A00E}"/>
                    </a:ext>
                  </a:extLst>
                </p:cNvPr>
                <p:cNvCxnSpPr>
                  <a:cxnSpLocks/>
                  <a:stCxn id="1199" idx="6"/>
                  <a:endCxn id="1191" idx="2"/>
                </p:cNvCxnSpPr>
                <p:nvPr/>
              </p:nvCxnSpPr>
              <p:spPr bwMode="gray">
                <a:xfrm>
                  <a:off x="5662237" y="7252185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3" name="Oval 1182">
                  <a:extLst>
                    <a:ext uri="{FF2B5EF4-FFF2-40B4-BE49-F238E27FC236}">
                      <a16:creationId xmlns:a16="http://schemas.microsoft.com/office/drawing/2014/main" id="{96120CEE-BC5E-4007-ABDC-E0B6A1F9271F}"/>
                    </a:ext>
                  </a:extLst>
                </p:cNvPr>
                <p:cNvSpPr/>
                <p:nvPr/>
              </p:nvSpPr>
              <p:spPr bwMode="gray">
                <a:xfrm>
                  <a:off x="9238597" y="6638800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4" name="Straight Arrow Connector 1183">
                  <a:extLst>
                    <a:ext uri="{FF2B5EF4-FFF2-40B4-BE49-F238E27FC236}">
                      <a16:creationId xmlns:a16="http://schemas.microsoft.com/office/drawing/2014/main" id="{19892EF4-8FC9-4A38-B4F0-4D6BF4BE3B42}"/>
                    </a:ext>
                  </a:extLst>
                </p:cNvPr>
                <p:cNvCxnSpPr>
                  <a:cxnSpLocks/>
                  <a:stCxn id="1188" idx="6"/>
                  <a:endCxn id="1183" idx="2"/>
                </p:cNvCxnSpPr>
                <p:nvPr/>
              </p:nvCxnSpPr>
              <p:spPr bwMode="gray">
                <a:xfrm>
                  <a:off x="7930996" y="6214099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Arrow Connector 1184">
                  <a:extLst>
                    <a:ext uri="{FF2B5EF4-FFF2-40B4-BE49-F238E27FC236}">
                      <a16:creationId xmlns:a16="http://schemas.microsoft.com/office/drawing/2014/main" id="{A529DC15-20E4-4F88-8D48-ECAB418F022C}"/>
                    </a:ext>
                  </a:extLst>
                </p:cNvPr>
                <p:cNvCxnSpPr>
                  <a:cxnSpLocks/>
                  <a:stCxn id="1189" idx="6"/>
                  <a:endCxn id="1183" idx="2"/>
                </p:cNvCxnSpPr>
                <p:nvPr/>
              </p:nvCxnSpPr>
              <p:spPr bwMode="gray">
                <a:xfrm>
                  <a:off x="7930996" y="6635534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Arrow Connector 1185">
                  <a:extLst>
                    <a:ext uri="{FF2B5EF4-FFF2-40B4-BE49-F238E27FC236}">
                      <a16:creationId xmlns:a16="http://schemas.microsoft.com/office/drawing/2014/main" id="{549FA3F3-2F2D-4FAA-989A-026D387F9A90}"/>
                    </a:ext>
                  </a:extLst>
                </p:cNvPr>
                <p:cNvCxnSpPr>
                  <a:cxnSpLocks/>
                  <a:stCxn id="1190" idx="6"/>
                  <a:endCxn id="1183" idx="2"/>
                </p:cNvCxnSpPr>
                <p:nvPr/>
              </p:nvCxnSpPr>
              <p:spPr bwMode="gray">
                <a:xfrm flipV="1">
                  <a:off x="7930996" y="6798993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Arrow Connector 1186">
                  <a:extLst>
                    <a:ext uri="{FF2B5EF4-FFF2-40B4-BE49-F238E27FC236}">
                      <a16:creationId xmlns:a16="http://schemas.microsoft.com/office/drawing/2014/main" id="{6D7B55F6-04CC-4076-B600-B894DF444DBB}"/>
                    </a:ext>
                  </a:extLst>
                </p:cNvPr>
                <p:cNvCxnSpPr>
                  <a:cxnSpLocks/>
                  <a:stCxn id="1191" idx="6"/>
                  <a:endCxn id="1183" idx="2"/>
                </p:cNvCxnSpPr>
                <p:nvPr/>
              </p:nvCxnSpPr>
              <p:spPr bwMode="gray">
                <a:xfrm flipV="1">
                  <a:off x="7930996" y="6798993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2" name="Group 1061">
                <a:extLst>
                  <a:ext uri="{FF2B5EF4-FFF2-40B4-BE49-F238E27FC236}">
                    <a16:creationId xmlns:a16="http://schemas.microsoft.com/office/drawing/2014/main" id="{7DF58F74-D798-44B2-A3BF-6199CC795A59}"/>
                  </a:ext>
                </a:extLst>
              </p:cNvPr>
              <p:cNvGrpSpPr/>
              <p:nvPr/>
            </p:nvGrpSpPr>
            <p:grpSpPr>
              <a:xfrm>
                <a:off x="1041352" y="4866687"/>
                <a:ext cx="4665353" cy="1406360"/>
                <a:chOff x="3083331" y="5935910"/>
                <a:chExt cx="6475652" cy="1952070"/>
              </a:xfrm>
            </p:grpSpPr>
            <p:grpSp>
              <p:nvGrpSpPr>
                <p:cNvPr id="1110" name="Group 1109">
                  <a:extLst>
                    <a:ext uri="{FF2B5EF4-FFF2-40B4-BE49-F238E27FC236}">
                      <a16:creationId xmlns:a16="http://schemas.microsoft.com/office/drawing/2014/main" id="{E4FF30C4-79F6-49F7-8A62-09D059F8E793}"/>
                    </a:ext>
                  </a:extLst>
                </p:cNvPr>
                <p:cNvGrpSpPr/>
                <p:nvPr/>
              </p:nvGrpSpPr>
              <p:grpSpPr>
                <a:xfrm>
                  <a:off x="5341851" y="6252506"/>
                  <a:ext cx="320386" cy="1159872"/>
                  <a:chOff x="4112292" y="2267922"/>
                  <a:chExt cx="391886" cy="1418720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1152" name="Oval 1151">
                    <a:extLst>
                      <a:ext uri="{FF2B5EF4-FFF2-40B4-BE49-F238E27FC236}">
                        <a16:creationId xmlns:a16="http://schemas.microsoft.com/office/drawing/2014/main" id="{00D4F8F6-C74A-46E1-9E6E-42D9301B12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3" name="Oval 1152">
                    <a:extLst>
                      <a:ext uri="{FF2B5EF4-FFF2-40B4-BE49-F238E27FC236}">
                        <a16:creationId xmlns:a16="http://schemas.microsoft.com/office/drawing/2014/main" id="{BA5589BA-DF02-4ACD-835A-38A79C879C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4" name="Oval 1153">
                    <a:extLst>
                      <a:ext uri="{FF2B5EF4-FFF2-40B4-BE49-F238E27FC236}">
                        <a16:creationId xmlns:a16="http://schemas.microsoft.com/office/drawing/2014/main" id="{E999982F-CEC9-4ADF-AF90-787BB844677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3AC2092E-AED6-455C-B16E-2AA449E5CA0A}"/>
                    </a:ext>
                  </a:extLst>
                </p:cNvPr>
                <p:cNvGrpSpPr/>
                <p:nvPr/>
              </p:nvGrpSpPr>
              <p:grpSpPr>
                <a:xfrm>
                  <a:off x="3083331" y="5935910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1147" name="Oval 1146">
                    <a:extLst>
                      <a:ext uri="{FF2B5EF4-FFF2-40B4-BE49-F238E27FC236}">
                        <a16:creationId xmlns:a16="http://schemas.microsoft.com/office/drawing/2014/main" id="{524A90C7-E933-47F3-9B80-617CFDA20BE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8" name="Oval 1147">
                    <a:extLst>
                      <a:ext uri="{FF2B5EF4-FFF2-40B4-BE49-F238E27FC236}">
                        <a16:creationId xmlns:a16="http://schemas.microsoft.com/office/drawing/2014/main" id="{4E33F08C-F2F3-4237-94AF-63125CB0B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9" name="Oval 1148">
                    <a:extLst>
                      <a:ext uri="{FF2B5EF4-FFF2-40B4-BE49-F238E27FC236}">
                        <a16:creationId xmlns:a16="http://schemas.microsoft.com/office/drawing/2014/main" id="{523E9558-2F1C-44BC-B5CB-80F92AA937C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0" name="Oval 1149">
                    <a:extLst>
                      <a:ext uri="{FF2B5EF4-FFF2-40B4-BE49-F238E27FC236}">
                        <a16:creationId xmlns:a16="http://schemas.microsoft.com/office/drawing/2014/main" id="{E1DB85E1-AC98-4188-A984-A4C9116357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1" name="Oval 1150">
                    <a:extLst>
                      <a:ext uri="{FF2B5EF4-FFF2-40B4-BE49-F238E27FC236}">
                        <a16:creationId xmlns:a16="http://schemas.microsoft.com/office/drawing/2014/main" id="{B66FAF43-6231-4E24-ABD3-68F0D75D262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2" name="Straight Arrow Connector 1111">
                  <a:extLst>
                    <a:ext uri="{FF2B5EF4-FFF2-40B4-BE49-F238E27FC236}">
                      <a16:creationId xmlns:a16="http://schemas.microsoft.com/office/drawing/2014/main" id="{D4F8A236-8F1E-4A88-8A08-623B46C1005A}"/>
                    </a:ext>
                  </a:extLst>
                </p:cNvPr>
                <p:cNvCxnSpPr>
                  <a:cxnSpLocks/>
                  <a:stCxn id="1151" idx="6"/>
                  <a:endCxn id="1152" idx="2"/>
                </p:cNvCxnSpPr>
                <p:nvPr/>
              </p:nvCxnSpPr>
              <p:spPr bwMode="gray">
                <a:xfrm>
                  <a:off x="3403717" y="6096103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3" name="Straight Arrow Connector 1112">
                  <a:extLst>
                    <a:ext uri="{FF2B5EF4-FFF2-40B4-BE49-F238E27FC236}">
                      <a16:creationId xmlns:a16="http://schemas.microsoft.com/office/drawing/2014/main" id="{CDEB166C-D186-4E7C-8DE5-973E321C047E}"/>
                    </a:ext>
                  </a:extLst>
                </p:cNvPr>
                <p:cNvCxnSpPr>
                  <a:cxnSpLocks/>
                  <a:stCxn id="1151" idx="6"/>
                  <a:endCxn id="1153" idx="2"/>
                </p:cNvCxnSpPr>
                <p:nvPr/>
              </p:nvCxnSpPr>
              <p:spPr bwMode="gray">
                <a:xfrm>
                  <a:off x="3403717" y="6096103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Arrow Connector 1113">
                  <a:extLst>
                    <a:ext uri="{FF2B5EF4-FFF2-40B4-BE49-F238E27FC236}">
                      <a16:creationId xmlns:a16="http://schemas.microsoft.com/office/drawing/2014/main" id="{F0F4C605-5099-4564-AC13-0B88B135818F}"/>
                    </a:ext>
                  </a:extLst>
                </p:cNvPr>
                <p:cNvCxnSpPr>
                  <a:cxnSpLocks/>
                  <a:stCxn id="1151" idx="6"/>
                  <a:endCxn id="1154" idx="2"/>
                </p:cNvCxnSpPr>
                <p:nvPr/>
              </p:nvCxnSpPr>
              <p:spPr bwMode="gray">
                <a:xfrm>
                  <a:off x="3403717" y="6096103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5" name="Straight Arrow Connector 1114">
                  <a:extLst>
                    <a:ext uri="{FF2B5EF4-FFF2-40B4-BE49-F238E27FC236}">
                      <a16:creationId xmlns:a16="http://schemas.microsoft.com/office/drawing/2014/main" id="{78F87DDF-E2AD-4CD2-8473-1376DF6012D8}"/>
                    </a:ext>
                  </a:extLst>
                </p:cNvPr>
                <p:cNvCxnSpPr>
                  <a:cxnSpLocks/>
                  <a:stCxn id="1147" idx="6"/>
                  <a:endCxn id="1152" idx="2"/>
                </p:cNvCxnSpPr>
                <p:nvPr/>
              </p:nvCxnSpPr>
              <p:spPr bwMode="gray">
                <a:xfrm flipV="1">
                  <a:off x="3403717" y="6412699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Arrow Connector 1115">
                  <a:extLst>
                    <a:ext uri="{FF2B5EF4-FFF2-40B4-BE49-F238E27FC236}">
                      <a16:creationId xmlns:a16="http://schemas.microsoft.com/office/drawing/2014/main" id="{569437CE-6368-4859-9E13-93871567B146}"/>
                    </a:ext>
                  </a:extLst>
                </p:cNvPr>
                <p:cNvCxnSpPr>
                  <a:cxnSpLocks/>
                  <a:stCxn id="1147" idx="6"/>
                  <a:endCxn id="1153" idx="2"/>
                </p:cNvCxnSpPr>
                <p:nvPr/>
              </p:nvCxnSpPr>
              <p:spPr bwMode="gray">
                <a:xfrm>
                  <a:off x="3403717" y="6504024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Straight Arrow Connector 1116">
                  <a:extLst>
                    <a:ext uri="{FF2B5EF4-FFF2-40B4-BE49-F238E27FC236}">
                      <a16:creationId xmlns:a16="http://schemas.microsoft.com/office/drawing/2014/main" id="{5068DA3A-089A-4914-B682-ED49B2ACC672}"/>
                    </a:ext>
                  </a:extLst>
                </p:cNvPr>
                <p:cNvCxnSpPr>
                  <a:cxnSpLocks/>
                  <a:stCxn id="1147" idx="6"/>
                  <a:endCxn id="1154" idx="2"/>
                </p:cNvCxnSpPr>
                <p:nvPr/>
              </p:nvCxnSpPr>
              <p:spPr bwMode="gray">
                <a:xfrm>
                  <a:off x="3403717" y="6504024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Arrow Connector 1117">
                  <a:extLst>
                    <a:ext uri="{FF2B5EF4-FFF2-40B4-BE49-F238E27FC236}">
                      <a16:creationId xmlns:a16="http://schemas.microsoft.com/office/drawing/2014/main" id="{AC7AFA22-3A92-4C9A-B9BB-413A2DB47B77}"/>
                    </a:ext>
                  </a:extLst>
                </p:cNvPr>
                <p:cNvCxnSpPr>
                  <a:cxnSpLocks/>
                  <a:stCxn id="1148" idx="6"/>
                  <a:endCxn id="1152" idx="2"/>
                </p:cNvCxnSpPr>
                <p:nvPr/>
              </p:nvCxnSpPr>
              <p:spPr bwMode="gray">
                <a:xfrm flipV="1">
                  <a:off x="3403717" y="6412699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Straight Arrow Connector 1118">
                  <a:extLst>
                    <a:ext uri="{FF2B5EF4-FFF2-40B4-BE49-F238E27FC236}">
                      <a16:creationId xmlns:a16="http://schemas.microsoft.com/office/drawing/2014/main" id="{35F2A295-2720-4934-BBBB-D5097724199F}"/>
                    </a:ext>
                  </a:extLst>
                </p:cNvPr>
                <p:cNvCxnSpPr>
                  <a:cxnSpLocks/>
                  <a:stCxn id="1148" idx="6"/>
                  <a:endCxn id="1153" idx="2"/>
                </p:cNvCxnSpPr>
                <p:nvPr/>
              </p:nvCxnSpPr>
              <p:spPr bwMode="gray">
                <a:xfrm flipV="1">
                  <a:off x="3403717" y="6832442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Arrow Connector 1119">
                  <a:extLst>
                    <a:ext uri="{FF2B5EF4-FFF2-40B4-BE49-F238E27FC236}">
                      <a16:creationId xmlns:a16="http://schemas.microsoft.com/office/drawing/2014/main" id="{8F3571A4-210C-43C2-9FD9-7A4FF438AD01}"/>
                    </a:ext>
                  </a:extLst>
                </p:cNvPr>
                <p:cNvCxnSpPr>
                  <a:cxnSpLocks/>
                  <a:stCxn id="1149" idx="6"/>
                  <a:endCxn id="1152" idx="2"/>
                </p:cNvCxnSpPr>
                <p:nvPr/>
              </p:nvCxnSpPr>
              <p:spPr bwMode="gray">
                <a:xfrm flipV="1">
                  <a:off x="3403717" y="6412699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Arrow Connector 1120">
                  <a:extLst>
                    <a:ext uri="{FF2B5EF4-FFF2-40B4-BE49-F238E27FC236}">
                      <a16:creationId xmlns:a16="http://schemas.microsoft.com/office/drawing/2014/main" id="{D673B2AF-20C3-404F-BFDF-E02188620A68}"/>
                    </a:ext>
                  </a:extLst>
                </p:cNvPr>
                <p:cNvCxnSpPr>
                  <a:cxnSpLocks/>
                  <a:endCxn id="1153" idx="2"/>
                </p:cNvCxnSpPr>
                <p:nvPr/>
              </p:nvCxnSpPr>
              <p:spPr bwMode="gray">
                <a:xfrm flipV="1">
                  <a:off x="3476615" y="6832442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Arrow Connector 1121">
                  <a:extLst>
                    <a:ext uri="{FF2B5EF4-FFF2-40B4-BE49-F238E27FC236}">
                      <a16:creationId xmlns:a16="http://schemas.microsoft.com/office/drawing/2014/main" id="{53DEC0A7-DD31-44B9-8FEB-DE803BFB58E6}"/>
                    </a:ext>
                  </a:extLst>
                </p:cNvPr>
                <p:cNvCxnSpPr>
                  <a:cxnSpLocks/>
                  <a:stCxn id="1150" idx="6"/>
                  <a:endCxn id="1154" idx="2"/>
                </p:cNvCxnSpPr>
                <p:nvPr/>
              </p:nvCxnSpPr>
              <p:spPr bwMode="gray">
                <a:xfrm flipV="1">
                  <a:off x="3403717" y="7252185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Arrow Connector 1122">
                  <a:extLst>
                    <a:ext uri="{FF2B5EF4-FFF2-40B4-BE49-F238E27FC236}">
                      <a16:creationId xmlns:a16="http://schemas.microsoft.com/office/drawing/2014/main" id="{3EBDECC1-7538-4787-A4E7-CB10D91701F2}"/>
                    </a:ext>
                  </a:extLst>
                </p:cNvPr>
                <p:cNvCxnSpPr>
                  <a:cxnSpLocks/>
                  <a:stCxn id="1150" idx="6"/>
                  <a:endCxn id="1153" idx="2"/>
                </p:cNvCxnSpPr>
                <p:nvPr/>
              </p:nvCxnSpPr>
              <p:spPr bwMode="gray">
                <a:xfrm flipV="1">
                  <a:off x="3403717" y="6832442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Arrow Connector 1123">
                  <a:extLst>
                    <a:ext uri="{FF2B5EF4-FFF2-40B4-BE49-F238E27FC236}">
                      <a16:creationId xmlns:a16="http://schemas.microsoft.com/office/drawing/2014/main" id="{571708BA-802C-407B-BBFC-5DE59113E3FE}"/>
                    </a:ext>
                  </a:extLst>
                </p:cNvPr>
                <p:cNvCxnSpPr>
                  <a:cxnSpLocks/>
                  <a:stCxn id="1150" idx="6"/>
                  <a:endCxn id="1152" idx="2"/>
                </p:cNvCxnSpPr>
                <p:nvPr/>
              </p:nvCxnSpPr>
              <p:spPr bwMode="gray">
                <a:xfrm flipV="1">
                  <a:off x="3403717" y="6412699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5" name="Group 1124">
                  <a:extLst>
                    <a:ext uri="{FF2B5EF4-FFF2-40B4-BE49-F238E27FC236}">
                      <a16:creationId xmlns:a16="http://schemas.microsoft.com/office/drawing/2014/main" id="{3D8B7805-5472-4CF2-AEF8-B0F8B72070A0}"/>
                    </a:ext>
                  </a:extLst>
                </p:cNvPr>
                <p:cNvGrpSpPr/>
                <p:nvPr/>
              </p:nvGrpSpPr>
              <p:grpSpPr>
                <a:xfrm>
                  <a:off x="7610610" y="6053906"/>
                  <a:ext cx="320386" cy="1584690"/>
                  <a:chOff x="4112292" y="2267922"/>
                  <a:chExt cx="391886" cy="1938346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1143" name="Oval 1142">
                    <a:extLst>
                      <a:ext uri="{FF2B5EF4-FFF2-40B4-BE49-F238E27FC236}">
                        <a16:creationId xmlns:a16="http://schemas.microsoft.com/office/drawing/2014/main" id="{AF7BCF1A-E0E9-4998-A250-7B45DF6A60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4" name="Oval 1143">
                    <a:extLst>
                      <a:ext uri="{FF2B5EF4-FFF2-40B4-BE49-F238E27FC236}">
                        <a16:creationId xmlns:a16="http://schemas.microsoft.com/office/drawing/2014/main" id="{976D38BD-E6CA-4F26-B618-AA14A16F9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5" name="Oval 1144">
                    <a:extLst>
                      <a:ext uri="{FF2B5EF4-FFF2-40B4-BE49-F238E27FC236}">
                        <a16:creationId xmlns:a16="http://schemas.microsoft.com/office/drawing/2014/main" id="{48EA8C37-2329-4943-94F5-DF5ED91853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6" name="Oval 1145">
                    <a:extLst>
                      <a:ext uri="{FF2B5EF4-FFF2-40B4-BE49-F238E27FC236}">
                        <a16:creationId xmlns:a16="http://schemas.microsoft.com/office/drawing/2014/main" id="{8CCC63E5-B733-4206-98C8-C1F0271219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FFC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26" name="Straight Arrow Connector 1125">
                  <a:extLst>
                    <a:ext uri="{FF2B5EF4-FFF2-40B4-BE49-F238E27FC236}">
                      <a16:creationId xmlns:a16="http://schemas.microsoft.com/office/drawing/2014/main" id="{47D4C819-A8FA-447C-A6BF-F7719F85AB9E}"/>
                    </a:ext>
                  </a:extLst>
                </p:cNvPr>
                <p:cNvCxnSpPr>
                  <a:cxnSpLocks/>
                  <a:stCxn id="1152" idx="6"/>
                  <a:endCxn id="1143" idx="2"/>
                </p:cNvCxnSpPr>
                <p:nvPr/>
              </p:nvCxnSpPr>
              <p:spPr bwMode="gray">
                <a:xfrm flipV="1">
                  <a:off x="5662237" y="6214099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Arrow Connector 1126">
                  <a:extLst>
                    <a:ext uri="{FF2B5EF4-FFF2-40B4-BE49-F238E27FC236}">
                      <a16:creationId xmlns:a16="http://schemas.microsoft.com/office/drawing/2014/main" id="{D5C597BF-94EB-4E7F-BEDF-4005AA7561A1}"/>
                    </a:ext>
                  </a:extLst>
                </p:cNvPr>
                <p:cNvCxnSpPr>
                  <a:cxnSpLocks/>
                  <a:stCxn id="1152" idx="6"/>
                  <a:endCxn id="1144" idx="2"/>
                </p:cNvCxnSpPr>
                <p:nvPr/>
              </p:nvCxnSpPr>
              <p:spPr bwMode="gray">
                <a:xfrm>
                  <a:off x="5662237" y="6412699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Arrow Connector 1127">
                  <a:extLst>
                    <a:ext uri="{FF2B5EF4-FFF2-40B4-BE49-F238E27FC236}">
                      <a16:creationId xmlns:a16="http://schemas.microsoft.com/office/drawing/2014/main" id="{3BD615EA-846F-43FA-BCE9-4688F123308D}"/>
                    </a:ext>
                  </a:extLst>
                </p:cNvPr>
                <p:cNvCxnSpPr>
                  <a:cxnSpLocks/>
                  <a:stCxn id="1152" idx="6"/>
                  <a:endCxn id="1145" idx="2"/>
                </p:cNvCxnSpPr>
                <p:nvPr/>
              </p:nvCxnSpPr>
              <p:spPr bwMode="gray">
                <a:xfrm>
                  <a:off x="5662237" y="6412699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Straight Arrow Connector 1128">
                  <a:extLst>
                    <a:ext uri="{FF2B5EF4-FFF2-40B4-BE49-F238E27FC236}">
                      <a16:creationId xmlns:a16="http://schemas.microsoft.com/office/drawing/2014/main" id="{4E7401D2-854C-4378-A1F3-118780CF545F}"/>
                    </a:ext>
                  </a:extLst>
                </p:cNvPr>
                <p:cNvCxnSpPr>
                  <a:cxnSpLocks/>
                  <a:stCxn id="1152" idx="6"/>
                  <a:endCxn id="1146" idx="2"/>
                </p:cNvCxnSpPr>
                <p:nvPr/>
              </p:nvCxnSpPr>
              <p:spPr bwMode="gray">
                <a:xfrm>
                  <a:off x="5662237" y="6412699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Arrow Connector 1129">
                  <a:extLst>
                    <a:ext uri="{FF2B5EF4-FFF2-40B4-BE49-F238E27FC236}">
                      <a16:creationId xmlns:a16="http://schemas.microsoft.com/office/drawing/2014/main" id="{E36B0D34-FBB1-495D-AB49-944882053BCB}"/>
                    </a:ext>
                  </a:extLst>
                </p:cNvPr>
                <p:cNvCxnSpPr>
                  <a:cxnSpLocks/>
                  <a:stCxn id="1153" idx="6"/>
                  <a:endCxn id="1143" idx="2"/>
                </p:cNvCxnSpPr>
                <p:nvPr/>
              </p:nvCxnSpPr>
              <p:spPr bwMode="gray">
                <a:xfrm flipV="1">
                  <a:off x="5662237" y="6214099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1" name="Straight Arrow Connector 1130">
                  <a:extLst>
                    <a:ext uri="{FF2B5EF4-FFF2-40B4-BE49-F238E27FC236}">
                      <a16:creationId xmlns:a16="http://schemas.microsoft.com/office/drawing/2014/main" id="{037C2A21-2ABA-41EF-842D-FFB976D81260}"/>
                    </a:ext>
                  </a:extLst>
                </p:cNvPr>
                <p:cNvCxnSpPr>
                  <a:cxnSpLocks/>
                  <a:stCxn id="1153" idx="6"/>
                  <a:endCxn id="1144" idx="2"/>
                </p:cNvCxnSpPr>
                <p:nvPr/>
              </p:nvCxnSpPr>
              <p:spPr bwMode="gray">
                <a:xfrm flipV="1">
                  <a:off x="5662237" y="6635534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Straight Arrow Connector 1131">
                  <a:extLst>
                    <a:ext uri="{FF2B5EF4-FFF2-40B4-BE49-F238E27FC236}">
                      <a16:creationId xmlns:a16="http://schemas.microsoft.com/office/drawing/2014/main" id="{E1A2BE43-5970-466A-8F12-23E8FD31708D}"/>
                    </a:ext>
                  </a:extLst>
                </p:cNvPr>
                <p:cNvCxnSpPr>
                  <a:cxnSpLocks/>
                  <a:stCxn id="1153" idx="6"/>
                  <a:endCxn id="1145" idx="2"/>
                </p:cNvCxnSpPr>
                <p:nvPr/>
              </p:nvCxnSpPr>
              <p:spPr bwMode="gray">
                <a:xfrm>
                  <a:off x="5662237" y="6832442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Arrow Connector 1132">
                  <a:extLst>
                    <a:ext uri="{FF2B5EF4-FFF2-40B4-BE49-F238E27FC236}">
                      <a16:creationId xmlns:a16="http://schemas.microsoft.com/office/drawing/2014/main" id="{45A5FA3E-0B3C-4774-8DBA-86BE8EA10C09}"/>
                    </a:ext>
                  </a:extLst>
                </p:cNvPr>
                <p:cNvCxnSpPr>
                  <a:cxnSpLocks/>
                  <a:stCxn id="1153" idx="6"/>
                  <a:endCxn id="1146" idx="2"/>
                </p:cNvCxnSpPr>
                <p:nvPr/>
              </p:nvCxnSpPr>
              <p:spPr bwMode="gray">
                <a:xfrm>
                  <a:off x="5662237" y="6832442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Straight Arrow Connector 1133">
                  <a:extLst>
                    <a:ext uri="{FF2B5EF4-FFF2-40B4-BE49-F238E27FC236}">
                      <a16:creationId xmlns:a16="http://schemas.microsoft.com/office/drawing/2014/main" id="{073F89F5-C582-470A-9CE8-729A466C9993}"/>
                    </a:ext>
                  </a:extLst>
                </p:cNvPr>
                <p:cNvCxnSpPr>
                  <a:cxnSpLocks/>
                  <a:stCxn id="1154" idx="6"/>
                  <a:endCxn id="1143" idx="2"/>
                </p:cNvCxnSpPr>
                <p:nvPr/>
              </p:nvCxnSpPr>
              <p:spPr bwMode="gray">
                <a:xfrm flipV="1">
                  <a:off x="5662237" y="6214099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Straight Arrow Connector 1134">
                  <a:extLst>
                    <a:ext uri="{FF2B5EF4-FFF2-40B4-BE49-F238E27FC236}">
                      <a16:creationId xmlns:a16="http://schemas.microsoft.com/office/drawing/2014/main" id="{63809A17-2C55-4AAA-A93F-72C4C9A305CF}"/>
                    </a:ext>
                  </a:extLst>
                </p:cNvPr>
                <p:cNvCxnSpPr>
                  <a:cxnSpLocks/>
                  <a:stCxn id="1154" idx="6"/>
                  <a:endCxn id="1144" idx="2"/>
                </p:cNvCxnSpPr>
                <p:nvPr/>
              </p:nvCxnSpPr>
              <p:spPr bwMode="gray">
                <a:xfrm flipV="1">
                  <a:off x="5662237" y="6635534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Arrow Connector 1135">
                  <a:extLst>
                    <a:ext uri="{FF2B5EF4-FFF2-40B4-BE49-F238E27FC236}">
                      <a16:creationId xmlns:a16="http://schemas.microsoft.com/office/drawing/2014/main" id="{3D640883-572D-46C2-BEF2-6EE170D47453}"/>
                    </a:ext>
                  </a:extLst>
                </p:cNvPr>
                <p:cNvCxnSpPr>
                  <a:cxnSpLocks/>
                  <a:stCxn id="1154" idx="6"/>
                  <a:endCxn id="1145" idx="2"/>
                </p:cNvCxnSpPr>
                <p:nvPr/>
              </p:nvCxnSpPr>
              <p:spPr bwMode="gray">
                <a:xfrm flipV="1">
                  <a:off x="5662237" y="7056969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7" name="Straight Arrow Connector 1136">
                  <a:extLst>
                    <a:ext uri="{FF2B5EF4-FFF2-40B4-BE49-F238E27FC236}">
                      <a16:creationId xmlns:a16="http://schemas.microsoft.com/office/drawing/2014/main" id="{78C5AB62-B9BE-4866-ABDA-0DF221221870}"/>
                    </a:ext>
                  </a:extLst>
                </p:cNvPr>
                <p:cNvCxnSpPr>
                  <a:cxnSpLocks/>
                  <a:stCxn id="1154" idx="6"/>
                  <a:endCxn id="1146" idx="2"/>
                </p:cNvCxnSpPr>
                <p:nvPr/>
              </p:nvCxnSpPr>
              <p:spPr bwMode="gray">
                <a:xfrm>
                  <a:off x="5662237" y="7252185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8" name="Oval 1137">
                  <a:extLst>
                    <a:ext uri="{FF2B5EF4-FFF2-40B4-BE49-F238E27FC236}">
                      <a16:creationId xmlns:a16="http://schemas.microsoft.com/office/drawing/2014/main" id="{7CADCD1E-442F-4B15-9C72-E6A6634A870E}"/>
                    </a:ext>
                  </a:extLst>
                </p:cNvPr>
                <p:cNvSpPr/>
                <p:nvPr/>
              </p:nvSpPr>
              <p:spPr bwMode="gray">
                <a:xfrm>
                  <a:off x="9238597" y="6638800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9" name="Straight Arrow Connector 1138">
                  <a:extLst>
                    <a:ext uri="{FF2B5EF4-FFF2-40B4-BE49-F238E27FC236}">
                      <a16:creationId xmlns:a16="http://schemas.microsoft.com/office/drawing/2014/main" id="{190ECCC7-B315-428A-A9C8-35CCEFFBC8F1}"/>
                    </a:ext>
                  </a:extLst>
                </p:cNvPr>
                <p:cNvCxnSpPr>
                  <a:cxnSpLocks/>
                  <a:stCxn id="1143" idx="6"/>
                  <a:endCxn id="1138" idx="2"/>
                </p:cNvCxnSpPr>
                <p:nvPr/>
              </p:nvCxnSpPr>
              <p:spPr bwMode="gray">
                <a:xfrm>
                  <a:off x="7930996" y="6214099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0" name="Straight Arrow Connector 1139">
                  <a:extLst>
                    <a:ext uri="{FF2B5EF4-FFF2-40B4-BE49-F238E27FC236}">
                      <a16:creationId xmlns:a16="http://schemas.microsoft.com/office/drawing/2014/main" id="{19B94AE8-B94E-44A3-A2B8-ED91775803D7}"/>
                    </a:ext>
                  </a:extLst>
                </p:cNvPr>
                <p:cNvCxnSpPr>
                  <a:cxnSpLocks/>
                  <a:stCxn id="1144" idx="6"/>
                  <a:endCxn id="1138" idx="2"/>
                </p:cNvCxnSpPr>
                <p:nvPr/>
              </p:nvCxnSpPr>
              <p:spPr bwMode="gray">
                <a:xfrm>
                  <a:off x="7930996" y="6635534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1" name="Straight Arrow Connector 1140">
                  <a:extLst>
                    <a:ext uri="{FF2B5EF4-FFF2-40B4-BE49-F238E27FC236}">
                      <a16:creationId xmlns:a16="http://schemas.microsoft.com/office/drawing/2014/main" id="{697DB602-FF58-4397-B068-95509326701D}"/>
                    </a:ext>
                  </a:extLst>
                </p:cNvPr>
                <p:cNvCxnSpPr>
                  <a:cxnSpLocks/>
                  <a:stCxn id="1145" idx="6"/>
                  <a:endCxn id="1138" idx="2"/>
                </p:cNvCxnSpPr>
                <p:nvPr/>
              </p:nvCxnSpPr>
              <p:spPr bwMode="gray">
                <a:xfrm flipV="1">
                  <a:off x="7930996" y="6798993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2" name="Straight Arrow Connector 1141">
                  <a:extLst>
                    <a:ext uri="{FF2B5EF4-FFF2-40B4-BE49-F238E27FC236}">
                      <a16:creationId xmlns:a16="http://schemas.microsoft.com/office/drawing/2014/main" id="{F119148B-271B-4547-9FD8-1250E41CB695}"/>
                    </a:ext>
                  </a:extLst>
                </p:cNvPr>
                <p:cNvCxnSpPr>
                  <a:cxnSpLocks/>
                  <a:stCxn id="1146" idx="6"/>
                  <a:endCxn id="1138" idx="2"/>
                </p:cNvCxnSpPr>
                <p:nvPr/>
              </p:nvCxnSpPr>
              <p:spPr bwMode="gray">
                <a:xfrm flipV="1">
                  <a:off x="7930996" y="6798993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140A37FD-E3F2-47B2-91C9-9DA114E97011}"/>
                  </a:ext>
                </a:extLst>
              </p:cNvPr>
              <p:cNvSpPr/>
              <p:nvPr/>
            </p:nvSpPr>
            <p:spPr bwMode="gray">
              <a:xfrm>
                <a:off x="5429976" y="5425097"/>
                <a:ext cx="230821" cy="2308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4" name="Straight Arrow Connector 1063">
                <a:extLst>
                  <a:ext uri="{FF2B5EF4-FFF2-40B4-BE49-F238E27FC236}">
                    <a16:creationId xmlns:a16="http://schemas.microsoft.com/office/drawing/2014/main" id="{8380AABB-788B-4913-82F4-714F1F53DFBA}"/>
                  </a:ext>
                </a:extLst>
              </p:cNvPr>
              <p:cNvCxnSpPr>
                <a:cxnSpLocks/>
                <a:stCxn id="1098" idx="6"/>
                <a:endCxn id="1063" idx="2"/>
              </p:cNvCxnSpPr>
              <p:nvPr/>
            </p:nvCxnSpPr>
            <p:spPr bwMode="gray">
              <a:xfrm>
                <a:off x="4487921" y="5108891"/>
                <a:ext cx="942055" cy="431616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Arrow Connector 1064">
                <a:extLst>
                  <a:ext uri="{FF2B5EF4-FFF2-40B4-BE49-F238E27FC236}">
                    <a16:creationId xmlns:a16="http://schemas.microsoft.com/office/drawing/2014/main" id="{7B34EBB8-BE53-4C03-95F8-651773EA9D8C}"/>
                  </a:ext>
                </a:extLst>
              </p:cNvPr>
              <p:cNvCxnSpPr>
                <a:cxnSpLocks/>
                <a:stCxn id="1099" idx="6"/>
                <a:endCxn id="1063" idx="2"/>
              </p:cNvCxnSpPr>
              <p:nvPr/>
            </p:nvCxnSpPr>
            <p:spPr bwMode="gray">
              <a:xfrm>
                <a:off x="4487921" y="5412512"/>
                <a:ext cx="942055" cy="127995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Arrow Connector 1065">
                <a:extLst>
                  <a:ext uri="{FF2B5EF4-FFF2-40B4-BE49-F238E27FC236}">
                    <a16:creationId xmlns:a16="http://schemas.microsoft.com/office/drawing/2014/main" id="{7BD63F84-B29A-4F8A-8EAA-87DB90D61B65}"/>
                  </a:ext>
                </a:extLst>
              </p:cNvPr>
              <p:cNvCxnSpPr>
                <a:cxnSpLocks/>
                <a:stCxn id="1100" idx="6"/>
                <a:endCxn id="1063" idx="2"/>
              </p:cNvCxnSpPr>
              <p:nvPr/>
            </p:nvCxnSpPr>
            <p:spPr bwMode="gray">
              <a:xfrm flipV="1">
                <a:off x="4487921" y="5540507"/>
                <a:ext cx="942055" cy="175626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Arrow Connector 1066">
                <a:extLst>
                  <a:ext uri="{FF2B5EF4-FFF2-40B4-BE49-F238E27FC236}">
                    <a16:creationId xmlns:a16="http://schemas.microsoft.com/office/drawing/2014/main" id="{52AF63D4-FEC4-4ED5-8FA8-FC79D9D8D00B}"/>
                  </a:ext>
                </a:extLst>
              </p:cNvPr>
              <p:cNvCxnSpPr>
                <a:cxnSpLocks/>
                <a:stCxn id="1101" idx="6"/>
                <a:endCxn id="1063" idx="2"/>
              </p:cNvCxnSpPr>
              <p:nvPr/>
            </p:nvCxnSpPr>
            <p:spPr bwMode="gray">
              <a:xfrm flipV="1">
                <a:off x="4487921" y="5540507"/>
                <a:ext cx="942055" cy="479246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8" name="Group 1067">
                <a:extLst>
                  <a:ext uri="{FF2B5EF4-FFF2-40B4-BE49-F238E27FC236}">
                    <a16:creationId xmlns:a16="http://schemas.microsoft.com/office/drawing/2014/main" id="{B02C7CE1-3DBF-47A2-9C1B-A0CE54CDDEEB}"/>
                  </a:ext>
                </a:extLst>
              </p:cNvPr>
              <p:cNvGrpSpPr/>
              <p:nvPr/>
            </p:nvGrpSpPr>
            <p:grpSpPr>
              <a:xfrm>
                <a:off x="995444" y="4908471"/>
                <a:ext cx="3492477" cy="1406360"/>
                <a:chOff x="1853772" y="1951326"/>
                <a:chExt cx="4847665" cy="1952070"/>
              </a:xfrm>
            </p:grpSpPr>
            <p:grpSp>
              <p:nvGrpSpPr>
                <p:cNvPr id="1070" name="Group 1069">
                  <a:extLst>
                    <a:ext uri="{FF2B5EF4-FFF2-40B4-BE49-F238E27FC236}">
                      <a16:creationId xmlns:a16="http://schemas.microsoft.com/office/drawing/2014/main" id="{0DE53D6E-6C98-4D46-832A-4184D8264BCF}"/>
                    </a:ext>
                  </a:extLst>
                </p:cNvPr>
                <p:cNvGrpSpPr/>
                <p:nvPr/>
              </p:nvGrpSpPr>
              <p:grpSpPr>
                <a:xfrm>
                  <a:off x="4112292" y="2267922"/>
                  <a:ext cx="320386" cy="1159872"/>
                  <a:chOff x="4112292" y="2267922"/>
                  <a:chExt cx="391886" cy="1418720"/>
                </a:xfrm>
              </p:grpSpPr>
              <p:sp>
                <p:nvSpPr>
                  <p:cNvPr id="1107" name="Oval 1106">
                    <a:extLst>
                      <a:ext uri="{FF2B5EF4-FFF2-40B4-BE49-F238E27FC236}">
                        <a16:creationId xmlns:a16="http://schemas.microsoft.com/office/drawing/2014/main" id="{E7509120-7BAD-40C6-A67A-D6E7EBB5F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8" name="Oval 1107">
                    <a:extLst>
                      <a:ext uri="{FF2B5EF4-FFF2-40B4-BE49-F238E27FC236}">
                        <a16:creationId xmlns:a16="http://schemas.microsoft.com/office/drawing/2014/main" id="{5512A5C3-E925-4E1F-9E07-53B6F6AF5E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9" name="Oval 1108">
                    <a:extLst>
                      <a:ext uri="{FF2B5EF4-FFF2-40B4-BE49-F238E27FC236}">
                        <a16:creationId xmlns:a16="http://schemas.microsoft.com/office/drawing/2014/main" id="{55629E84-0D05-414C-B201-9535C01E05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1" name="Group 1070">
                  <a:extLst>
                    <a:ext uri="{FF2B5EF4-FFF2-40B4-BE49-F238E27FC236}">
                      <a16:creationId xmlns:a16="http://schemas.microsoft.com/office/drawing/2014/main" id="{540FF882-99BD-4000-8FCB-B5032FB94732}"/>
                    </a:ext>
                  </a:extLst>
                </p:cNvPr>
                <p:cNvGrpSpPr/>
                <p:nvPr/>
              </p:nvGrpSpPr>
              <p:grpSpPr>
                <a:xfrm>
                  <a:off x="1853772" y="1951326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1102" name="Oval 1101">
                    <a:extLst>
                      <a:ext uri="{FF2B5EF4-FFF2-40B4-BE49-F238E27FC236}">
                        <a16:creationId xmlns:a16="http://schemas.microsoft.com/office/drawing/2014/main" id="{343E730E-2BE7-4429-91F6-F24578FF31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3" name="Oval 1102">
                    <a:extLst>
                      <a:ext uri="{FF2B5EF4-FFF2-40B4-BE49-F238E27FC236}">
                        <a16:creationId xmlns:a16="http://schemas.microsoft.com/office/drawing/2014/main" id="{115ACD7E-4B36-44F7-9BCD-814B290581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4" name="Oval 1103">
                    <a:extLst>
                      <a:ext uri="{FF2B5EF4-FFF2-40B4-BE49-F238E27FC236}">
                        <a16:creationId xmlns:a16="http://schemas.microsoft.com/office/drawing/2014/main" id="{8E051659-C8B6-4C19-9A00-FF863E1287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5" name="Oval 1104">
                    <a:extLst>
                      <a:ext uri="{FF2B5EF4-FFF2-40B4-BE49-F238E27FC236}">
                        <a16:creationId xmlns:a16="http://schemas.microsoft.com/office/drawing/2014/main" id="{6244E7D5-9813-41A8-9816-658D8FD2591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6" name="Oval 1105">
                    <a:extLst>
                      <a:ext uri="{FF2B5EF4-FFF2-40B4-BE49-F238E27FC236}">
                        <a16:creationId xmlns:a16="http://schemas.microsoft.com/office/drawing/2014/main" id="{93D87994-0F79-4845-BBFC-F99605C482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72" name="Straight Arrow Connector 1071">
                  <a:extLst>
                    <a:ext uri="{FF2B5EF4-FFF2-40B4-BE49-F238E27FC236}">
                      <a16:creationId xmlns:a16="http://schemas.microsoft.com/office/drawing/2014/main" id="{820F5F0E-C97E-4A4F-B96F-7BE4EAC71B27}"/>
                    </a:ext>
                  </a:extLst>
                </p:cNvPr>
                <p:cNvCxnSpPr>
                  <a:cxnSpLocks/>
                  <a:stCxn id="1106" idx="6"/>
                  <a:endCxn id="1107" idx="2"/>
                </p:cNvCxnSpPr>
                <p:nvPr/>
              </p:nvCxnSpPr>
              <p:spPr bwMode="gray">
                <a:xfrm>
                  <a:off x="2174158" y="2111519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Arrow Connector 1072">
                  <a:extLst>
                    <a:ext uri="{FF2B5EF4-FFF2-40B4-BE49-F238E27FC236}">
                      <a16:creationId xmlns:a16="http://schemas.microsoft.com/office/drawing/2014/main" id="{A23CA07A-1B3A-4F7A-AE03-FFA9A605A763}"/>
                    </a:ext>
                  </a:extLst>
                </p:cNvPr>
                <p:cNvCxnSpPr>
                  <a:cxnSpLocks/>
                  <a:stCxn id="1106" idx="6"/>
                  <a:endCxn id="1108" idx="2"/>
                </p:cNvCxnSpPr>
                <p:nvPr/>
              </p:nvCxnSpPr>
              <p:spPr bwMode="gray">
                <a:xfrm>
                  <a:off x="2174158" y="2111519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Straight Arrow Connector 1073">
                  <a:extLst>
                    <a:ext uri="{FF2B5EF4-FFF2-40B4-BE49-F238E27FC236}">
                      <a16:creationId xmlns:a16="http://schemas.microsoft.com/office/drawing/2014/main" id="{9A30FCAE-F63E-48AA-882B-B975857178AE}"/>
                    </a:ext>
                  </a:extLst>
                </p:cNvPr>
                <p:cNvCxnSpPr>
                  <a:cxnSpLocks/>
                  <a:stCxn id="1106" idx="6"/>
                  <a:endCxn id="1109" idx="2"/>
                </p:cNvCxnSpPr>
                <p:nvPr/>
              </p:nvCxnSpPr>
              <p:spPr bwMode="gray">
                <a:xfrm>
                  <a:off x="2174158" y="2111519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Straight Arrow Connector 1074">
                  <a:extLst>
                    <a:ext uri="{FF2B5EF4-FFF2-40B4-BE49-F238E27FC236}">
                      <a16:creationId xmlns:a16="http://schemas.microsoft.com/office/drawing/2014/main" id="{ADD8F55A-BB74-44B1-99A8-DCDDA8230E8B}"/>
                    </a:ext>
                  </a:extLst>
                </p:cNvPr>
                <p:cNvCxnSpPr>
                  <a:cxnSpLocks/>
                  <a:stCxn id="1102" idx="6"/>
                  <a:endCxn id="1107" idx="2"/>
                </p:cNvCxnSpPr>
                <p:nvPr/>
              </p:nvCxnSpPr>
              <p:spPr bwMode="gray">
                <a:xfrm flipV="1">
                  <a:off x="2174158" y="2428115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Straight Arrow Connector 1075">
                  <a:extLst>
                    <a:ext uri="{FF2B5EF4-FFF2-40B4-BE49-F238E27FC236}">
                      <a16:creationId xmlns:a16="http://schemas.microsoft.com/office/drawing/2014/main" id="{02FEFF1C-4B57-4C5A-BC52-325459612837}"/>
                    </a:ext>
                  </a:extLst>
                </p:cNvPr>
                <p:cNvCxnSpPr>
                  <a:cxnSpLocks/>
                  <a:stCxn id="1102" idx="6"/>
                  <a:endCxn id="1108" idx="2"/>
                </p:cNvCxnSpPr>
                <p:nvPr/>
              </p:nvCxnSpPr>
              <p:spPr bwMode="gray">
                <a:xfrm>
                  <a:off x="2174158" y="2519440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Arrow Connector 1076">
                  <a:extLst>
                    <a:ext uri="{FF2B5EF4-FFF2-40B4-BE49-F238E27FC236}">
                      <a16:creationId xmlns:a16="http://schemas.microsoft.com/office/drawing/2014/main" id="{622BDC9E-E2B5-4EF9-BAC0-51220F74FD9B}"/>
                    </a:ext>
                  </a:extLst>
                </p:cNvPr>
                <p:cNvCxnSpPr>
                  <a:cxnSpLocks/>
                  <a:stCxn id="1102" idx="6"/>
                  <a:endCxn id="1109" idx="2"/>
                </p:cNvCxnSpPr>
                <p:nvPr/>
              </p:nvCxnSpPr>
              <p:spPr bwMode="gray">
                <a:xfrm>
                  <a:off x="2174158" y="2519440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8" name="Straight Arrow Connector 1077">
                  <a:extLst>
                    <a:ext uri="{FF2B5EF4-FFF2-40B4-BE49-F238E27FC236}">
                      <a16:creationId xmlns:a16="http://schemas.microsoft.com/office/drawing/2014/main" id="{22C2D66B-9E09-43DF-93CC-025A1628F098}"/>
                    </a:ext>
                  </a:extLst>
                </p:cNvPr>
                <p:cNvCxnSpPr>
                  <a:cxnSpLocks/>
                  <a:stCxn id="1103" idx="6"/>
                  <a:endCxn id="1107" idx="2"/>
                </p:cNvCxnSpPr>
                <p:nvPr/>
              </p:nvCxnSpPr>
              <p:spPr bwMode="gray">
                <a:xfrm flipV="1">
                  <a:off x="2174158" y="2428115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Arrow Connector 1078">
                  <a:extLst>
                    <a:ext uri="{FF2B5EF4-FFF2-40B4-BE49-F238E27FC236}">
                      <a16:creationId xmlns:a16="http://schemas.microsoft.com/office/drawing/2014/main" id="{965EB33E-43D8-4FDA-B0D6-853C26BA70E0}"/>
                    </a:ext>
                  </a:extLst>
                </p:cNvPr>
                <p:cNvCxnSpPr>
                  <a:cxnSpLocks/>
                  <a:stCxn id="1103" idx="6"/>
                  <a:endCxn id="1108" idx="2"/>
                </p:cNvCxnSpPr>
                <p:nvPr/>
              </p:nvCxnSpPr>
              <p:spPr bwMode="gray">
                <a:xfrm flipV="1">
                  <a:off x="2174158" y="2847858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Straight Arrow Connector 1079">
                  <a:extLst>
                    <a:ext uri="{FF2B5EF4-FFF2-40B4-BE49-F238E27FC236}">
                      <a16:creationId xmlns:a16="http://schemas.microsoft.com/office/drawing/2014/main" id="{8C3E6BEC-3758-4F7C-BE61-DC5B51553410}"/>
                    </a:ext>
                  </a:extLst>
                </p:cNvPr>
                <p:cNvCxnSpPr>
                  <a:cxnSpLocks/>
                  <a:stCxn id="1104" idx="6"/>
                  <a:endCxn id="1107" idx="2"/>
                </p:cNvCxnSpPr>
                <p:nvPr/>
              </p:nvCxnSpPr>
              <p:spPr bwMode="gray">
                <a:xfrm flipV="1">
                  <a:off x="2174158" y="2428115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1" name="Straight Arrow Connector 1080">
                  <a:extLst>
                    <a:ext uri="{FF2B5EF4-FFF2-40B4-BE49-F238E27FC236}">
                      <a16:creationId xmlns:a16="http://schemas.microsoft.com/office/drawing/2014/main" id="{6419A714-DD68-40BE-9D00-D6FF21F7693D}"/>
                    </a:ext>
                  </a:extLst>
                </p:cNvPr>
                <p:cNvCxnSpPr>
                  <a:cxnSpLocks/>
                  <a:endCxn id="1108" idx="2"/>
                </p:cNvCxnSpPr>
                <p:nvPr/>
              </p:nvCxnSpPr>
              <p:spPr bwMode="gray">
                <a:xfrm flipV="1">
                  <a:off x="2247056" y="2847858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Arrow Connector 1081">
                  <a:extLst>
                    <a:ext uri="{FF2B5EF4-FFF2-40B4-BE49-F238E27FC236}">
                      <a16:creationId xmlns:a16="http://schemas.microsoft.com/office/drawing/2014/main" id="{E66D3BC8-6611-4932-97B6-2771CD4EE22B}"/>
                    </a:ext>
                  </a:extLst>
                </p:cNvPr>
                <p:cNvCxnSpPr>
                  <a:cxnSpLocks/>
                  <a:stCxn id="1105" idx="6"/>
                  <a:endCxn id="1109" idx="2"/>
                </p:cNvCxnSpPr>
                <p:nvPr/>
              </p:nvCxnSpPr>
              <p:spPr bwMode="gray">
                <a:xfrm flipV="1">
                  <a:off x="2174158" y="3267601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Straight Arrow Connector 1082">
                  <a:extLst>
                    <a:ext uri="{FF2B5EF4-FFF2-40B4-BE49-F238E27FC236}">
                      <a16:creationId xmlns:a16="http://schemas.microsoft.com/office/drawing/2014/main" id="{F02D09A9-9BD1-4BA7-A71C-C0721B02D7E2}"/>
                    </a:ext>
                  </a:extLst>
                </p:cNvPr>
                <p:cNvCxnSpPr>
                  <a:cxnSpLocks/>
                  <a:stCxn id="1105" idx="6"/>
                  <a:endCxn id="1108" idx="2"/>
                </p:cNvCxnSpPr>
                <p:nvPr/>
              </p:nvCxnSpPr>
              <p:spPr bwMode="gray">
                <a:xfrm flipV="1">
                  <a:off x="2174158" y="2847858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Straight Arrow Connector 1083">
                  <a:extLst>
                    <a:ext uri="{FF2B5EF4-FFF2-40B4-BE49-F238E27FC236}">
                      <a16:creationId xmlns:a16="http://schemas.microsoft.com/office/drawing/2014/main" id="{D1C02805-70CD-4C3D-898F-9EFEA4EB5006}"/>
                    </a:ext>
                  </a:extLst>
                </p:cNvPr>
                <p:cNvCxnSpPr>
                  <a:cxnSpLocks/>
                  <a:stCxn id="1105" idx="6"/>
                  <a:endCxn id="1107" idx="2"/>
                </p:cNvCxnSpPr>
                <p:nvPr/>
              </p:nvCxnSpPr>
              <p:spPr bwMode="gray">
                <a:xfrm flipV="1">
                  <a:off x="2174158" y="2428115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5" name="Group 1084">
                  <a:extLst>
                    <a:ext uri="{FF2B5EF4-FFF2-40B4-BE49-F238E27FC236}">
                      <a16:creationId xmlns:a16="http://schemas.microsoft.com/office/drawing/2014/main" id="{EB405C7F-3961-4B16-91FF-35ED1351C864}"/>
                    </a:ext>
                  </a:extLst>
                </p:cNvPr>
                <p:cNvGrpSpPr/>
                <p:nvPr/>
              </p:nvGrpSpPr>
              <p:grpSpPr>
                <a:xfrm>
                  <a:off x="6381051" y="2069322"/>
                  <a:ext cx="320386" cy="1584690"/>
                  <a:chOff x="4112292" y="2267922"/>
                  <a:chExt cx="391886" cy="1938346"/>
                </a:xfrm>
              </p:grpSpPr>
              <p:sp>
                <p:nvSpPr>
                  <p:cNvPr id="1098" name="Oval 1097">
                    <a:extLst>
                      <a:ext uri="{FF2B5EF4-FFF2-40B4-BE49-F238E27FC236}">
                        <a16:creationId xmlns:a16="http://schemas.microsoft.com/office/drawing/2014/main" id="{F87A7D36-5F05-42BF-ABCD-63AD1B09B3B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9" name="Oval 1098">
                    <a:extLst>
                      <a:ext uri="{FF2B5EF4-FFF2-40B4-BE49-F238E27FC236}">
                        <a16:creationId xmlns:a16="http://schemas.microsoft.com/office/drawing/2014/main" id="{4038BE3A-1C93-4C5A-9EDF-C904BD7C7C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0" name="Oval 1099">
                    <a:extLst>
                      <a:ext uri="{FF2B5EF4-FFF2-40B4-BE49-F238E27FC236}">
                        <a16:creationId xmlns:a16="http://schemas.microsoft.com/office/drawing/2014/main" id="{86204CE1-E0D3-4C14-BEC0-A76050DC70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1" name="Oval 1100">
                    <a:extLst>
                      <a:ext uri="{FF2B5EF4-FFF2-40B4-BE49-F238E27FC236}">
                        <a16:creationId xmlns:a16="http://schemas.microsoft.com/office/drawing/2014/main" id="{7BAFFA7E-2A30-40F4-B2AB-DC4BB8D23A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86" name="Straight Arrow Connector 1085">
                  <a:extLst>
                    <a:ext uri="{FF2B5EF4-FFF2-40B4-BE49-F238E27FC236}">
                      <a16:creationId xmlns:a16="http://schemas.microsoft.com/office/drawing/2014/main" id="{33E7780B-E40F-4AD7-BDE0-6F1B380F777D}"/>
                    </a:ext>
                  </a:extLst>
                </p:cNvPr>
                <p:cNvCxnSpPr>
                  <a:cxnSpLocks/>
                  <a:stCxn id="1107" idx="6"/>
                  <a:endCxn id="1098" idx="2"/>
                </p:cNvCxnSpPr>
                <p:nvPr/>
              </p:nvCxnSpPr>
              <p:spPr bwMode="gray">
                <a:xfrm flipV="1">
                  <a:off x="4432678" y="2229515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Straight Arrow Connector 1086">
                  <a:extLst>
                    <a:ext uri="{FF2B5EF4-FFF2-40B4-BE49-F238E27FC236}">
                      <a16:creationId xmlns:a16="http://schemas.microsoft.com/office/drawing/2014/main" id="{8B941C87-8110-4089-8FAA-33E74CD2E9CE}"/>
                    </a:ext>
                  </a:extLst>
                </p:cNvPr>
                <p:cNvCxnSpPr>
                  <a:cxnSpLocks/>
                  <a:stCxn id="1107" idx="6"/>
                  <a:endCxn id="1099" idx="2"/>
                </p:cNvCxnSpPr>
                <p:nvPr/>
              </p:nvCxnSpPr>
              <p:spPr bwMode="gray">
                <a:xfrm>
                  <a:off x="4432678" y="2428115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8" name="Straight Arrow Connector 1087">
                  <a:extLst>
                    <a:ext uri="{FF2B5EF4-FFF2-40B4-BE49-F238E27FC236}">
                      <a16:creationId xmlns:a16="http://schemas.microsoft.com/office/drawing/2014/main" id="{61CA48B1-B5AE-442E-BFA1-C87579D4A4B9}"/>
                    </a:ext>
                  </a:extLst>
                </p:cNvPr>
                <p:cNvCxnSpPr>
                  <a:cxnSpLocks/>
                  <a:stCxn id="1107" idx="6"/>
                  <a:endCxn id="1100" idx="2"/>
                </p:cNvCxnSpPr>
                <p:nvPr/>
              </p:nvCxnSpPr>
              <p:spPr bwMode="gray">
                <a:xfrm>
                  <a:off x="4432678" y="2428115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Straight Arrow Connector 1088">
                  <a:extLst>
                    <a:ext uri="{FF2B5EF4-FFF2-40B4-BE49-F238E27FC236}">
                      <a16:creationId xmlns:a16="http://schemas.microsoft.com/office/drawing/2014/main" id="{D9333A09-BF20-4E2B-BC3B-868532F99F54}"/>
                    </a:ext>
                  </a:extLst>
                </p:cNvPr>
                <p:cNvCxnSpPr>
                  <a:cxnSpLocks/>
                  <a:stCxn id="1107" idx="6"/>
                  <a:endCxn id="1101" idx="2"/>
                </p:cNvCxnSpPr>
                <p:nvPr/>
              </p:nvCxnSpPr>
              <p:spPr bwMode="gray">
                <a:xfrm>
                  <a:off x="4432678" y="2428115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Arrow Connector 1089">
                  <a:extLst>
                    <a:ext uri="{FF2B5EF4-FFF2-40B4-BE49-F238E27FC236}">
                      <a16:creationId xmlns:a16="http://schemas.microsoft.com/office/drawing/2014/main" id="{B960D79C-9C61-4577-B304-1E6B60F88047}"/>
                    </a:ext>
                  </a:extLst>
                </p:cNvPr>
                <p:cNvCxnSpPr>
                  <a:cxnSpLocks/>
                  <a:stCxn id="1108" idx="6"/>
                  <a:endCxn id="1098" idx="2"/>
                </p:cNvCxnSpPr>
                <p:nvPr/>
              </p:nvCxnSpPr>
              <p:spPr bwMode="gray">
                <a:xfrm flipV="1">
                  <a:off x="4432678" y="2229515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Straight Arrow Connector 1090">
                  <a:extLst>
                    <a:ext uri="{FF2B5EF4-FFF2-40B4-BE49-F238E27FC236}">
                      <a16:creationId xmlns:a16="http://schemas.microsoft.com/office/drawing/2014/main" id="{2AF533AE-4811-463B-A456-941528062D83}"/>
                    </a:ext>
                  </a:extLst>
                </p:cNvPr>
                <p:cNvCxnSpPr>
                  <a:cxnSpLocks/>
                  <a:stCxn id="1108" idx="6"/>
                  <a:endCxn id="1099" idx="2"/>
                </p:cNvCxnSpPr>
                <p:nvPr/>
              </p:nvCxnSpPr>
              <p:spPr bwMode="gray">
                <a:xfrm flipV="1">
                  <a:off x="4432678" y="2650950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2" name="Straight Arrow Connector 1091">
                  <a:extLst>
                    <a:ext uri="{FF2B5EF4-FFF2-40B4-BE49-F238E27FC236}">
                      <a16:creationId xmlns:a16="http://schemas.microsoft.com/office/drawing/2014/main" id="{F4F4A999-CA7C-494A-9026-8BBEFD94B0A0}"/>
                    </a:ext>
                  </a:extLst>
                </p:cNvPr>
                <p:cNvCxnSpPr>
                  <a:cxnSpLocks/>
                  <a:stCxn id="1108" idx="6"/>
                  <a:endCxn id="1100" idx="2"/>
                </p:cNvCxnSpPr>
                <p:nvPr/>
              </p:nvCxnSpPr>
              <p:spPr bwMode="gray">
                <a:xfrm>
                  <a:off x="4432678" y="2847858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3" name="Straight Arrow Connector 1092">
                  <a:extLst>
                    <a:ext uri="{FF2B5EF4-FFF2-40B4-BE49-F238E27FC236}">
                      <a16:creationId xmlns:a16="http://schemas.microsoft.com/office/drawing/2014/main" id="{AC39E587-FA92-4E0E-AC94-04254F19E97B}"/>
                    </a:ext>
                  </a:extLst>
                </p:cNvPr>
                <p:cNvCxnSpPr>
                  <a:cxnSpLocks/>
                  <a:stCxn id="1108" idx="6"/>
                  <a:endCxn id="1101" idx="2"/>
                </p:cNvCxnSpPr>
                <p:nvPr/>
              </p:nvCxnSpPr>
              <p:spPr bwMode="gray">
                <a:xfrm>
                  <a:off x="4432678" y="2847858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Arrow Connector 1093">
                  <a:extLst>
                    <a:ext uri="{FF2B5EF4-FFF2-40B4-BE49-F238E27FC236}">
                      <a16:creationId xmlns:a16="http://schemas.microsoft.com/office/drawing/2014/main" id="{8B43A787-389E-482B-86E9-9C063A0AF0B2}"/>
                    </a:ext>
                  </a:extLst>
                </p:cNvPr>
                <p:cNvCxnSpPr>
                  <a:cxnSpLocks/>
                  <a:stCxn id="1109" idx="6"/>
                  <a:endCxn id="1098" idx="2"/>
                </p:cNvCxnSpPr>
                <p:nvPr/>
              </p:nvCxnSpPr>
              <p:spPr bwMode="gray">
                <a:xfrm flipV="1">
                  <a:off x="4432678" y="2229515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Straight Arrow Connector 1094">
                  <a:extLst>
                    <a:ext uri="{FF2B5EF4-FFF2-40B4-BE49-F238E27FC236}">
                      <a16:creationId xmlns:a16="http://schemas.microsoft.com/office/drawing/2014/main" id="{183F9731-CB30-47BE-B53B-E78872B41044}"/>
                    </a:ext>
                  </a:extLst>
                </p:cNvPr>
                <p:cNvCxnSpPr>
                  <a:cxnSpLocks/>
                  <a:stCxn id="1109" idx="6"/>
                  <a:endCxn id="1099" idx="2"/>
                </p:cNvCxnSpPr>
                <p:nvPr/>
              </p:nvCxnSpPr>
              <p:spPr bwMode="gray">
                <a:xfrm flipV="1">
                  <a:off x="4432678" y="2650950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Arrow Connector 1095">
                  <a:extLst>
                    <a:ext uri="{FF2B5EF4-FFF2-40B4-BE49-F238E27FC236}">
                      <a16:creationId xmlns:a16="http://schemas.microsoft.com/office/drawing/2014/main" id="{199663FC-E813-4FE5-BC21-994D94D50268}"/>
                    </a:ext>
                  </a:extLst>
                </p:cNvPr>
                <p:cNvCxnSpPr>
                  <a:cxnSpLocks/>
                  <a:stCxn id="1109" idx="6"/>
                  <a:endCxn id="1100" idx="2"/>
                </p:cNvCxnSpPr>
                <p:nvPr/>
              </p:nvCxnSpPr>
              <p:spPr bwMode="gray">
                <a:xfrm flipV="1">
                  <a:off x="4432678" y="3072385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Straight Arrow Connector 1096">
                  <a:extLst>
                    <a:ext uri="{FF2B5EF4-FFF2-40B4-BE49-F238E27FC236}">
                      <a16:creationId xmlns:a16="http://schemas.microsoft.com/office/drawing/2014/main" id="{47AFF7A8-3CBE-456C-A442-CE7BE11A0F81}"/>
                    </a:ext>
                  </a:extLst>
                </p:cNvPr>
                <p:cNvCxnSpPr>
                  <a:cxnSpLocks/>
                  <a:stCxn id="1109" idx="6"/>
                  <a:endCxn id="1101" idx="2"/>
                </p:cNvCxnSpPr>
                <p:nvPr/>
              </p:nvCxnSpPr>
              <p:spPr bwMode="gray">
                <a:xfrm>
                  <a:off x="4432678" y="3267601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9" name="Flowchart: Alternate Process 1068">
                <a:extLst>
                  <a:ext uri="{FF2B5EF4-FFF2-40B4-BE49-F238E27FC236}">
                    <a16:creationId xmlns:a16="http://schemas.microsoft.com/office/drawing/2014/main" id="{F4082EE4-A151-4951-A04E-E6C533B84117}"/>
                  </a:ext>
                </a:extLst>
              </p:cNvPr>
              <p:cNvSpPr/>
              <p:nvPr/>
            </p:nvSpPr>
            <p:spPr bwMode="gray">
              <a:xfrm>
                <a:off x="2550003" y="5035263"/>
                <a:ext cx="408538" cy="368891"/>
              </a:xfrm>
              <a:prstGeom prst="flowChartAlternateProcess">
                <a:avLst/>
              </a:prstGeom>
              <a:solidFill>
                <a:srgbClr val="FF3162">
                  <a:alpha val="2313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12C2F5FF-9E28-42F9-B86D-755D6F765B0F}"/>
                </a:ext>
              </a:extLst>
            </p:cNvPr>
            <p:cNvSpPr/>
            <p:nvPr/>
          </p:nvSpPr>
          <p:spPr bwMode="gray">
            <a:xfrm>
              <a:off x="7893785" y="3567885"/>
              <a:ext cx="412764" cy="580558"/>
            </a:xfrm>
            <a:prstGeom prst="rect">
              <a:avLst/>
            </a:prstGeom>
            <a:solidFill>
              <a:srgbClr val="7030A0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AC0BE9C8-7B88-424E-8445-5D5F86A65FF7}"/>
                </a:ext>
              </a:extLst>
            </p:cNvPr>
            <p:cNvSpPr/>
            <p:nvPr/>
          </p:nvSpPr>
          <p:spPr bwMode="gray">
            <a:xfrm>
              <a:off x="7311629" y="3567885"/>
              <a:ext cx="391272" cy="580558"/>
            </a:xfrm>
            <a:prstGeom prst="rect">
              <a:avLst/>
            </a:prstGeom>
            <a:solidFill>
              <a:srgbClr val="FFC000">
                <a:alpha val="1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8032E6E5-48D7-45AC-9039-5641E64F2BCF}"/>
                </a:ext>
              </a:extLst>
            </p:cNvPr>
            <p:cNvCxnSpPr>
              <a:cxnSpLocks/>
              <a:endCxn id="906" idx="0"/>
            </p:cNvCxnSpPr>
            <p:nvPr/>
          </p:nvCxnSpPr>
          <p:spPr bwMode="gray">
            <a:xfrm>
              <a:off x="7147870" y="2967115"/>
              <a:ext cx="359396" cy="600771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Arrow Connector 907">
              <a:extLst>
                <a:ext uri="{FF2B5EF4-FFF2-40B4-BE49-F238E27FC236}">
                  <a16:creationId xmlns:a16="http://schemas.microsoft.com/office/drawing/2014/main" id="{29D6A75C-76E7-4D96-8750-F27869A7D6A6}"/>
                </a:ext>
              </a:extLst>
            </p:cNvPr>
            <p:cNvCxnSpPr>
              <a:cxnSpLocks/>
              <a:endCxn id="905" idx="2"/>
            </p:cNvCxnSpPr>
            <p:nvPr/>
          </p:nvCxnSpPr>
          <p:spPr bwMode="gray">
            <a:xfrm flipV="1">
              <a:off x="7131621" y="4148444"/>
              <a:ext cx="968547" cy="953391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56B52326-E838-470E-8651-07D900240488}"/>
                </a:ext>
              </a:extLst>
            </p:cNvPr>
            <p:cNvSpPr txBox="1"/>
            <p:nvPr/>
          </p:nvSpPr>
          <p:spPr bwMode="gray">
            <a:xfrm>
              <a:off x="8977093" y="3793090"/>
              <a:ext cx="594469" cy="1632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900" dirty="0"/>
                <a:t>x</a:t>
              </a:r>
            </a:p>
          </p:txBody>
        </p:sp>
        <p:sp>
          <p:nvSpPr>
            <p:cNvPr id="913" name="Double Bracket 912">
              <a:extLst>
                <a:ext uri="{FF2B5EF4-FFF2-40B4-BE49-F238E27FC236}">
                  <a16:creationId xmlns:a16="http://schemas.microsoft.com/office/drawing/2014/main" id="{AE0D6503-7004-4DE4-BF6B-424C85088D58}"/>
                </a:ext>
              </a:extLst>
            </p:cNvPr>
            <p:cNvSpPr/>
            <p:nvPr/>
          </p:nvSpPr>
          <p:spPr bwMode="gray">
            <a:xfrm>
              <a:off x="6984406" y="3094141"/>
              <a:ext cx="4455097" cy="1561131"/>
            </a:xfrm>
            <a:prstGeom prst="bracketPair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Arrow: Down 913">
              <a:extLst>
                <a:ext uri="{FF2B5EF4-FFF2-40B4-BE49-F238E27FC236}">
                  <a16:creationId xmlns:a16="http://schemas.microsoft.com/office/drawing/2014/main" id="{068A2813-CCA7-4F53-B944-DEA3DADDB191}"/>
                </a:ext>
              </a:extLst>
            </p:cNvPr>
            <p:cNvSpPr/>
            <p:nvPr/>
          </p:nvSpPr>
          <p:spPr bwMode="gray">
            <a:xfrm rot="13500000">
              <a:off x="1403482" y="3294428"/>
              <a:ext cx="305322" cy="38099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Arrow: Down 914">
              <a:extLst>
                <a:ext uri="{FF2B5EF4-FFF2-40B4-BE49-F238E27FC236}">
                  <a16:creationId xmlns:a16="http://schemas.microsoft.com/office/drawing/2014/main" id="{2F9BA2BB-988C-4AE8-BD8D-B6B12E69A8E3}"/>
                </a:ext>
              </a:extLst>
            </p:cNvPr>
            <p:cNvSpPr/>
            <p:nvPr/>
          </p:nvSpPr>
          <p:spPr bwMode="gray">
            <a:xfrm rot="18000000">
              <a:off x="1429851" y="4668130"/>
              <a:ext cx="305322" cy="38099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Arrow: Down 915">
              <a:extLst>
                <a:ext uri="{FF2B5EF4-FFF2-40B4-BE49-F238E27FC236}">
                  <a16:creationId xmlns:a16="http://schemas.microsoft.com/office/drawing/2014/main" id="{D9A5CCB3-B0EB-4BB0-8C85-DCB1A770314B}"/>
                </a:ext>
              </a:extLst>
            </p:cNvPr>
            <p:cNvSpPr/>
            <p:nvPr/>
          </p:nvSpPr>
          <p:spPr bwMode="gray">
            <a:xfrm rot="10800000">
              <a:off x="10269707" y="4582825"/>
              <a:ext cx="305322" cy="38099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7" name="Group 916">
              <a:extLst>
                <a:ext uri="{FF2B5EF4-FFF2-40B4-BE49-F238E27FC236}">
                  <a16:creationId xmlns:a16="http://schemas.microsoft.com/office/drawing/2014/main" id="{089A5FD8-1F87-45C8-A3D7-8184B1B8E820}"/>
                </a:ext>
              </a:extLst>
            </p:cNvPr>
            <p:cNvGrpSpPr/>
            <p:nvPr/>
          </p:nvGrpSpPr>
          <p:grpSpPr>
            <a:xfrm>
              <a:off x="1908179" y="1949171"/>
              <a:ext cx="5080956" cy="3965853"/>
              <a:chOff x="1889382" y="1712335"/>
              <a:chExt cx="5604648" cy="4374612"/>
            </a:xfrm>
          </p:grpSpPr>
          <p:grpSp>
            <p:nvGrpSpPr>
              <p:cNvPr id="918" name="Group 917">
                <a:extLst>
                  <a:ext uri="{FF2B5EF4-FFF2-40B4-BE49-F238E27FC236}">
                    <a16:creationId xmlns:a16="http://schemas.microsoft.com/office/drawing/2014/main" id="{1E6820D6-FF0F-478F-B28E-0669C5575F95}"/>
                  </a:ext>
                </a:extLst>
              </p:cNvPr>
              <p:cNvGrpSpPr/>
              <p:nvPr/>
            </p:nvGrpSpPr>
            <p:grpSpPr>
              <a:xfrm>
                <a:off x="2356080" y="4450096"/>
                <a:ext cx="5137950" cy="1548823"/>
                <a:chOff x="3083331" y="5935910"/>
                <a:chExt cx="6475652" cy="1952070"/>
              </a:xfrm>
            </p:grpSpPr>
            <p:grpSp>
              <p:nvGrpSpPr>
                <p:cNvPr id="1016" name="Group 1015">
                  <a:extLst>
                    <a:ext uri="{FF2B5EF4-FFF2-40B4-BE49-F238E27FC236}">
                      <a16:creationId xmlns:a16="http://schemas.microsoft.com/office/drawing/2014/main" id="{1F80BF71-6AEF-4271-9232-FC8DF07151D8}"/>
                    </a:ext>
                  </a:extLst>
                </p:cNvPr>
                <p:cNvGrpSpPr/>
                <p:nvPr/>
              </p:nvGrpSpPr>
              <p:grpSpPr>
                <a:xfrm>
                  <a:off x="5341851" y="6252506"/>
                  <a:ext cx="320386" cy="1159872"/>
                  <a:chOff x="4112292" y="2267922"/>
                  <a:chExt cx="391886" cy="1418720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1058" name="Oval 1057">
                    <a:extLst>
                      <a:ext uri="{FF2B5EF4-FFF2-40B4-BE49-F238E27FC236}">
                        <a16:creationId xmlns:a16="http://schemas.microsoft.com/office/drawing/2014/main" id="{71B526E2-5344-4170-A86B-FCE4BB7DD8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9" name="Oval 1058">
                    <a:extLst>
                      <a:ext uri="{FF2B5EF4-FFF2-40B4-BE49-F238E27FC236}">
                        <a16:creationId xmlns:a16="http://schemas.microsoft.com/office/drawing/2014/main" id="{D0EF0A90-01A9-4E3A-BC67-ED281AA75C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0" name="Oval 1059">
                    <a:extLst>
                      <a:ext uri="{FF2B5EF4-FFF2-40B4-BE49-F238E27FC236}">
                        <a16:creationId xmlns:a16="http://schemas.microsoft.com/office/drawing/2014/main" id="{B037B993-0949-4241-A186-C46CA6807B0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7" name="Group 1016">
                  <a:extLst>
                    <a:ext uri="{FF2B5EF4-FFF2-40B4-BE49-F238E27FC236}">
                      <a16:creationId xmlns:a16="http://schemas.microsoft.com/office/drawing/2014/main" id="{FEB61FD0-1B5F-460C-88B9-314093E45240}"/>
                    </a:ext>
                  </a:extLst>
                </p:cNvPr>
                <p:cNvGrpSpPr/>
                <p:nvPr/>
              </p:nvGrpSpPr>
              <p:grpSpPr>
                <a:xfrm>
                  <a:off x="3083331" y="5935910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1053" name="Oval 1052">
                    <a:extLst>
                      <a:ext uri="{FF2B5EF4-FFF2-40B4-BE49-F238E27FC236}">
                        <a16:creationId xmlns:a16="http://schemas.microsoft.com/office/drawing/2014/main" id="{F4DC88F5-09F5-430B-B79F-2E93D269A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4" name="Oval 1053">
                    <a:extLst>
                      <a:ext uri="{FF2B5EF4-FFF2-40B4-BE49-F238E27FC236}">
                        <a16:creationId xmlns:a16="http://schemas.microsoft.com/office/drawing/2014/main" id="{D3E4C23B-15D1-4665-BF25-21A49E79C3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5" name="Oval 1054">
                    <a:extLst>
                      <a:ext uri="{FF2B5EF4-FFF2-40B4-BE49-F238E27FC236}">
                        <a16:creationId xmlns:a16="http://schemas.microsoft.com/office/drawing/2014/main" id="{9886DB41-67D4-44FA-87CA-B37362682B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Oval 1055">
                    <a:extLst>
                      <a:ext uri="{FF2B5EF4-FFF2-40B4-BE49-F238E27FC236}">
                        <a16:creationId xmlns:a16="http://schemas.microsoft.com/office/drawing/2014/main" id="{AA981FE8-CCCC-4354-A23D-64FDA2DD97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Oval 1056">
                    <a:extLst>
                      <a:ext uri="{FF2B5EF4-FFF2-40B4-BE49-F238E27FC236}">
                        <a16:creationId xmlns:a16="http://schemas.microsoft.com/office/drawing/2014/main" id="{C964A431-7536-4B0D-8FFE-DC9DA63699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8" name="Straight Arrow Connector 1017">
                  <a:extLst>
                    <a:ext uri="{FF2B5EF4-FFF2-40B4-BE49-F238E27FC236}">
                      <a16:creationId xmlns:a16="http://schemas.microsoft.com/office/drawing/2014/main" id="{6A8E10E2-4DDE-42C0-B46C-5D9381FC5F20}"/>
                    </a:ext>
                  </a:extLst>
                </p:cNvPr>
                <p:cNvCxnSpPr>
                  <a:cxnSpLocks/>
                  <a:stCxn id="1057" idx="6"/>
                  <a:endCxn id="1058" idx="2"/>
                </p:cNvCxnSpPr>
                <p:nvPr/>
              </p:nvCxnSpPr>
              <p:spPr bwMode="gray">
                <a:xfrm>
                  <a:off x="3403717" y="6096103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9" name="Straight Arrow Connector 1018">
                  <a:extLst>
                    <a:ext uri="{FF2B5EF4-FFF2-40B4-BE49-F238E27FC236}">
                      <a16:creationId xmlns:a16="http://schemas.microsoft.com/office/drawing/2014/main" id="{14735804-881F-4E66-B6F6-A04A0B374F77}"/>
                    </a:ext>
                  </a:extLst>
                </p:cNvPr>
                <p:cNvCxnSpPr>
                  <a:cxnSpLocks/>
                  <a:stCxn id="1057" idx="6"/>
                  <a:endCxn id="1059" idx="2"/>
                </p:cNvCxnSpPr>
                <p:nvPr/>
              </p:nvCxnSpPr>
              <p:spPr bwMode="gray">
                <a:xfrm>
                  <a:off x="3403717" y="6096103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Arrow Connector 1019">
                  <a:extLst>
                    <a:ext uri="{FF2B5EF4-FFF2-40B4-BE49-F238E27FC236}">
                      <a16:creationId xmlns:a16="http://schemas.microsoft.com/office/drawing/2014/main" id="{5603BB5A-5588-4B82-955E-4632341FCC04}"/>
                    </a:ext>
                  </a:extLst>
                </p:cNvPr>
                <p:cNvCxnSpPr>
                  <a:cxnSpLocks/>
                  <a:stCxn id="1057" idx="6"/>
                  <a:endCxn id="1060" idx="2"/>
                </p:cNvCxnSpPr>
                <p:nvPr/>
              </p:nvCxnSpPr>
              <p:spPr bwMode="gray">
                <a:xfrm>
                  <a:off x="3403717" y="6096103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Arrow Connector 1020">
                  <a:extLst>
                    <a:ext uri="{FF2B5EF4-FFF2-40B4-BE49-F238E27FC236}">
                      <a16:creationId xmlns:a16="http://schemas.microsoft.com/office/drawing/2014/main" id="{2D42B680-BF91-4211-A7EA-FFEF65094B82}"/>
                    </a:ext>
                  </a:extLst>
                </p:cNvPr>
                <p:cNvCxnSpPr>
                  <a:cxnSpLocks/>
                  <a:stCxn id="1053" idx="6"/>
                  <a:endCxn id="1058" idx="2"/>
                </p:cNvCxnSpPr>
                <p:nvPr/>
              </p:nvCxnSpPr>
              <p:spPr bwMode="gray">
                <a:xfrm flipV="1">
                  <a:off x="3403717" y="6412699"/>
                  <a:ext cx="1938134" cy="9132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Straight Arrow Connector 1021">
                  <a:extLst>
                    <a:ext uri="{FF2B5EF4-FFF2-40B4-BE49-F238E27FC236}">
                      <a16:creationId xmlns:a16="http://schemas.microsoft.com/office/drawing/2014/main" id="{F216ABF1-DE92-4A83-9C57-BF941207A009}"/>
                    </a:ext>
                  </a:extLst>
                </p:cNvPr>
                <p:cNvCxnSpPr>
                  <a:cxnSpLocks/>
                  <a:stCxn id="1053" idx="6"/>
                  <a:endCxn id="1059" idx="2"/>
                </p:cNvCxnSpPr>
                <p:nvPr/>
              </p:nvCxnSpPr>
              <p:spPr bwMode="gray">
                <a:xfrm>
                  <a:off x="3403717" y="6504024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Straight Arrow Connector 1022">
                  <a:extLst>
                    <a:ext uri="{FF2B5EF4-FFF2-40B4-BE49-F238E27FC236}">
                      <a16:creationId xmlns:a16="http://schemas.microsoft.com/office/drawing/2014/main" id="{71322EC5-8C88-4A45-848D-892743D79379}"/>
                    </a:ext>
                  </a:extLst>
                </p:cNvPr>
                <p:cNvCxnSpPr>
                  <a:cxnSpLocks/>
                  <a:stCxn id="1053" idx="6"/>
                  <a:endCxn id="1060" idx="2"/>
                </p:cNvCxnSpPr>
                <p:nvPr/>
              </p:nvCxnSpPr>
              <p:spPr bwMode="gray">
                <a:xfrm>
                  <a:off x="3403717" y="6504024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Arrow Connector 1023">
                  <a:extLst>
                    <a:ext uri="{FF2B5EF4-FFF2-40B4-BE49-F238E27FC236}">
                      <a16:creationId xmlns:a16="http://schemas.microsoft.com/office/drawing/2014/main" id="{25ACC57D-4158-47D9-9C82-7FB86475563F}"/>
                    </a:ext>
                  </a:extLst>
                </p:cNvPr>
                <p:cNvCxnSpPr>
                  <a:stCxn id="1054" idx="6"/>
                  <a:endCxn id="1058" idx="2"/>
                </p:cNvCxnSpPr>
                <p:nvPr/>
              </p:nvCxnSpPr>
              <p:spPr bwMode="gray">
                <a:xfrm flipV="1">
                  <a:off x="3403717" y="6412699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Arrow Connector 1024">
                  <a:extLst>
                    <a:ext uri="{FF2B5EF4-FFF2-40B4-BE49-F238E27FC236}">
                      <a16:creationId xmlns:a16="http://schemas.microsoft.com/office/drawing/2014/main" id="{BA3E39C6-EDF9-4FCF-B1CF-A63D21989067}"/>
                    </a:ext>
                  </a:extLst>
                </p:cNvPr>
                <p:cNvCxnSpPr>
                  <a:cxnSpLocks/>
                  <a:stCxn id="1054" idx="6"/>
                  <a:endCxn id="1059" idx="2"/>
                </p:cNvCxnSpPr>
                <p:nvPr/>
              </p:nvCxnSpPr>
              <p:spPr bwMode="gray">
                <a:xfrm flipV="1">
                  <a:off x="3403717" y="6832442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Straight Arrow Connector 1025">
                  <a:extLst>
                    <a:ext uri="{FF2B5EF4-FFF2-40B4-BE49-F238E27FC236}">
                      <a16:creationId xmlns:a16="http://schemas.microsoft.com/office/drawing/2014/main" id="{0F825A5A-4D88-471E-AC8A-BB315A1A827A}"/>
                    </a:ext>
                  </a:extLst>
                </p:cNvPr>
                <p:cNvCxnSpPr>
                  <a:stCxn id="1055" idx="6"/>
                  <a:endCxn id="1058" idx="2"/>
                </p:cNvCxnSpPr>
                <p:nvPr/>
              </p:nvCxnSpPr>
              <p:spPr bwMode="gray">
                <a:xfrm flipV="1">
                  <a:off x="3403717" y="6412699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Straight Arrow Connector 1026">
                  <a:extLst>
                    <a:ext uri="{FF2B5EF4-FFF2-40B4-BE49-F238E27FC236}">
                      <a16:creationId xmlns:a16="http://schemas.microsoft.com/office/drawing/2014/main" id="{2A6C83CD-3D8A-4A47-BFCF-B4F18F6AE1F3}"/>
                    </a:ext>
                  </a:extLst>
                </p:cNvPr>
                <p:cNvCxnSpPr>
                  <a:cxnSpLocks/>
                  <a:endCxn id="1059" idx="2"/>
                </p:cNvCxnSpPr>
                <p:nvPr/>
              </p:nvCxnSpPr>
              <p:spPr bwMode="gray">
                <a:xfrm flipV="1">
                  <a:off x="3476615" y="6832442"/>
                  <a:ext cx="1865236" cy="43532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Straight Arrow Connector 1027">
                  <a:extLst>
                    <a:ext uri="{FF2B5EF4-FFF2-40B4-BE49-F238E27FC236}">
                      <a16:creationId xmlns:a16="http://schemas.microsoft.com/office/drawing/2014/main" id="{953C301D-8B09-48EE-A106-8F697D58D085}"/>
                    </a:ext>
                  </a:extLst>
                </p:cNvPr>
                <p:cNvCxnSpPr>
                  <a:cxnSpLocks/>
                  <a:stCxn id="1056" idx="6"/>
                  <a:endCxn id="1060" idx="2"/>
                </p:cNvCxnSpPr>
                <p:nvPr/>
              </p:nvCxnSpPr>
              <p:spPr bwMode="gray">
                <a:xfrm flipV="1">
                  <a:off x="3403717" y="7252185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Arrow Connector 1028">
                  <a:extLst>
                    <a:ext uri="{FF2B5EF4-FFF2-40B4-BE49-F238E27FC236}">
                      <a16:creationId xmlns:a16="http://schemas.microsoft.com/office/drawing/2014/main" id="{AE342556-5726-4590-8655-40689F79E2E2}"/>
                    </a:ext>
                  </a:extLst>
                </p:cNvPr>
                <p:cNvCxnSpPr>
                  <a:stCxn id="1056" idx="6"/>
                  <a:endCxn id="1059" idx="2"/>
                </p:cNvCxnSpPr>
                <p:nvPr/>
              </p:nvCxnSpPr>
              <p:spPr bwMode="gray">
                <a:xfrm flipV="1">
                  <a:off x="3403717" y="6832442"/>
                  <a:ext cx="1938134" cy="89534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BB9EFE1A-9C96-4972-B152-36772FAF35D7}"/>
                    </a:ext>
                  </a:extLst>
                </p:cNvPr>
                <p:cNvCxnSpPr>
                  <a:stCxn id="1056" idx="6"/>
                  <a:endCxn id="1058" idx="2"/>
                </p:cNvCxnSpPr>
                <p:nvPr/>
              </p:nvCxnSpPr>
              <p:spPr bwMode="gray">
                <a:xfrm flipV="1">
                  <a:off x="3403717" y="6412699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C3B650C0-11A7-4DC0-87A3-578409DFAB6F}"/>
                    </a:ext>
                  </a:extLst>
                </p:cNvPr>
                <p:cNvGrpSpPr/>
                <p:nvPr/>
              </p:nvGrpSpPr>
              <p:grpSpPr>
                <a:xfrm>
                  <a:off x="7610610" y="6053906"/>
                  <a:ext cx="320386" cy="1584690"/>
                  <a:chOff x="4112292" y="2267922"/>
                  <a:chExt cx="391886" cy="1938346"/>
                </a:xfrm>
                <a:solidFill>
                  <a:srgbClr val="404040">
                    <a:alpha val="30196"/>
                  </a:srgbClr>
                </a:solidFill>
              </p:grpSpPr>
              <p:sp>
                <p:nvSpPr>
                  <p:cNvPr id="1049" name="Oval 1048">
                    <a:extLst>
                      <a:ext uri="{FF2B5EF4-FFF2-40B4-BE49-F238E27FC236}">
                        <a16:creationId xmlns:a16="http://schemas.microsoft.com/office/drawing/2014/main" id="{1DFBC9CD-2D35-439D-BD6A-8F39C515C7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0" name="Oval 1049">
                    <a:extLst>
                      <a:ext uri="{FF2B5EF4-FFF2-40B4-BE49-F238E27FC236}">
                        <a16:creationId xmlns:a16="http://schemas.microsoft.com/office/drawing/2014/main" id="{A91613DE-76D1-4035-AD4E-6CC87F2A5F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Oval 1050">
                    <a:extLst>
                      <a:ext uri="{FF2B5EF4-FFF2-40B4-BE49-F238E27FC236}">
                        <a16:creationId xmlns:a16="http://schemas.microsoft.com/office/drawing/2014/main" id="{68915483-8A04-44F3-B141-2B0754AE60E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2" name="Oval 1051">
                    <a:extLst>
                      <a:ext uri="{FF2B5EF4-FFF2-40B4-BE49-F238E27FC236}">
                        <a16:creationId xmlns:a16="http://schemas.microsoft.com/office/drawing/2014/main" id="{79639CBD-00E1-422E-BB6E-8876AA38AD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7030A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32" name="Straight Arrow Connector 1031">
                  <a:extLst>
                    <a:ext uri="{FF2B5EF4-FFF2-40B4-BE49-F238E27FC236}">
                      <a16:creationId xmlns:a16="http://schemas.microsoft.com/office/drawing/2014/main" id="{547AE31D-5A97-4F30-A8D2-5C0954AA15F1}"/>
                    </a:ext>
                  </a:extLst>
                </p:cNvPr>
                <p:cNvCxnSpPr>
                  <a:stCxn id="1058" idx="6"/>
                  <a:endCxn id="1049" idx="2"/>
                </p:cNvCxnSpPr>
                <p:nvPr/>
              </p:nvCxnSpPr>
              <p:spPr bwMode="gray">
                <a:xfrm flipV="1">
                  <a:off x="5662237" y="6214099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Straight Arrow Connector 1032">
                  <a:extLst>
                    <a:ext uri="{FF2B5EF4-FFF2-40B4-BE49-F238E27FC236}">
                      <a16:creationId xmlns:a16="http://schemas.microsoft.com/office/drawing/2014/main" id="{CB6E0985-967F-4211-870E-43064D78E64F}"/>
                    </a:ext>
                  </a:extLst>
                </p:cNvPr>
                <p:cNvCxnSpPr>
                  <a:stCxn id="1058" idx="6"/>
                  <a:endCxn id="1050" idx="2"/>
                </p:cNvCxnSpPr>
                <p:nvPr/>
              </p:nvCxnSpPr>
              <p:spPr bwMode="gray">
                <a:xfrm>
                  <a:off x="5662237" y="6412699"/>
                  <a:ext cx="1948373" cy="222835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Straight Arrow Connector 1033">
                  <a:extLst>
                    <a:ext uri="{FF2B5EF4-FFF2-40B4-BE49-F238E27FC236}">
                      <a16:creationId xmlns:a16="http://schemas.microsoft.com/office/drawing/2014/main" id="{963D692C-B98F-4D57-BE40-7E4F44ACB1B9}"/>
                    </a:ext>
                  </a:extLst>
                </p:cNvPr>
                <p:cNvCxnSpPr>
                  <a:stCxn id="1058" idx="6"/>
                  <a:endCxn id="1051" idx="2"/>
                </p:cNvCxnSpPr>
                <p:nvPr/>
              </p:nvCxnSpPr>
              <p:spPr bwMode="gray">
                <a:xfrm>
                  <a:off x="5662237" y="6412699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Straight Arrow Connector 1034">
                  <a:extLst>
                    <a:ext uri="{FF2B5EF4-FFF2-40B4-BE49-F238E27FC236}">
                      <a16:creationId xmlns:a16="http://schemas.microsoft.com/office/drawing/2014/main" id="{1EBC60DE-2FCE-44C7-A589-6CC7C654165E}"/>
                    </a:ext>
                  </a:extLst>
                </p:cNvPr>
                <p:cNvCxnSpPr>
                  <a:stCxn id="1058" idx="6"/>
                  <a:endCxn id="1052" idx="2"/>
                </p:cNvCxnSpPr>
                <p:nvPr/>
              </p:nvCxnSpPr>
              <p:spPr bwMode="gray">
                <a:xfrm>
                  <a:off x="5662237" y="6412699"/>
                  <a:ext cx="1948373" cy="106570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Straight Arrow Connector 1035">
                  <a:extLst>
                    <a:ext uri="{FF2B5EF4-FFF2-40B4-BE49-F238E27FC236}">
                      <a16:creationId xmlns:a16="http://schemas.microsoft.com/office/drawing/2014/main" id="{3A29035E-BBB0-4B2C-96CF-0E73AF087B6F}"/>
                    </a:ext>
                  </a:extLst>
                </p:cNvPr>
                <p:cNvCxnSpPr>
                  <a:stCxn id="1059" idx="6"/>
                  <a:endCxn id="1049" idx="2"/>
                </p:cNvCxnSpPr>
                <p:nvPr/>
              </p:nvCxnSpPr>
              <p:spPr bwMode="gray">
                <a:xfrm flipV="1">
                  <a:off x="5662237" y="6214099"/>
                  <a:ext cx="1948373" cy="61834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Straight Arrow Connector 1036">
                  <a:extLst>
                    <a:ext uri="{FF2B5EF4-FFF2-40B4-BE49-F238E27FC236}">
                      <a16:creationId xmlns:a16="http://schemas.microsoft.com/office/drawing/2014/main" id="{E2C34A25-4733-4DE7-9D67-97F6E422C45C}"/>
                    </a:ext>
                  </a:extLst>
                </p:cNvPr>
                <p:cNvCxnSpPr>
                  <a:stCxn id="1059" idx="6"/>
                  <a:endCxn id="1050" idx="2"/>
                </p:cNvCxnSpPr>
                <p:nvPr/>
              </p:nvCxnSpPr>
              <p:spPr bwMode="gray">
                <a:xfrm flipV="1">
                  <a:off x="5662237" y="6635534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Straight Arrow Connector 1037">
                  <a:extLst>
                    <a:ext uri="{FF2B5EF4-FFF2-40B4-BE49-F238E27FC236}">
                      <a16:creationId xmlns:a16="http://schemas.microsoft.com/office/drawing/2014/main" id="{F22DDFC4-046D-4B0A-9926-0AD0EC8A40AF}"/>
                    </a:ext>
                  </a:extLst>
                </p:cNvPr>
                <p:cNvCxnSpPr>
                  <a:stCxn id="1059" idx="6"/>
                  <a:endCxn id="1051" idx="2"/>
                </p:cNvCxnSpPr>
                <p:nvPr/>
              </p:nvCxnSpPr>
              <p:spPr bwMode="gray">
                <a:xfrm>
                  <a:off x="5662237" y="6832442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Arrow Connector 1038">
                  <a:extLst>
                    <a:ext uri="{FF2B5EF4-FFF2-40B4-BE49-F238E27FC236}">
                      <a16:creationId xmlns:a16="http://schemas.microsoft.com/office/drawing/2014/main" id="{39C00ED6-6B81-43F6-83D7-6F56E30F7C00}"/>
                    </a:ext>
                  </a:extLst>
                </p:cNvPr>
                <p:cNvCxnSpPr>
                  <a:stCxn id="1059" idx="6"/>
                  <a:endCxn id="1052" idx="2"/>
                </p:cNvCxnSpPr>
                <p:nvPr/>
              </p:nvCxnSpPr>
              <p:spPr bwMode="gray">
                <a:xfrm>
                  <a:off x="5662237" y="6832442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Straight Arrow Connector 1039">
                  <a:extLst>
                    <a:ext uri="{FF2B5EF4-FFF2-40B4-BE49-F238E27FC236}">
                      <a16:creationId xmlns:a16="http://schemas.microsoft.com/office/drawing/2014/main" id="{9D4F52BA-48A1-4359-8BAB-2F99769D88BF}"/>
                    </a:ext>
                  </a:extLst>
                </p:cNvPr>
                <p:cNvCxnSpPr>
                  <a:cxnSpLocks/>
                  <a:stCxn id="1060" idx="6"/>
                  <a:endCxn id="1049" idx="2"/>
                </p:cNvCxnSpPr>
                <p:nvPr/>
              </p:nvCxnSpPr>
              <p:spPr bwMode="gray">
                <a:xfrm flipV="1">
                  <a:off x="5662237" y="6214099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Arrow Connector 1040">
                  <a:extLst>
                    <a:ext uri="{FF2B5EF4-FFF2-40B4-BE49-F238E27FC236}">
                      <a16:creationId xmlns:a16="http://schemas.microsoft.com/office/drawing/2014/main" id="{51F79349-070D-4ED2-A957-FE77C6CC8593}"/>
                    </a:ext>
                  </a:extLst>
                </p:cNvPr>
                <p:cNvCxnSpPr>
                  <a:stCxn id="1060" idx="6"/>
                  <a:endCxn id="1050" idx="2"/>
                </p:cNvCxnSpPr>
                <p:nvPr/>
              </p:nvCxnSpPr>
              <p:spPr bwMode="gray">
                <a:xfrm flipV="1">
                  <a:off x="5662237" y="6635534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Arrow Connector 1041">
                  <a:extLst>
                    <a:ext uri="{FF2B5EF4-FFF2-40B4-BE49-F238E27FC236}">
                      <a16:creationId xmlns:a16="http://schemas.microsoft.com/office/drawing/2014/main" id="{49A2F761-BB06-4D49-8111-C9C6A62E9F9F}"/>
                    </a:ext>
                  </a:extLst>
                </p:cNvPr>
                <p:cNvCxnSpPr>
                  <a:stCxn id="1060" idx="6"/>
                  <a:endCxn id="1051" idx="2"/>
                </p:cNvCxnSpPr>
                <p:nvPr/>
              </p:nvCxnSpPr>
              <p:spPr bwMode="gray">
                <a:xfrm flipV="1">
                  <a:off x="5662237" y="7056969"/>
                  <a:ext cx="1948373" cy="19521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Arrow Connector 1042">
                  <a:extLst>
                    <a:ext uri="{FF2B5EF4-FFF2-40B4-BE49-F238E27FC236}">
                      <a16:creationId xmlns:a16="http://schemas.microsoft.com/office/drawing/2014/main" id="{B898E7D5-F902-4321-BA9F-635DD1A95BE9}"/>
                    </a:ext>
                  </a:extLst>
                </p:cNvPr>
                <p:cNvCxnSpPr>
                  <a:stCxn id="1060" idx="6"/>
                  <a:endCxn id="1052" idx="2"/>
                </p:cNvCxnSpPr>
                <p:nvPr/>
              </p:nvCxnSpPr>
              <p:spPr bwMode="gray">
                <a:xfrm>
                  <a:off x="5662237" y="7252185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4" name="Oval 1043">
                  <a:extLst>
                    <a:ext uri="{FF2B5EF4-FFF2-40B4-BE49-F238E27FC236}">
                      <a16:creationId xmlns:a16="http://schemas.microsoft.com/office/drawing/2014/main" id="{215633DB-61A4-4D40-860E-7DB7CE95954D}"/>
                    </a:ext>
                  </a:extLst>
                </p:cNvPr>
                <p:cNvSpPr/>
                <p:nvPr/>
              </p:nvSpPr>
              <p:spPr bwMode="gray">
                <a:xfrm>
                  <a:off x="9238597" y="6638800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5" name="Straight Arrow Connector 1044">
                  <a:extLst>
                    <a:ext uri="{FF2B5EF4-FFF2-40B4-BE49-F238E27FC236}">
                      <a16:creationId xmlns:a16="http://schemas.microsoft.com/office/drawing/2014/main" id="{2795B81F-9997-4949-97AD-B662017E9062}"/>
                    </a:ext>
                  </a:extLst>
                </p:cNvPr>
                <p:cNvCxnSpPr>
                  <a:stCxn id="1049" idx="6"/>
                  <a:endCxn id="1044" idx="2"/>
                </p:cNvCxnSpPr>
                <p:nvPr/>
              </p:nvCxnSpPr>
              <p:spPr bwMode="gray">
                <a:xfrm>
                  <a:off x="7930996" y="6214099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Arrow Connector 1045">
                  <a:extLst>
                    <a:ext uri="{FF2B5EF4-FFF2-40B4-BE49-F238E27FC236}">
                      <a16:creationId xmlns:a16="http://schemas.microsoft.com/office/drawing/2014/main" id="{C45DB3A0-B098-414E-82BC-4526BD3E1FE9}"/>
                    </a:ext>
                  </a:extLst>
                </p:cNvPr>
                <p:cNvCxnSpPr>
                  <a:stCxn id="1050" idx="6"/>
                  <a:endCxn id="1044" idx="2"/>
                </p:cNvCxnSpPr>
                <p:nvPr/>
              </p:nvCxnSpPr>
              <p:spPr bwMode="gray">
                <a:xfrm>
                  <a:off x="7930996" y="6635534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Arrow Connector 1046">
                  <a:extLst>
                    <a:ext uri="{FF2B5EF4-FFF2-40B4-BE49-F238E27FC236}">
                      <a16:creationId xmlns:a16="http://schemas.microsoft.com/office/drawing/2014/main" id="{E0AB0BFF-8A00-4713-BDD2-89C24D396DD0}"/>
                    </a:ext>
                  </a:extLst>
                </p:cNvPr>
                <p:cNvCxnSpPr>
                  <a:stCxn id="1051" idx="6"/>
                  <a:endCxn id="1044" idx="2"/>
                </p:cNvCxnSpPr>
                <p:nvPr/>
              </p:nvCxnSpPr>
              <p:spPr bwMode="gray">
                <a:xfrm flipV="1">
                  <a:off x="7930996" y="6798993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Arrow Connector 1047">
                  <a:extLst>
                    <a:ext uri="{FF2B5EF4-FFF2-40B4-BE49-F238E27FC236}">
                      <a16:creationId xmlns:a16="http://schemas.microsoft.com/office/drawing/2014/main" id="{4B4D8632-79FB-4814-80E4-DACD1BDF53D7}"/>
                    </a:ext>
                  </a:extLst>
                </p:cNvPr>
                <p:cNvCxnSpPr>
                  <a:stCxn id="1052" idx="6"/>
                  <a:endCxn id="1044" idx="2"/>
                </p:cNvCxnSpPr>
                <p:nvPr/>
              </p:nvCxnSpPr>
              <p:spPr bwMode="gray">
                <a:xfrm flipV="1">
                  <a:off x="7930996" y="6798993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9" name="Group 918">
                <a:extLst>
                  <a:ext uri="{FF2B5EF4-FFF2-40B4-BE49-F238E27FC236}">
                    <a16:creationId xmlns:a16="http://schemas.microsoft.com/office/drawing/2014/main" id="{50593B03-6ABD-4FE7-9CBC-060189C6EAF9}"/>
                  </a:ext>
                </a:extLst>
              </p:cNvPr>
              <p:cNvGrpSpPr/>
              <p:nvPr/>
            </p:nvGrpSpPr>
            <p:grpSpPr>
              <a:xfrm>
                <a:off x="2262424" y="4494832"/>
                <a:ext cx="5181008" cy="1592115"/>
                <a:chOff x="3940386" y="7369725"/>
                <a:chExt cx="6533714" cy="2007799"/>
              </a:xfrm>
            </p:grpSpPr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01FEC29B-D89B-4B59-B525-B7D6F629E6EA}"/>
                    </a:ext>
                  </a:extLst>
                </p:cNvPr>
                <p:cNvGrpSpPr/>
                <p:nvPr/>
              </p:nvGrpSpPr>
              <p:grpSpPr>
                <a:xfrm>
                  <a:off x="6256968" y="7686323"/>
                  <a:ext cx="320386" cy="1159872"/>
                  <a:chOff x="4112292" y="2267922"/>
                  <a:chExt cx="391886" cy="1418720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1013" name="Oval 1012">
                    <a:extLst>
                      <a:ext uri="{FF2B5EF4-FFF2-40B4-BE49-F238E27FC236}">
                        <a16:creationId xmlns:a16="http://schemas.microsoft.com/office/drawing/2014/main" id="{2C26992F-E25E-43FC-98AE-513EDF45DA5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4" name="Oval 1013">
                    <a:extLst>
                      <a:ext uri="{FF2B5EF4-FFF2-40B4-BE49-F238E27FC236}">
                        <a16:creationId xmlns:a16="http://schemas.microsoft.com/office/drawing/2014/main" id="{5AD13285-D998-4260-80D2-4C0EB826D0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5" name="Oval 1014">
                    <a:extLst>
                      <a:ext uri="{FF2B5EF4-FFF2-40B4-BE49-F238E27FC236}">
                        <a16:creationId xmlns:a16="http://schemas.microsoft.com/office/drawing/2014/main" id="{1043C25A-29CC-4049-B461-F637F07B73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7" name="Group 926">
                  <a:extLst>
                    <a:ext uri="{FF2B5EF4-FFF2-40B4-BE49-F238E27FC236}">
                      <a16:creationId xmlns:a16="http://schemas.microsoft.com/office/drawing/2014/main" id="{E7490EAC-B5C4-41D7-B208-D8D2192EF7F4}"/>
                    </a:ext>
                  </a:extLst>
                </p:cNvPr>
                <p:cNvGrpSpPr/>
                <p:nvPr/>
              </p:nvGrpSpPr>
              <p:grpSpPr>
                <a:xfrm>
                  <a:off x="3998448" y="7369725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1008" name="Oval 1007">
                    <a:extLst>
                      <a:ext uri="{FF2B5EF4-FFF2-40B4-BE49-F238E27FC236}">
                        <a16:creationId xmlns:a16="http://schemas.microsoft.com/office/drawing/2014/main" id="{4D5060BB-E8EE-4376-908D-2BF7E82EBF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9" name="Oval 1008">
                    <a:extLst>
                      <a:ext uri="{FF2B5EF4-FFF2-40B4-BE49-F238E27FC236}">
                        <a16:creationId xmlns:a16="http://schemas.microsoft.com/office/drawing/2014/main" id="{5EB25D61-6F67-4F36-85F0-56C926B66D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Oval 1009">
                    <a:extLst>
                      <a:ext uri="{FF2B5EF4-FFF2-40B4-BE49-F238E27FC236}">
                        <a16:creationId xmlns:a16="http://schemas.microsoft.com/office/drawing/2014/main" id="{FEFDA7D3-734A-470C-8B28-2021911827E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1DA4A93B-C5E1-49B6-9148-6B3AD24F38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2" name="Oval 1011">
                    <a:extLst>
                      <a:ext uri="{FF2B5EF4-FFF2-40B4-BE49-F238E27FC236}">
                        <a16:creationId xmlns:a16="http://schemas.microsoft.com/office/drawing/2014/main" id="{2E0B2423-7819-471D-A6D1-58CEF68EC2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28" name="Straight Arrow Connector 927">
                  <a:extLst>
                    <a:ext uri="{FF2B5EF4-FFF2-40B4-BE49-F238E27FC236}">
                      <a16:creationId xmlns:a16="http://schemas.microsoft.com/office/drawing/2014/main" id="{3AB19B9F-FA0A-4D8D-86DB-92E554F04960}"/>
                    </a:ext>
                  </a:extLst>
                </p:cNvPr>
                <p:cNvCxnSpPr>
                  <a:cxnSpLocks/>
                  <a:stCxn id="1012" idx="6"/>
                  <a:endCxn id="1013" idx="2"/>
                </p:cNvCxnSpPr>
                <p:nvPr/>
              </p:nvCxnSpPr>
              <p:spPr bwMode="gray">
                <a:xfrm>
                  <a:off x="4318834" y="7529918"/>
                  <a:ext cx="1938134" cy="31659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Arrow Connector 928">
                  <a:extLst>
                    <a:ext uri="{FF2B5EF4-FFF2-40B4-BE49-F238E27FC236}">
                      <a16:creationId xmlns:a16="http://schemas.microsoft.com/office/drawing/2014/main" id="{2A185339-F538-4D81-BB0F-1E11AAD8B26E}"/>
                    </a:ext>
                  </a:extLst>
                </p:cNvPr>
                <p:cNvCxnSpPr>
                  <a:cxnSpLocks/>
                  <a:stCxn id="1012" idx="6"/>
                  <a:endCxn id="1014" idx="2"/>
                </p:cNvCxnSpPr>
                <p:nvPr/>
              </p:nvCxnSpPr>
              <p:spPr bwMode="gray">
                <a:xfrm>
                  <a:off x="4318834" y="7529918"/>
                  <a:ext cx="1938134" cy="73633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Arrow Connector 929">
                  <a:extLst>
                    <a:ext uri="{FF2B5EF4-FFF2-40B4-BE49-F238E27FC236}">
                      <a16:creationId xmlns:a16="http://schemas.microsoft.com/office/drawing/2014/main" id="{79E1CF8E-A359-4C76-B49D-B9C4E94B69FB}"/>
                    </a:ext>
                  </a:extLst>
                </p:cNvPr>
                <p:cNvCxnSpPr>
                  <a:cxnSpLocks/>
                  <a:stCxn id="1012" idx="6"/>
                  <a:endCxn id="1015" idx="2"/>
                </p:cNvCxnSpPr>
                <p:nvPr/>
              </p:nvCxnSpPr>
              <p:spPr bwMode="gray">
                <a:xfrm>
                  <a:off x="4318834" y="7529918"/>
                  <a:ext cx="1938134" cy="115608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Arrow Connector 930">
                  <a:extLst>
                    <a:ext uri="{FF2B5EF4-FFF2-40B4-BE49-F238E27FC236}">
                      <a16:creationId xmlns:a16="http://schemas.microsoft.com/office/drawing/2014/main" id="{0584152D-A3D1-43F8-B732-03A146D48455}"/>
                    </a:ext>
                  </a:extLst>
                </p:cNvPr>
                <p:cNvCxnSpPr>
                  <a:cxnSpLocks/>
                  <a:stCxn id="1008" idx="6"/>
                  <a:endCxn id="1013" idx="2"/>
                </p:cNvCxnSpPr>
                <p:nvPr/>
              </p:nvCxnSpPr>
              <p:spPr bwMode="gray">
                <a:xfrm flipV="1">
                  <a:off x="4318834" y="7846514"/>
                  <a:ext cx="1938134" cy="9132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Straight Arrow Connector 931">
                  <a:extLst>
                    <a:ext uri="{FF2B5EF4-FFF2-40B4-BE49-F238E27FC236}">
                      <a16:creationId xmlns:a16="http://schemas.microsoft.com/office/drawing/2014/main" id="{5C8F38BC-2AF7-42B0-BA60-D1FA0459FB1F}"/>
                    </a:ext>
                  </a:extLst>
                </p:cNvPr>
                <p:cNvCxnSpPr>
                  <a:cxnSpLocks/>
                  <a:stCxn id="1008" idx="6"/>
                  <a:endCxn id="1014" idx="2"/>
                </p:cNvCxnSpPr>
                <p:nvPr/>
              </p:nvCxnSpPr>
              <p:spPr bwMode="gray">
                <a:xfrm>
                  <a:off x="4318834" y="7937840"/>
                  <a:ext cx="1938134" cy="3284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Arrow Connector 932">
                  <a:extLst>
                    <a:ext uri="{FF2B5EF4-FFF2-40B4-BE49-F238E27FC236}">
                      <a16:creationId xmlns:a16="http://schemas.microsoft.com/office/drawing/2014/main" id="{2178656F-F074-4C7C-A6B6-62DE0E2B3759}"/>
                    </a:ext>
                  </a:extLst>
                </p:cNvPr>
                <p:cNvCxnSpPr>
                  <a:cxnSpLocks/>
                  <a:stCxn id="1008" idx="6"/>
                  <a:endCxn id="1015" idx="2"/>
                </p:cNvCxnSpPr>
                <p:nvPr/>
              </p:nvCxnSpPr>
              <p:spPr bwMode="gray">
                <a:xfrm>
                  <a:off x="4318834" y="7937840"/>
                  <a:ext cx="1938134" cy="7481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Arrow Connector 933">
                  <a:extLst>
                    <a:ext uri="{FF2B5EF4-FFF2-40B4-BE49-F238E27FC236}">
                      <a16:creationId xmlns:a16="http://schemas.microsoft.com/office/drawing/2014/main" id="{A6DB876C-12E4-4770-A3A2-03CDCC17F920}"/>
                    </a:ext>
                  </a:extLst>
                </p:cNvPr>
                <p:cNvCxnSpPr>
                  <a:stCxn id="1009" idx="6"/>
                  <a:endCxn id="1013" idx="2"/>
                </p:cNvCxnSpPr>
                <p:nvPr/>
              </p:nvCxnSpPr>
              <p:spPr bwMode="gray">
                <a:xfrm flipV="1">
                  <a:off x="4318834" y="7846514"/>
                  <a:ext cx="1938134" cy="49924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Arrow Connector 934">
                  <a:extLst>
                    <a:ext uri="{FF2B5EF4-FFF2-40B4-BE49-F238E27FC236}">
                      <a16:creationId xmlns:a16="http://schemas.microsoft.com/office/drawing/2014/main" id="{C6BD65E3-7BC5-45FA-A8F9-509943727317}"/>
                    </a:ext>
                  </a:extLst>
                </p:cNvPr>
                <p:cNvCxnSpPr>
                  <a:cxnSpLocks/>
                  <a:stCxn id="1009" idx="6"/>
                  <a:endCxn id="1014" idx="2"/>
                </p:cNvCxnSpPr>
                <p:nvPr/>
              </p:nvCxnSpPr>
              <p:spPr bwMode="gray">
                <a:xfrm flipV="1">
                  <a:off x="4318834" y="8266257"/>
                  <a:ext cx="1938134" cy="795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Arrow Connector 935">
                  <a:extLst>
                    <a:ext uri="{FF2B5EF4-FFF2-40B4-BE49-F238E27FC236}">
                      <a16:creationId xmlns:a16="http://schemas.microsoft.com/office/drawing/2014/main" id="{C46E923C-5B99-4197-B420-C3DEE1953437}"/>
                    </a:ext>
                  </a:extLst>
                </p:cNvPr>
                <p:cNvCxnSpPr>
                  <a:stCxn id="1010" idx="6"/>
                  <a:endCxn id="1013" idx="2"/>
                </p:cNvCxnSpPr>
                <p:nvPr/>
              </p:nvCxnSpPr>
              <p:spPr bwMode="gray">
                <a:xfrm flipV="1">
                  <a:off x="4318834" y="7846514"/>
                  <a:ext cx="1938134" cy="90716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Arrow Connector 936">
                  <a:extLst>
                    <a:ext uri="{FF2B5EF4-FFF2-40B4-BE49-F238E27FC236}">
                      <a16:creationId xmlns:a16="http://schemas.microsoft.com/office/drawing/2014/main" id="{9C014A7D-D355-4070-A793-1BE5B08FD49C}"/>
                    </a:ext>
                  </a:extLst>
                </p:cNvPr>
                <p:cNvCxnSpPr>
                  <a:cxnSpLocks/>
                  <a:endCxn id="1014" idx="2"/>
                </p:cNvCxnSpPr>
                <p:nvPr/>
              </p:nvCxnSpPr>
              <p:spPr bwMode="gray">
                <a:xfrm flipV="1">
                  <a:off x="4391732" y="8266257"/>
                  <a:ext cx="1865236" cy="43532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8" name="Straight Arrow Connector 937">
                  <a:extLst>
                    <a:ext uri="{FF2B5EF4-FFF2-40B4-BE49-F238E27FC236}">
                      <a16:creationId xmlns:a16="http://schemas.microsoft.com/office/drawing/2014/main" id="{8C8186C5-45BA-4658-A145-9395EB65B01D}"/>
                    </a:ext>
                  </a:extLst>
                </p:cNvPr>
                <p:cNvCxnSpPr>
                  <a:cxnSpLocks/>
                  <a:stCxn id="1011" idx="6"/>
                  <a:endCxn id="1015" idx="2"/>
                </p:cNvCxnSpPr>
                <p:nvPr/>
              </p:nvCxnSpPr>
              <p:spPr bwMode="gray">
                <a:xfrm flipV="1">
                  <a:off x="4318834" y="8686000"/>
                  <a:ext cx="1938134" cy="47560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Arrow Connector 938">
                  <a:extLst>
                    <a:ext uri="{FF2B5EF4-FFF2-40B4-BE49-F238E27FC236}">
                      <a16:creationId xmlns:a16="http://schemas.microsoft.com/office/drawing/2014/main" id="{3DD3BD7D-FBAA-4651-BAAF-E884C467DB83}"/>
                    </a:ext>
                  </a:extLst>
                </p:cNvPr>
                <p:cNvCxnSpPr>
                  <a:stCxn id="1011" idx="6"/>
                  <a:endCxn id="1014" idx="2"/>
                </p:cNvCxnSpPr>
                <p:nvPr/>
              </p:nvCxnSpPr>
              <p:spPr bwMode="gray">
                <a:xfrm flipV="1">
                  <a:off x="4318834" y="8266257"/>
                  <a:ext cx="1938134" cy="89534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Arrow Connector 939">
                  <a:extLst>
                    <a:ext uri="{FF2B5EF4-FFF2-40B4-BE49-F238E27FC236}">
                      <a16:creationId xmlns:a16="http://schemas.microsoft.com/office/drawing/2014/main" id="{F30C17CB-825B-47EE-ADD0-D5395B36D5F9}"/>
                    </a:ext>
                  </a:extLst>
                </p:cNvPr>
                <p:cNvCxnSpPr>
                  <a:stCxn id="1011" idx="6"/>
                  <a:endCxn id="1013" idx="2"/>
                </p:cNvCxnSpPr>
                <p:nvPr/>
              </p:nvCxnSpPr>
              <p:spPr bwMode="gray">
                <a:xfrm flipV="1">
                  <a:off x="4318834" y="7846514"/>
                  <a:ext cx="1938134" cy="131508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1" name="Group 940">
                  <a:extLst>
                    <a:ext uri="{FF2B5EF4-FFF2-40B4-BE49-F238E27FC236}">
                      <a16:creationId xmlns:a16="http://schemas.microsoft.com/office/drawing/2014/main" id="{EBD4332F-F005-4C55-ACA2-29E6299F1646}"/>
                    </a:ext>
                  </a:extLst>
                </p:cNvPr>
                <p:cNvGrpSpPr/>
                <p:nvPr/>
              </p:nvGrpSpPr>
              <p:grpSpPr>
                <a:xfrm>
                  <a:off x="8525727" y="7487722"/>
                  <a:ext cx="320386" cy="1584690"/>
                  <a:chOff x="4112292" y="2267922"/>
                  <a:chExt cx="391886" cy="1938346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1004" name="Oval 1003">
                    <a:extLst>
                      <a:ext uri="{FF2B5EF4-FFF2-40B4-BE49-F238E27FC236}">
                        <a16:creationId xmlns:a16="http://schemas.microsoft.com/office/drawing/2014/main" id="{A5DE394C-960D-4186-BF1E-4E58352BCD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5" name="Oval 1004">
                    <a:extLst>
                      <a:ext uri="{FF2B5EF4-FFF2-40B4-BE49-F238E27FC236}">
                        <a16:creationId xmlns:a16="http://schemas.microsoft.com/office/drawing/2014/main" id="{D8267C90-61CA-458C-AB62-21F522A473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Oval 1005">
                    <a:extLst>
                      <a:ext uri="{FF2B5EF4-FFF2-40B4-BE49-F238E27FC236}">
                        <a16:creationId xmlns:a16="http://schemas.microsoft.com/office/drawing/2014/main" id="{BF9531AA-7DC5-471E-BB8B-AF004B4440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7" name="Oval 1006">
                    <a:extLst>
                      <a:ext uri="{FF2B5EF4-FFF2-40B4-BE49-F238E27FC236}">
                        <a16:creationId xmlns:a16="http://schemas.microsoft.com/office/drawing/2014/main" id="{BB81C8F2-2731-40B5-97D4-7D08F65506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42" name="Straight Arrow Connector 941">
                  <a:extLst>
                    <a:ext uri="{FF2B5EF4-FFF2-40B4-BE49-F238E27FC236}">
                      <a16:creationId xmlns:a16="http://schemas.microsoft.com/office/drawing/2014/main" id="{CDA6E677-5A36-4962-A1E7-E789464BCC1B}"/>
                    </a:ext>
                  </a:extLst>
                </p:cNvPr>
                <p:cNvCxnSpPr>
                  <a:stCxn id="1013" idx="6"/>
                  <a:endCxn id="1004" idx="2"/>
                </p:cNvCxnSpPr>
                <p:nvPr/>
              </p:nvCxnSpPr>
              <p:spPr bwMode="gray">
                <a:xfrm flipV="1">
                  <a:off x="6577354" y="7647914"/>
                  <a:ext cx="1948373" cy="19860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Arrow Connector 942">
                  <a:extLst>
                    <a:ext uri="{FF2B5EF4-FFF2-40B4-BE49-F238E27FC236}">
                      <a16:creationId xmlns:a16="http://schemas.microsoft.com/office/drawing/2014/main" id="{1511629D-CD40-438B-879E-E19D4A249B2C}"/>
                    </a:ext>
                  </a:extLst>
                </p:cNvPr>
                <p:cNvCxnSpPr>
                  <a:stCxn id="1013" idx="6"/>
                  <a:endCxn id="1005" idx="2"/>
                </p:cNvCxnSpPr>
                <p:nvPr/>
              </p:nvCxnSpPr>
              <p:spPr bwMode="gray">
                <a:xfrm>
                  <a:off x="6577354" y="7846514"/>
                  <a:ext cx="1948373" cy="22283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Arrow Connector 943">
                  <a:extLst>
                    <a:ext uri="{FF2B5EF4-FFF2-40B4-BE49-F238E27FC236}">
                      <a16:creationId xmlns:a16="http://schemas.microsoft.com/office/drawing/2014/main" id="{80EE88A8-CAA0-4DCB-947E-E1E01458BBCB}"/>
                    </a:ext>
                  </a:extLst>
                </p:cNvPr>
                <p:cNvCxnSpPr>
                  <a:stCxn id="1013" idx="6"/>
                  <a:endCxn id="1006" idx="2"/>
                </p:cNvCxnSpPr>
                <p:nvPr/>
              </p:nvCxnSpPr>
              <p:spPr bwMode="gray">
                <a:xfrm>
                  <a:off x="6577354" y="7846514"/>
                  <a:ext cx="1948373" cy="64427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Arrow Connector 944">
                  <a:extLst>
                    <a:ext uri="{FF2B5EF4-FFF2-40B4-BE49-F238E27FC236}">
                      <a16:creationId xmlns:a16="http://schemas.microsoft.com/office/drawing/2014/main" id="{110BAA29-7C2E-4436-8FA0-A8CB4D543471}"/>
                    </a:ext>
                  </a:extLst>
                </p:cNvPr>
                <p:cNvCxnSpPr>
                  <a:stCxn id="1013" idx="6"/>
                  <a:endCxn id="1007" idx="2"/>
                </p:cNvCxnSpPr>
                <p:nvPr/>
              </p:nvCxnSpPr>
              <p:spPr bwMode="gray">
                <a:xfrm>
                  <a:off x="6577354" y="7846514"/>
                  <a:ext cx="1948373" cy="1065703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Arrow Connector 945">
                  <a:extLst>
                    <a:ext uri="{FF2B5EF4-FFF2-40B4-BE49-F238E27FC236}">
                      <a16:creationId xmlns:a16="http://schemas.microsoft.com/office/drawing/2014/main" id="{D3112F11-36CB-41D7-81BF-3B8DC1658AE8}"/>
                    </a:ext>
                  </a:extLst>
                </p:cNvPr>
                <p:cNvCxnSpPr>
                  <a:stCxn id="1014" idx="6"/>
                  <a:endCxn id="1004" idx="2"/>
                </p:cNvCxnSpPr>
                <p:nvPr/>
              </p:nvCxnSpPr>
              <p:spPr bwMode="gray">
                <a:xfrm flipV="1">
                  <a:off x="6577354" y="7647914"/>
                  <a:ext cx="1948373" cy="618342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Arrow Connector 946">
                  <a:extLst>
                    <a:ext uri="{FF2B5EF4-FFF2-40B4-BE49-F238E27FC236}">
                      <a16:creationId xmlns:a16="http://schemas.microsoft.com/office/drawing/2014/main" id="{0246A900-833D-47AF-91FA-92AC4282D6C0}"/>
                    </a:ext>
                  </a:extLst>
                </p:cNvPr>
                <p:cNvCxnSpPr>
                  <a:stCxn id="1014" idx="6"/>
                  <a:endCxn id="1005" idx="2"/>
                </p:cNvCxnSpPr>
                <p:nvPr/>
              </p:nvCxnSpPr>
              <p:spPr bwMode="gray">
                <a:xfrm flipV="1">
                  <a:off x="6577354" y="8069350"/>
                  <a:ext cx="1948373" cy="19690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Arrow Connector 947">
                  <a:extLst>
                    <a:ext uri="{FF2B5EF4-FFF2-40B4-BE49-F238E27FC236}">
                      <a16:creationId xmlns:a16="http://schemas.microsoft.com/office/drawing/2014/main" id="{C56815C3-3381-485C-9C82-CA85C3B1CB0E}"/>
                    </a:ext>
                  </a:extLst>
                </p:cNvPr>
                <p:cNvCxnSpPr>
                  <a:stCxn id="1014" idx="6"/>
                  <a:endCxn id="1006" idx="2"/>
                </p:cNvCxnSpPr>
                <p:nvPr/>
              </p:nvCxnSpPr>
              <p:spPr bwMode="gray">
                <a:xfrm>
                  <a:off x="6577354" y="8266257"/>
                  <a:ext cx="1948373" cy="22452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Arrow Connector 948">
                  <a:extLst>
                    <a:ext uri="{FF2B5EF4-FFF2-40B4-BE49-F238E27FC236}">
                      <a16:creationId xmlns:a16="http://schemas.microsoft.com/office/drawing/2014/main" id="{2891AA35-A9EA-46C4-9178-70456845B4AB}"/>
                    </a:ext>
                  </a:extLst>
                </p:cNvPr>
                <p:cNvCxnSpPr>
                  <a:stCxn id="1014" idx="6"/>
                  <a:endCxn id="1007" idx="2"/>
                </p:cNvCxnSpPr>
                <p:nvPr/>
              </p:nvCxnSpPr>
              <p:spPr bwMode="gray">
                <a:xfrm>
                  <a:off x="6577354" y="8266257"/>
                  <a:ext cx="1948373" cy="64596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Arrow Connector 949">
                  <a:extLst>
                    <a:ext uri="{FF2B5EF4-FFF2-40B4-BE49-F238E27FC236}">
                      <a16:creationId xmlns:a16="http://schemas.microsoft.com/office/drawing/2014/main" id="{871725CA-ED22-4D18-BFED-52A7E33B2838}"/>
                    </a:ext>
                  </a:extLst>
                </p:cNvPr>
                <p:cNvCxnSpPr>
                  <a:cxnSpLocks/>
                  <a:stCxn id="1015" idx="6"/>
                  <a:endCxn id="1004" idx="2"/>
                </p:cNvCxnSpPr>
                <p:nvPr/>
              </p:nvCxnSpPr>
              <p:spPr bwMode="gray">
                <a:xfrm flipV="1">
                  <a:off x="6577354" y="7647914"/>
                  <a:ext cx="1948373" cy="103808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Arrow Connector 950">
                  <a:extLst>
                    <a:ext uri="{FF2B5EF4-FFF2-40B4-BE49-F238E27FC236}">
                      <a16:creationId xmlns:a16="http://schemas.microsoft.com/office/drawing/2014/main" id="{F7FE0911-8326-403B-A0BF-56B113889B68}"/>
                    </a:ext>
                  </a:extLst>
                </p:cNvPr>
                <p:cNvCxnSpPr>
                  <a:stCxn id="1015" idx="6"/>
                  <a:endCxn id="1005" idx="2"/>
                </p:cNvCxnSpPr>
                <p:nvPr/>
              </p:nvCxnSpPr>
              <p:spPr bwMode="gray">
                <a:xfrm flipV="1">
                  <a:off x="6577354" y="8069350"/>
                  <a:ext cx="1948373" cy="616651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Arrow Connector 951">
                  <a:extLst>
                    <a:ext uri="{FF2B5EF4-FFF2-40B4-BE49-F238E27FC236}">
                      <a16:creationId xmlns:a16="http://schemas.microsoft.com/office/drawing/2014/main" id="{E0ED8C36-8308-4D94-928E-B4D5A53A8316}"/>
                    </a:ext>
                  </a:extLst>
                </p:cNvPr>
                <p:cNvCxnSpPr>
                  <a:stCxn id="1015" idx="6"/>
                  <a:endCxn id="1006" idx="2"/>
                </p:cNvCxnSpPr>
                <p:nvPr/>
              </p:nvCxnSpPr>
              <p:spPr bwMode="gray">
                <a:xfrm flipV="1">
                  <a:off x="6577354" y="8490784"/>
                  <a:ext cx="1948373" cy="195217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Straight Arrow Connector 952">
                  <a:extLst>
                    <a:ext uri="{FF2B5EF4-FFF2-40B4-BE49-F238E27FC236}">
                      <a16:creationId xmlns:a16="http://schemas.microsoft.com/office/drawing/2014/main" id="{D9ED5DC5-EDAD-446A-BF91-6176E4BF6CD9}"/>
                    </a:ext>
                  </a:extLst>
                </p:cNvPr>
                <p:cNvCxnSpPr>
                  <a:stCxn id="1015" idx="6"/>
                  <a:endCxn id="1007" idx="2"/>
                </p:cNvCxnSpPr>
                <p:nvPr/>
              </p:nvCxnSpPr>
              <p:spPr bwMode="gray">
                <a:xfrm>
                  <a:off x="6577354" y="8686000"/>
                  <a:ext cx="1948373" cy="226218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20082072-5BE1-47FF-B1C6-4371594A29CB}"/>
                    </a:ext>
                  </a:extLst>
                </p:cNvPr>
                <p:cNvSpPr/>
                <p:nvPr/>
              </p:nvSpPr>
              <p:spPr bwMode="gray">
                <a:xfrm>
                  <a:off x="10153714" y="8072615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5" name="Straight Arrow Connector 954">
                  <a:extLst>
                    <a:ext uri="{FF2B5EF4-FFF2-40B4-BE49-F238E27FC236}">
                      <a16:creationId xmlns:a16="http://schemas.microsoft.com/office/drawing/2014/main" id="{9B776B62-80F9-4F3B-9FC0-1CB43211CCCC}"/>
                    </a:ext>
                  </a:extLst>
                </p:cNvPr>
                <p:cNvCxnSpPr>
                  <a:stCxn id="1004" idx="6"/>
                  <a:endCxn id="954" idx="2"/>
                </p:cNvCxnSpPr>
                <p:nvPr/>
              </p:nvCxnSpPr>
              <p:spPr bwMode="gray">
                <a:xfrm>
                  <a:off x="8846113" y="7647914"/>
                  <a:ext cx="1307601" cy="584894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Arrow Connector 955">
                  <a:extLst>
                    <a:ext uri="{FF2B5EF4-FFF2-40B4-BE49-F238E27FC236}">
                      <a16:creationId xmlns:a16="http://schemas.microsoft.com/office/drawing/2014/main" id="{9EF27BB1-13B6-481B-B24C-69619813E68D}"/>
                    </a:ext>
                  </a:extLst>
                </p:cNvPr>
                <p:cNvCxnSpPr>
                  <a:stCxn id="1005" idx="6"/>
                  <a:endCxn id="954" idx="2"/>
                </p:cNvCxnSpPr>
                <p:nvPr/>
              </p:nvCxnSpPr>
              <p:spPr bwMode="gray">
                <a:xfrm>
                  <a:off x="8846113" y="8069350"/>
                  <a:ext cx="1307601" cy="163459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7" name="Straight Arrow Connector 956">
                  <a:extLst>
                    <a:ext uri="{FF2B5EF4-FFF2-40B4-BE49-F238E27FC236}">
                      <a16:creationId xmlns:a16="http://schemas.microsoft.com/office/drawing/2014/main" id="{17FA5D9D-B2FD-4F25-8607-C69F0B9230CA}"/>
                    </a:ext>
                  </a:extLst>
                </p:cNvPr>
                <p:cNvCxnSpPr>
                  <a:stCxn id="1006" idx="6"/>
                  <a:endCxn id="954" idx="2"/>
                </p:cNvCxnSpPr>
                <p:nvPr/>
              </p:nvCxnSpPr>
              <p:spPr bwMode="gray">
                <a:xfrm flipV="1">
                  <a:off x="8846113" y="8232808"/>
                  <a:ext cx="1307601" cy="257976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Straight Arrow Connector 957">
                  <a:extLst>
                    <a:ext uri="{FF2B5EF4-FFF2-40B4-BE49-F238E27FC236}">
                      <a16:creationId xmlns:a16="http://schemas.microsoft.com/office/drawing/2014/main" id="{51FE1D08-7FD0-4F22-9806-E9EABBD70035}"/>
                    </a:ext>
                  </a:extLst>
                </p:cNvPr>
                <p:cNvCxnSpPr>
                  <a:stCxn id="1007" idx="6"/>
                  <a:endCxn id="954" idx="2"/>
                </p:cNvCxnSpPr>
                <p:nvPr/>
              </p:nvCxnSpPr>
              <p:spPr bwMode="gray">
                <a:xfrm flipV="1">
                  <a:off x="8846113" y="8232808"/>
                  <a:ext cx="1307601" cy="67941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9" name="Group 958">
                  <a:extLst>
                    <a:ext uri="{FF2B5EF4-FFF2-40B4-BE49-F238E27FC236}">
                      <a16:creationId xmlns:a16="http://schemas.microsoft.com/office/drawing/2014/main" id="{5C895843-2DA6-4082-B35B-C3151C2CE411}"/>
                    </a:ext>
                  </a:extLst>
                </p:cNvPr>
                <p:cNvGrpSpPr/>
                <p:nvPr/>
              </p:nvGrpSpPr>
              <p:grpSpPr>
                <a:xfrm>
                  <a:off x="6198906" y="7742049"/>
                  <a:ext cx="320386" cy="1159872"/>
                  <a:chOff x="4112292" y="2267922"/>
                  <a:chExt cx="391886" cy="1418720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1001" name="Oval 1000">
                    <a:extLst>
                      <a:ext uri="{FF2B5EF4-FFF2-40B4-BE49-F238E27FC236}">
                        <a16:creationId xmlns:a16="http://schemas.microsoft.com/office/drawing/2014/main" id="{94B12B29-2E02-472D-9F08-859893F11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2" name="Oval 1001">
                    <a:extLst>
                      <a:ext uri="{FF2B5EF4-FFF2-40B4-BE49-F238E27FC236}">
                        <a16:creationId xmlns:a16="http://schemas.microsoft.com/office/drawing/2014/main" id="{BACDC416-D3D5-4A88-A074-0A668E0E16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1339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3" name="Oval 1002">
                    <a:extLst>
                      <a:ext uri="{FF2B5EF4-FFF2-40B4-BE49-F238E27FC236}">
                        <a16:creationId xmlns:a16="http://schemas.microsoft.com/office/drawing/2014/main" id="{97274FEF-5265-4724-991F-9FE2F27F246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4756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>
                  <a:extLst>
                    <a:ext uri="{FF2B5EF4-FFF2-40B4-BE49-F238E27FC236}">
                      <a16:creationId xmlns:a16="http://schemas.microsoft.com/office/drawing/2014/main" id="{03A98802-2658-4D9D-8A92-CA3DA8D09C25}"/>
                    </a:ext>
                  </a:extLst>
                </p:cNvPr>
                <p:cNvGrpSpPr/>
                <p:nvPr/>
              </p:nvGrpSpPr>
              <p:grpSpPr>
                <a:xfrm>
                  <a:off x="3940386" y="7425454"/>
                  <a:ext cx="320386" cy="1952070"/>
                  <a:chOff x="1663688" y="1426273"/>
                  <a:chExt cx="320386" cy="1952070"/>
                </a:xfrm>
              </p:grpSpPr>
              <p:sp>
                <p:nvSpPr>
                  <p:cNvPr id="996" name="Oval 995">
                    <a:extLst>
                      <a:ext uri="{FF2B5EF4-FFF2-40B4-BE49-F238E27FC236}">
                        <a16:creationId xmlns:a16="http://schemas.microsoft.com/office/drawing/2014/main" id="{296FE036-B58A-43A1-811C-4D5F344B0C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834194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7E53FC5E-E2AD-49C4-B6BD-D4F40898588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242115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Oval 997">
                    <a:extLst>
                      <a:ext uri="{FF2B5EF4-FFF2-40B4-BE49-F238E27FC236}">
                        <a16:creationId xmlns:a16="http://schemas.microsoft.com/office/drawing/2014/main" id="{1AF6A662-D95A-4BB7-9948-03009D01AE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2650036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Oval 998">
                    <a:extLst>
                      <a:ext uri="{FF2B5EF4-FFF2-40B4-BE49-F238E27FC236}">
                        <a16:creationId xmlns:a16="http://schemas.microsoft.com/office/drawing/2014/main" id="{2CF1065C-A757-40DC-B4E3-82E7B3E611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3057957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0" name="Oval 999">
                    <a:extLst>
                      <a:ext uri="{FF2B5EF4-FFF2-40B4-BE49-F238E27FC236}">
                        <a16:creationId xmlns:a16="http://schemas.microsoft.com/office/drawing/2014/main" id="{1F0ED1B7-6260-43ED-B053-9513C69F3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63688" y="1426273"/>
                    <a:ext cx="320386" cy="320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61" name="Straight Arrow Connector 960">
                  <a:extLst>
                    <a:ext uri="{FF2B5EF4-FFF2-40B4-BE49-F238E27FC236}">
                      <a16:creationId xmlns:a16="http://schemas.microsoft.com/office/drawing/2014/main" id="{1418E239-746B-4972-80BF-8586295295C8}"/>
                    </a:ext>
                  </a:extLst>
                </p:cNvPr>
                <p:cNvCxnSpPr>
                  <a:cxnSpLocks/>
                  <a:endCxn id="1002" idx="2"/>
                </p:cNvCxnSpPr>
                <p:nvPr/>
              </p:nvCxnSpPr>
              <p:spPr bwMode="gray">
                <a:xfrm flipV="1">
                  <a:off x="4333671" y="8321986"/>
                  <a:ext cx="1865236" cy="435320"/>
                </a:xfrm>
                <a:prstGeom prst="straightConnector1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Arrow Connector 961">
                  <a:extLst>
                    <a:ext uri="{FF2B5EF4-FFF2-40B4-BE49-F238E27FC236}">
                      <a16:creationId xmlns:a16="http://schemas.microsoft.com/office/drawing/2014/main" id="{8F53087F-D608-4BF0-82EB-9CFA1EE38663}"/>
                    </a:ext>
                  </a:extLst>
                </p:cNvPr>
                <p:cNvCxnSpPr>
                  <a:cxnSpLocks/>
                  <a:stCxn id="999" idx="6"/>
                  <a:endCxn id="1003" idx="2"/>
                </p:cNvCxnSpPr>
                <p:nvPr/>
              </p:nvCxnSpPr>
              <p:spPr bwMode="gray">
                <a:xfrm flipV="1">
                  <a:off x="4260772" y="8741729"/>
                  <a:ext cx="1938134" cy="475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Arrow Connector 962">
                  <a:extLst>
                    <a:ext uri="{FF2B5EF4-FFF2-40B4-BE49-F238E27FC236}">
                      <a16:creationId xmlns:a16="http://schemas.microsoft.com/office/drawing/2014/main" id="{332792D3-7A32-4E63-BB3E-7189BA4EF43E}"/>
                    </a:ext>
                  </a:extLst>
                </p:cNvPr>
                <p:cNvCxnSpPr>
                  <a:stCxn id="999" idx="6"/>
                  <a:endCxn id="1002" idx="2"/>
                </p:cNvCxnSpPr>
                <p:nvPr/>
              </p:nvCxnSpPr>
              <p:spPr bwMode="gray">
                <a:xfrm flipV="1">
                  <a:off x="4260772" y="8321989"/>
                  <a:ext cx="1938134" cy="8953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Arrow Connector 963">
                  <a:extLst>
                    <a:ext uri="{FF2B5EF4-FFF2-40B4-BE49-F238E27FC236}">
                      <a16:creationId xmlns:a16="http://schemas.microsoft.com/office/drawing/2014/main" id="{25B1E8EF-7777-4DE9-8BB4-0C82B01B3EBF}"/>
                    </a:ext>
                  </a:extLst>
                </p:cNvPr>
                <p:cNvCxnSpPr>
                  <a:stCxn id="999" idx="6"/>
                  <a:endCxn id="1001" idx="2"/>
                </p:cNvCxnSpPr>
                <p:nvPr/>
              </p:nvCxnSpPr>
              <p:spPr bwMode="gray">
                <a:xfrm flipV="1">
                  <a:off x="4260773" y="7902244"/>
                  <a:ext cx="1938134" cy="13150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F731D518-0EF2-424D-A60A-D2587737B86F}"/>
                    </a:ext>
                  </a:extLst>
                </p:cNvPr>
                <p:cNvGrpSpPr/>
                <p:nvPr/>
              </p:nvGrpSpPr>
              <p:grpSpPr>
                <a:xfrm>
                  <a:off x="8467666" y="7543450"/>
                  <a:ext cx="320386" cy="1584690"/>
                  <a:chOff x="4112292" y="2267922"/>
                  <a:chExt cx="391886" cy="1938346"/>
                </a:xfrm>
                <a:solidFill>
                  <a:srgbClr val="7030A0">
                    <a:alpha val="30196"/>
                  </a:srgbClr>
                </a:solidFill>
              </p:grpSpPr>
              <p:sp>
                <p:nvSpPr>
                  <p:cNvPr id="992" name="Oval 991">
                    <a:extLst>
                      <a:ext uri="{FF2B5EF4-FFF2-40B4-BE49-F238E27FC236}">
                        <a16:creationId xmlns:a16="http://schemas.microsoft.com/office/drawing/2014/main" id="{5A8B889E-B120-412D-B8C9-94833950292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267922"/>
                    <a:ext cx="391886" cy="391886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Oval 992">
                    <a:extLst>
                      <a:ext uri="{FF2B5EF4-FFF2-40B4-BE49-F238E27FC236}">
                        <a16:creationId xmlns:a16="http://schemas.microsoft.com/office/drawing/2014/main" id="{FF9366E8-F1B2-414C-8B4F-0BF2770F2D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2783409"/>
                    <a:ext cx="391886" cy="39188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Oval 993">
                    <a:extLst>
                      <a:ext uri="{FF2B5EF4-FFF2-40B4-BE49-F238E27FC236}">
                        <a16:creationId xmlns:a16="http://schemas.microsoft.com/office/drawing/2014/main" id="{A0345F9D-41A7-48B5-AED2-1B6D49C4AE5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298896"/>
                    <a:ext cx="391886" cy="39188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Oval 994">
                    <a:extLst>
                      <a:ext uri="{FF2B5EF4-FFF2-40B4-BE49-F238E27FC236}">
                        <a16:creationId xmlns:a16="http://schemas.microsoft.com/office/drawing/2014/main" id="{ED3DC2FB-3CBE-49F8-84DD-03C77914E9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112292" y="3814381"/>
                    <a:ext cx="391886" cy="39188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66" name="Straight Arrow Connector 965">
                  <a:extLst>
                    <a:ext uri="{FF2B5EF4-FFF2-40B4-BE49-F238E27FC236}">
                      <a16:creationId xmlns:a16="http://schemas.microsoft.com/office/drawing/2014/main" id="{D7ACB7F5-A7D1-4D2E-A0B4-3046EA3F25B1}"/>
                    </a:ext>
                  </a:extLst>
                </p:cNvPr>
                <p:cNvCxnSpPr>
                  <a:stCxn id="1001" idx="6"/>
                  <a:endCxn id="992" idx="2"/>
                </p:cNvCxnSpPr>
                <p:nvPr/>
              </p:nvCxnSpPr>
              <p:spPr bwMode="gray">
                <a:xfrm flipV="1">
                  <a:off x="6519293" y="7703645"/>
                  <a:ext cx="1948373" cy="1986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Arrow Connector 966">
                  <a:extLst>
                    <a:ext uri="{FF2B5EF4-FFF2-40B4-BE49-F238E27FC236}">
                      <a16:creationId xmlns:a16="http://schemas.microsoft.com/office/drawing/2014/main" id="{CF8B1B36-D666-4859-8A8E-C486BBB364DD}"/>
                    </a:ext>
                  </a:extLst>
                </p:cNvPr>
                <p:cNvCxnSpPr>
                  <a:stCxn id="1001" idx="6"/>
                  <a:endCxn id="993" idx="2"/>
                </p:cNvCxnSpPr>
                <p:nvPr/>
              </p:nvCxnSpPr>
              <p:spPr bwMode="gray">
                <a:xfrm>
                  <a:off x="6519293" y="7902244"/>
                  <a:ext cx="1948373" cy="2228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Arrow Connector 967">
                  <a:extLst>
                    <a:ext uri="{FF2B5EF4-FFF2-40B4-BE49-F238E27FC236}">
                      <a16:creationId xmlns:a16="http://schemas.microsoft.com/office/drawing/2014/main" id="{9869B2F9-02B5-41D6-A947-2DA42E239CBE}"/>
                    </a:ext>
                  </a:extLst>
                </p:cNvPr>
                <p:cNvCxnSpPr>
                  <a:stCxn id="1001" idx="6"/>
                  <a:endCxn id="994" idx="2"/>
                </p:cNvCxnSpPr>
                <p:nvPr/>
              </p:nvCxnSpPr>
              <p:spPr bwMode="gray">
                <a:xfrm>
                  <a:off x="6519293" y="7902244"/>
                  <a:ext cx="1948373" cy="6442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Arrow Connector 968">
                  <a:extLst>
                    <a:ext uri="{FF2B5EF4-FFF2-40B4-BE49-F238E27FC236}">
                      <a16:creationId xmlns:a16="http://schemas.microsoft.com/office/drawing/2014/main" id="{109C8F81-5138-40B5-801E-847B42E72D7E}"/>
                    </a:ext>
                  </a:extLst>
                </p:cNvPr>
                <p:cNvCxnSpPr>
                  <a:stCxn id="1001" idx="6"/>
                  <a:endCxn id="995" idx="2"/>
                </p:cNvCxnSpPr>
                <p:nvPr/>
              </p:nvCxnSpPr>
              <p:spPr bwMode="gray">
                <a:xfrm>
                  <a:off x="6519293" y="7902244"/>
                  <a:ext cx="1948373" cy="10657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Arrow Connector 969">
                  <a:extLst>
                    <a:ext uri="{FF2B5EF4-FFF2-40B4-BE49-F238E27FC236}">
                      <a16:creationId xmlns:a16="http://schemas.microsoft.com/office/drawing/2014/main" id="{29FDFC1A-0D92-4FFF-90BA-32B38A6A7E3A}"/>
                    </a:ext>
                  </a:extLst>
                </p:cNvPr>
                <p:cNvCxnSpPr>
                  <a:stCxn id="1002" idx="6"/>
                  <a:endCxn id="992" idx="2"/>
                </p:cNvCxnSpPr>
                <p:nvPr/>
              </p:nvCxnSpPr>
              <p:spPr bwMode="gray">
                <a:xfrm flipV="1">
                  <a:off x="6519293" y="7703646"/>
                  <a:ext cx="1948373" cy="618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1" name="Straight Arrow Connector 970">
                  <a:extLst>
                    <a:ext uri="{FF2B5EF4-FFF2-40B4-BE49-F238E27FC236}">
                      <a16:creationId xmlns:a16="http://schemas.microsoft.com/office/drawing/2014/main" id="{904FCC33-AEED-4FBA-862E-8C240ECB68FD}"/>
                    </a:ext>
                  </a:extLst>
                </p:cNvPr>
                <p:cNvCxnSpPr>
                  <a:stCxn id="1002" idx="6"/>
                  <a:endCxn id="993" idx="2"/>
                </p:cNvCxnSpPr>
                <p:nvPr/>
              </p:nvCxnSpPr>
              <p:spPr bwMode="gray">
                <a:xfrm flipV="1">
                  <a:off x="6519293" y="8125080"/>
                  <a:ext cx="1948373" cy="1969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2" name="Straight Arrow Connector 971">
                  <a:extLst>
                    <a:ext uri="{FF2B5EF4-FFF2-40B4-BE49-F238E27FC236}">
                      <a16:creationId xmlns:a16="http://schemas.microsoft.com/office/drawing/2014/main" id="{08355D55-FE0B-4F52-8DC1-636B19F8BB85}"/>
                    </a:ext>
                  </a:extLst>
                </p:cNvPr>
                <p:cNvCxnSpPr>
                  <a:stCxn id="1002" idx="6"/>
                  <a:endCxn id="994" idx="2"/>
                </p:cNvCxnSpPr>
                <p:nvPr/>
              </p:nvCxnSpPr>
              <p:spPr bwMode="gray">
                <a:xfrm>
                  <a:off x="6519293" y="8321988"/>
                  <a:ext cx="1948373" cy="2245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Straight Arrow Connector 972">
                  <a:extLst>
                    <a:ext uri="{FF2B5EF4-FFF2-40B4-BE49-F238E27FC236}">
                      <a16:creationId xmlns:a16="http://schemas.microsoft.com/office/drawing/2014/main" id="{B6AAECA2-D438-4931-8430-503C71E1F7D8}"/>
                    </a:ext>
                  </a:extLst>
                </p:cNvPr>
                <p:cNvCxnSpPr>
                  <a:stCxn id="1002" idx="6"/>
                  <a:endCxn id="995" idx="2"/>
                </p:cNvCxnSpPr>
                <p:nvPr/>
              </p:nvCxnSpPr>
              <p:spPr bwMode="gray">
                <a:xfrm>
                  <a:off x="6519293" y="8321988"/>
                  <a:ext cx="1948373" cy="6459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Straight Arrow Connector 973">
                  <a:extLst>
                    <a:ext uri="{FF2B5EF4-FFF2-40B4-BE49-F238E27FC236}">
                      <a16:creationId xmlns:a16="http://schemas.microsoft.com/office/drawing/2014/main" id="{E8E26C1C-EC92-4E17-B6DB-E33674BE897B}"/>
                    </a:ext>
                  </a:extLst>
                </p:cNvPr>
                <p:cNvCxnSpPr>
                  <a:cxnSpLocks/>
                  <a:stCxn id="1003" idx="6"/>
                  <a:endCxn id="992" idx="2"/>
                </p:cNvCxnSpPr>
                <p:nvPr/>
              </p:nvCxnSpPr>
              <p:spPr bwMode="gray">
                <a:xfrm flipV="1">
                  <a:off x="6519293" y="7703647"/>
                  <a:ext cx="1948373" cy="10380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Straight Arrow Connector 974">
                  <a:extLst>
                    <a:ext uri="{FF2B5EF4-FFF2-40B4-BE49-F238E27FC236}">
                      <a16:creationId xmlns:a16="http://schemas.microsoft.com/office/drawing/2014/main" id="{32824ECC-66C7-4E58-AF49-E2F1CB4158B9}"/>
                    </a:ext>
                  </a:extLst>
                </p:cNvPr>
                <p:cNvCxnSpPr>
                  <a:stCxn id="1003" idx="6"/>
                  <a:endCxn id="993" idx="2"/>
                </p:cNvCxnSpPr>
                <p:nvPr/>
              </p:nvCxnSpPr>
              <p:spPr bwMode="gray">
                <a:xfrm flipV="1">
                  <a:off x="6519293" y="8125082"/>
                  <a:ext cx="1948373" cy="6166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Straight Arrow Connector 975">
                  <a:extLst>
                    <a:ext uri="{FF2B5EF4-FFF2-40B4-BE49-F238E27FC236}">
                      <a16:creationId xmlns:a16="http://schemas.microsoft.com/office/drawing/2014/main" id="{07DA416C-2F2B-45A0-BBF0-56FDD2C85A51}"/>
                    </a:ext>
                  </a:extLst>
                </p:cNvPr>
                <p:cNvCxnSpPr>
                  <a:stCxn id="1003" idx="6"/>
                  <a:endCxn id="994" idx="2"/>
                </p:cNvCxnSpPr>
                <p:nvPr/>
              </p:nvCxnSpPr>
              <p:spPr bwMode="gray">
                <a:xfrm flipV="1">
                  <a:off x="6519293" y="8546516"/>
                  <a:ext cx="1948373" cy="1952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Straight Arrow Connector 976">
                  <a:extLst>
                    <a:ext uri="{FF2B5EF4-FFF2-40B4-BE49-F238E27FC236}">
                      <a16:creationId xmlns:a16="http://schemas.microsoft.com/office/drawing/2014/main" id="{FE930164-6BA3-4D36-B472-C308C77FEF2F}"/>
                    </a:ext>
                  </a:extLst>
                </p:cNvPr>
                <p:cNvCxnSpPr>
                  <a:stCxn id="1003" idx="6"/>
                  <a:endCxn id="995" idx="2"/>
                </p:cNvCxnSpPr>
                <p:nvPr/>
              </p:nvCxnSpPr>
              <p:spPr bwMode="gray">
                <a:xfrm>
                  <a:off x="6519293" y="8741737"/>
                  <a:ext cx="1948373" cy="226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8" name="Oval 977">
                  <a:extLst>
                    <a:ext uri="{FF2B5EF4-FFF2-40B4-BE49-F238E27FC236}">
                      <a16:creationId xmlns:a16="http://schemas.microsoft.com/office/drawing/2014/main" id="{E2730031-33B4-424E-92DA-B4F1D9D5B576}"/>
                    </a:ext>
                  </a:extLst>
                </p:cNvPr>
                <p:cNvSpPr/>
                <p:nvPr/>
              </p:nvSpPr>
              <p:spPr bwMode="gray">
                <a:xfrm>
                  <a:off x="10095652" y="8128352"/>
                  <a:ext cx="320386" cy="3203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9" name="Straight Arrow Connector 978">
                  <a:extLst>
                    <a:ext uri="{FF2B5EF4-FFF2-40B4-BE49-F238E27FC236}">
                      <a16:creationId xmlns:a16="http://schemas.microsoft.com/office/drawing/2014/main" id="{B47A195E-A3A5-415A-9D9E-C92110A0CF64}"/>
                    </a:ext>
                  </a:extLst>
                </p:cNvPr>
                <p:cNvCxnSpPr>
                  <a:stCxn id="992" idx="6"/>
                  <a:endCxn id="978" idx="2"/>
                </p:cNvCxnSpPr>
                <p:nvPr/>
              </p:nvCxnSpPr>
              <p:spPr bwMode="gray">
                <a:xfrm>
                  <a:off x="8788051" y="7703648"/>
                  <a:ext cx="1307601" cy="584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0" name="Straight Arrow Connector 979">
                  <a:extLst>
                    <a:ext uri="{FF2B5EF4-FFF2-40B4-BE49-F238E27FC236}">
                      <a16:creationId xmlns:a16="http://schemas.microsoft.com/office/drawing/2014/main" id="{B69A2D39-E19C-4F89-A229-12115710B004}"/>
                    </a:ext>
                  </a:extLst>
                </p:cNvPr>
                <p:cNvCxnSpPr>
                  <a:stCxn id="993" idx="6"/>
                  <a:endCxn id="978" idx="2"/>
                </p:cNvCxnSpPr>
                <p:nvPr/>
              </p:nvCxnSpPr>
              <p:spPr bwMode="gray">
                <a:xfrm>
                  <a:off x="8788051" y="8125082"/>
                  <a:ext cx="1307601" cy="1634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Arrow Connector 980">
                  <a:extLst>
                    <a:ext uri="{FF2B5EF4-FFF2-40B4-BE49-F238E27FC236}">
                      <a16:creationId xmlns:a16="http://schemas.microsoft.com/office/drawing/2014/main" id="{9A3FB62F-29AF-4663-A91F-18F9F3F241CC}"/>
                    </a:ext>
                  </a:extLst>
                </p:cNvPr>
                <p:cNvCxnSpPr>
                  <a:stCxn id="994" idx="6"/>
                  <a:endCxn id="978" idx="2"/>
                </p:cNvCxnSpPr>
                <p:nvPr/>
              </p:nvCxnSpPr>
              <p:spPr bwMode="gray">
                <a:xfrm flipV="1">
                  <a:off x="8788052" y="8288541"/>
                  <a:ext cx="1307601" cy="2579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2" name="Straight Arrow Connector 981">
                  <a:extLst>
                    <a:ext uri="{FF2B5EF4-FFF2-40B4-BE49-F238E27FC236}">
                      <a16:creationId xmlns:a16="http://schemas.microsoft.com/office/drawing/2014/main" id="{E19EA3DA-626D-4D6D-84A8-4E0F82653946}"/>
                    </a:ext>
                  </a:extLst>
                </p:cNvPr>
                <p:cNvCxnSpPr>
                  <a:stCxn id="995" idx="6"/>
                  <a:endCxn id="978" idx="2"/>
                </p:cNvCxnSpPr>
                <p:nvPr/>
              </p:nvCxnSpPr>
              <p:spPr bwMode="gray">
                <a:xfrm flipV="1">
                  <a:off x="8788051" y="8288537"/>
                  <a:ext cx="1307601" cy="6794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Arrow Connector 982">
                  <a:extLst>
                    <a:ext uri="{FF2B5EF4-FFF2-40B4-BE49-F238E27FC236}">
                      <a16:creationId xmlns:a16="http://schemas.microsoft.com/office/drawing/2014/main" id="{98D0D4F9-D775-4484-9115-F1FEE33AAC01}"/>
                    </a:ext>
                  </a:extLst>
                </p:cNvPr>
                <p:cNvCxnSpPr>
                  <a:cxnSpLocks/>
                  <a:stCxn id="1000" idx="6"/>
                  <a:endCxn id="1001" idx="2"/>
                </p:cNvCxnSpPr>
                <p:nvPr/>
              </p:nvCxnSpPr>
              <p:spPr bwMode="gray">
                <a:xfrm>
                  <a:off x="4260772" y="7585647"/>
                  <a:ext cx="1938134" cy="316596"/>
                </a:xfrm>
                <a:prstGeom prst="straightConnector1">
                  <a:avLst/>
                </a:prstGeom>
                <a:ln>
                  <a:solidFill>
                    <a:srgbClr val="10384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Straight Arrow Connector 983">
                  <a:extLst>
                    <a:ext uri="{FF2B5EF4-FFF2-40B4-BE49-F238E27FC236}">
                      <a16:creationId xmlns:a16="http://schemas.microsoft.com/office/drawing/2014/main" id="{54908A26-E21E-4C2B-AA1D-2E93F0CC1B26}"/>
                    </a:ext>
                  </a:extLst>
                </p:cNvPr>
                <p:cNvCxnSpPr>
                  <a:cxnSpLocks/>
                  <a:stCxn id="1000" idx="6"/>
                  <a:endCxn id="1002" idx="2"/>
                </p:cNvCxnSpPr>
                <p:nvPr/>
              </p:nvCxnSpPr>
              <p:spPr bwMode="gray">
                <a:xfrm>
                  <a:off x="4260772" y="7585647"/>
                  <a:ext cx="1938134" cy="736339"/>
                </a:xfrm>
                <a:prstGeom prst="straightConnector1">
                  <a:avLst/>
                </a:prstGeom>
                <a:ln>
                  <a:solidFill>
                    <a:srgbClr val="10384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Arrow Connector 984">
                  <a:extLst>
                    <a:ext uri="{FF2B5EF4-FFF2-40B4-BE49-F238E27FC236}">
                      <a16:creationId xmlns:a16="http://schemas.microsoft.com/office/drawing/2014/main" id="{E0442BD2-0153-44A1-88AE-6E8126397525}"/>
                    </a:ext>
                  </a:extLst>
                </p:cNvPr>
                <p:cNvCxnSpPr>
                  <a:cxnSpLocks/>
                  <a:stCxn id="1000" idx="6"/>
                  <a:endCxn id="1003" idx="2"/>
                </p:cNvCxnSpPr>
                <p:nvPr/>
              </p:nvCxnSpPr>
              <p:spPr bwMode="gray">
                <a:xfrm>
                  <a:off x="4260772" y="7585647"/>
                  <a:ext cx="1938134" cy="1156082"/>
                </a:xfrm>
                <a:prstGeom prst="straightConnector1">
                  <a:avLst/>
                </a:prstGeom>
                <a:ln>
                  <a:solidFill>
                    <a:srgbClr val="10384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Straight Arrow Connector 985">
                  <a:extLst>
                    <a:ext uri="{FF2B5EF4-FFF2-40B4-BE49-F238E27FC236}">
                      <a16:creationId xmlns:a16="http://schemas.microsoft.com/office/drawing/2014/main" id="{6D4CD983-84C2-4538-A371-003F2DCB3FFF}"/>
                    </a:ext>
                  </a:extLst>
                </p:cNvPr>
                <p:cNvCxnSpPr>
                  <a:cxnSpLocks/>
                  <a:stCxn id="996" idx="6"/>
                  <a:endCxn id="1001" idx="2"/>
                </p:cNvCxnSpPr>
                <p:nvPr/>
              </p:nvCxnSpPr>
              <p:spPr bwMode="gray">
                <a:xfrm flipV="1">
                  <a:off x="4260772" y="7902242"/>
                  <a:ext cx="1938134" cy="91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Arrow Connector 986">
                  <a:extLst>
                    <a:ext uri="{FF2B5EF4-FFF2-40B4-BE49-F238E27FC236}">
                      <a16:creationId xmlns:a16="http://schemas.microsoft.com/office/drawing/2014/main" id="{658D5484-AFA7-44B5-892A-17481C9E87CA}"/>
                    </a:ext>
                  </a:extLst>
                </p:cNvPr>
                <p:cNvCxnSpPr>
                  <a:cxnSpLocks/>
                  <a:stCxn id="996" idx="6"/>
                  <a:endCxn id="1002" idx="2"/>
                </p:cNvCxnSpPr>
                <p:nvPr/>
              </p:nvCxnSpPr>
              <p:spPr bwMode="gray">
                <a:xfrm>
                  <a:off x="4260772" y="7993568"/>
                  <a:ext cx="1938134" cy="3284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Straight Arrow Connector 987">
                  <a:extLst>
                    <a:ext uri="{FF2B5EF4-FFF2-40B4-BE49-F238E27FC236}">
                      <a16:creationId xmlns:a16="http://schemas.microsoft.com/office/drawing/2014/main" id="{753C4D1F-68B6-449A-AA4A-2299E48C95D6}"/>
                    </a:ext>
                  </a:extLst>
                </p:cNvPr>
                <p:cNvCxnSpPr>
                  <a:cxnSpLocks/>
                  <a:stCxn id="996" idx="6"/>
                  <a:endCxn id="1003" idx="2"/>
                </p:cNvCxnSpPr>
                <p:nvPr/>
              </p:nvCxnSpPr>
              <p:spPr bwMode="gray">
                <a:xfrm>
                  <a:off x="4260772" y="7993568"/>
                  <a:ext cx="1938134" cy="748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Arrow Connector 988">
                  <a:extLst>
                    <a:ext uri="{FF2B5EF4-FFF2-40B4-BE49-F238E27FC236}">
                      <a16:creationId xmlns:a16="http://schemas.microsoft.com/office/drawing/2014/main" id="{83B8D328-730A-4A71-A414-6E11AE3F11EA}"/>
                    </a:ext>
                  </a:extLst>
                </p:cNvPr>
                <p:cNvCxnSpPr>
                  <a:stCxn id="997" idx="6"/>
                  <a:endCxn id="1001" idx="2"/>
                </p:cNvCxnSpPr>
                <p:nvPr/>
              </p:nvCxnSpPr>
              <p:spPr bwMode="gray">
                <a:xfrm flipV="1">
                  <a:off x="4260772" y="7902242"/>
                  <a:ext cx="1938134" cy="499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Arrow Connector 989">
                  <a:extLst>
                    <a:ext uri="{FF2B5EF4-FFF2-40B4-BE49-F238E27FC236}">
                      <a16:creationId xmlns:a16="http://schemas.microsoft.com/office/drawing/2014/main" id="{FE4006B6-6941-48FA-9078-9C551D1652BE}"/>
                    </a:ext>
                  </a:extLst>
                </p:cNvPr>
                <p:cNvCxnSpPr>
                  <a:cxnSpLocks/>
                  <a:stCxn id="997" idx="6"/>
                  <a:endCxn id="1002" idx="2"/>
                </p:cNvCxnSpPr>
                <p:nvPr/>
              </p:nvCxnSpPr>
              <p:spPr bwMode="gray">
                <a:xfrm flipV="1">
                  <a:off x="4260772" y="8321986"/>
                  <a:ext cx="1938134" cy="795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B3AFB17-38E2-46C4-B0E3-C84F31A6D27E}"/>
                    </a:ext>
                  </a:extLst>
                </p:cNvPr>
                <p:cNvCxnSpPr>
                  <a:stCxn id="998" idx="6"/>
                  <a:endCxn id="1001" idx="2"/>
                </p:cNvCxnSpPr>
                <p:nvPr/>
              </p:nvCxnSpPr>
              <p:spPr bwMode="gray">
                <a:xfrm flipV="1">
                  <a:off x="4260772" y="7902242"/>
                  <a:ext cx="1938134" cy="9071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0" name="TextBox 919">
                <a:extLst>
                  <a:ext uri="{FF2B5EF4-FFF2-40B4-BE49-F238E27FC236}">
                    <a16:creationId xmlns:a16="http://schemas.microsoft.com/office/drawing/2014/main" id="{744BD9C4-5F32-4697-8970-347A320DC335}"/>
                  </a:ext>
                </a:extLst>
              </p:cNvPr>
              <p:cNvSpPr txBox="1"/>
              <p:nvPr/>
            </p:nvSpPr>
            <p:spPr bwMode="gray">
              <a:xfrm>
                <a:off x="1889382" y="4138284"/>
                <a:ext cx="1075820" cy="24770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/>
                  <a:t>Sample ID</a:t>
                </a:r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8FE29AB4-F70E-4B30-85B5-E25130A7BE60}"/>
                  </a:ext>
                </a:extLst>
              </p:cNvPr>
              <p:cNvCxnSpPr>
                <a:stCxn id="998" idx="6"/>
                <a:endCxn id="1002" idx="2"/>
              </p:cNvCxnSpPr>
              <p:nvPr/>
            </p:nvCxnSpPr>
            <p:spPr bwMode="gray">
              <a:xfrm flipV="1">
                <a:off x="2516479" y="5249942"/>
                <a:ext cx="1536873" cy="386511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Arrow Connector 921">
                <a:extLst>
                  <a:ext uri="{FF2B5EF4-FFF2-40B4-BE49-F238E27FC236}">
                    <a16:creationId xmlns:a16="http://schemas.microsoft.com/office/drawing/2014/main" id="{A40AD206-A295-4168-801E-450D779D7575}"/>
                  </a:ext>
                </a:extLst>
              </p:cNvPr>
              <p:cNvCxnSpPr>
                <a:stCxn id="998" idx="6"/>
                <a:endCxn id="1001" idx="2"/>
              </p:cNvCxnSpPr>
              <p:nvPr/>
            </p:nvCxnSpPr>
            <p:spPr bwMode="gray">
              <a:xfrm flipV="1">
                <a:off x="2516479" y="4917100"/>
                <a:ext cx="1536873" cy="719353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Arrow Connector 922">
                <a:extLst>
                  <a:ext uri="{FF2B5EF4-FFF2-40B4-BE49-F238E27FC236}">
                    <a16:creationId xmlns:a16="http://schemas.microsoft.com/office/drawing/2014/main" id="{85E2B838-95A5-4D39-AA76-B5801F39DC1B}"/>
                  </a:ext>
                </a:extLst>
              </p:cNvPr>
              <p:cNvCxnSpPr>
                <a:stCxn id="998" idx="6"/>
                <a:endCxn id="1003" idx="2"/>
              </p:cNvCxnSpPr>
              <p:nvPr/>
            </p:nvCxnSpPr>
            <p:spPr bwMode="gray">
              <a:xfrm flipV="1">
                <a:off x="2516479" y="5582783"/>
                <a:ext cx="1536873" cy="5367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Arrow Connector 923">
                <a:extLst>
                  <a:ext uri="{FF2B5EF4-FFF2-40B4-BE49-F238E27FC236}">
                    <a16:creationId xmlns:a16="http://schemas.microsoft.com/office/drawing/2014/main" id="{770D0641-C64C-48F5-84C5-4843C93435C8}"/>
                  </a:ext>
                </a:extLst>
              </p:cNvPr>
              <p:cNvCxnSpPr>
                <a:stCxn id="997" idx="6"/>
                <a:endCxn id="1003" idx="2"/>
              </p:cNvCxnSpPr>
              <p:nvPr/>
            </p:nvCxnSpPr>
            <p:spPr bwMode="gray">
              <a:xfrm>
                <a:off x="2516479" y="5312985"/>
                <a:ext cx="1536873" cy="269798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TextBox 924">
                <a:extLst>
                  <a:ext uri="{FF2B5EF4-FFF2-40B4-BE49-F238E27FC236}">
                    <a16:creationId xmlns:a16="http://schemas.microsoft.com/office/drawing/2014/main" id="{409DD661-5D15-42A0-8093-546C5AC2F00E}"/>
                  </a:ext>
                </a:extLst>
              </p:cNvPr>
              <p:cNvSpPr txBox="1"/>
              <p:nvPr/>
            </p:nvSpPr>
            <p:spPr bwMode="gray">
              <a:xfrm>
                <a:off x="1889382" y="1712335"/>
                <a:ext cx="1075820" cy="24770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800" dirty="0"/>
                  <a:t>Sample ID</a:t>
                </a: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ECE8D8B-BE4C-4AD5-AAAD-08A559B60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539" y="2353608"/>
            <a:ext cx="1139785" cy="5633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A65E35-FCEE-4CE8-A3FD-5D1C0C4C2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5998" y="5132135"/>
            <a:ext cx="1114483" cy="290161"/>
          </a:xfrm>
          <a:prstGeom prst="rect">
            <a:avLst/>
          </a:prstGeom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B169DABF-527D-4CB6-8499-9CC22D0D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969" y="2598072"/>
            <a:ext cx="7239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880EE98F-A63E-4684-BCF4-FF9FAF88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704" y="5232649"/>
            <a:ext cx="7239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A6578A64-5F06-4F13-8EF0-1EB56EA0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22" y="6081878"/>
            <a:ext cx="1114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4B992954-CCE2-466B-9CED-0B890922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21" y="3419468"/>
            <a:ext cx="11144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4DFF17-AE53-423D-9BD6-08883F7CEE84}"/>
              </a:ext>
            </a:extLst>
          </p:cNvPr>
          <p:cNvSpPr txBox="1"/>
          <p:nvPr/>
        </p:nvSpPr>
        <p:spPr bwMode="gray">
          <a:xfrm>
            <a:off x="5633392" y="1563318"/>
            <a:ext cx="1481353" cy="2222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/>
              <a:t>Subgroup 1 Model</a:t>
            </a:r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C96916A-2175-4509-87B2-D7D402242FE8}"/>
              </a:ext>
            </a:extLst>
          </p:cNvPr>
          <p:cNvSpPr txBox="1"/>
          <p:nvPr/>
        </p:nvSpPr>
        <p:spPr bwMode="gray">
          <a:xfrm>
            <a:off x="5633392" y="2812709"/>
            <a:ext cx="1481353" cy="2222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/>
              <a:t>Subgroup 2 Model</a:t>
            </a:r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81A30B6B-BB0E-456F-921E-2472AABBB8A1}"/>
              </a:ext>
            </a:extLst>
          </p:cNvPr>
          <p:cNvSpPr txBox="1"/>
          <p:nvPr/>
        </p:nvSpPr>
        <p:spPr bwMode="gray">
          <a:xfrm>
            <a:off x="5633392" y="4192096"/>
            <a:ext cx="1481353" cy="2222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/>
              <a:t>Subgroup 1 Model</a:t>
            </a:r>
          </a:p>
        </p:txBody>
      </p:sp>
      <p:sp>
        <p:nvSpPr>
          <p:cNvPr id="1202" name="TextBox 1201">
            <a:extLst>
              <a:ext uri="{FF2B5EF4-FFF2-40B4-BE49-F238E27FC236}">
                <a16:creationId xmlns:a16="http://schemas.microsoft.com/office/drawing/2014/main" id="{691CDFB0-C877-44C1-AE70-83542A0E6659}"/>
              </a:ext>
            </a:extLst>
          </p:cNvPr>
          <p:cNvSpPr txBox="1"/>
          <p:nvPr/>
        </p:nvSpPr>
        <p:spPr bwMode="gray">
          <a:xfrm>
            <a:off x="5633392" y="5441487"/>
            <a:ext cx="1481353" cy="2222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/>
              <a:t>Subgroup 2 Model</a:t>
            </a:r>
          </a:p>
        </p:txBody>
      </p:sp>
      <p:pic>
        <p:nvPicPr>
          <p:cNvPr id="11278" name="Picture 14">
            <a:extLst>
              <a:ext uri="{FF2B5EF4-FFF2-40B4-BE49-F238E27FC236}">
                <a16:creationId xmlns:a16="http://schemas.microsoft.com/office/drawing/2014/main" id="{68060A52-FBFC-452D-9EAD-EF031A52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08" y="2600535"/>
            <a:ext cx="647805" cy="2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4">
            <a:extLst>
              <a:ext uri="{FF2B5EF4-FFF2-40B4-BE49-F238E27FC236}">
                <a16:creationId xmlns:a16="http://schemas.microsoft.com/office/drawing/2014/main" id="{FF78735D-2797-49BC-B8FB-C61A00F7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08" y="5214109"/>
            <a:ext cx="647805" cy="2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34B1889-61A6-4999-A939-4A90C4CABA7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Training, Validation and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CBDAE0-043C-4871-A315-1C25D710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Splitting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CE7B-58B7-4A38-852B-23B7DF94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9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C1C991-FFF2-43DD-9A2E-0D7C4F93194B}"/>
              </a:ext>
            </a:extLst>
          </p:cNvPr>
          <p:cNvGrpSpPr/>
          <p:nvPr/>
        </p:nvGrpSpPr>
        <p:grpSpPr>
          <a:xfrm>
            <a:off x="845706" y="3000934"/>
            <a:ext cx="7697584" cy="370935"/>
            <a:chOff x="1178826" y="3084527"/>
            <a:chExt cx="7697584" cy="3709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DF380A-092C-4324-824D-62B3D063A562}"/>
                </a:ext>
              </a:extLst>
            </p:cNvPr>
            <p:cNvSpPr/>
            <p:nvPr/>
          </p:nvSpPr>
          <p:spPr bwMode="gray">
            <a:xfrm>
              <a:off x="1178826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824EAA-2CE1-49BB-980A-CCEA9C783A5D}"/>
                </a:ext>
              </a:extLst>
            </p:cNvPr>
            <p:cNvSpPr/>
            <p:nvPr/>
          </p:nvSpPr>
          <p:spPr bwMode="gray">
            <a:xfrm>
              <a:off x="2737462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372B7F-3E48-4A56-A054-6363589DC057}"/>
                </a:ext>
              </a:extLst>
            </p:cNvPr>
            <p:cNvSpPr/>
            <p:nvPr/>
          </p:nvSpPr>
          <p:spPr bwMode="gray">
            <a:xfrm>
              <a:off x="4296098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8EE5C7-5A72-4F21-ADC6-D0D7759CEF5E}"/>
                </a:ext>
              </a:extLst>
            </p:cNvPr>
            <p:cNvSpPr/>
            <p:nvPr/>
          </p:nvSpPr>
          <p:spPr bwMode="gray">
            <a:xfrm>
              <a:off x="5854734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904926-8BDC-45E3-89AF-89CBCEA1C67A}"/>
                </a:ext>
              </a:extLst>
            </p:cNvPr>
            <p:cNvSpPr/>
            <p:nvPr/>
          </p:nvSpPr>
          <p:spPr bwMode="gray">
            <a:xfrm>
              <a:off x="7413370" y="3084527"/>
              <a:ext cx="1463040" cy="3709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Validation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9D32E63-5123-410A-8840-B0E2B1DC2553}"/>
              </a:ext>
            </a:extLst>
          </p:cNvPr>
          <p:cNvSpPr/>
          <p:nvPr/>
        </p:nvSpPr>
        <p:spPr bwMode="gray">
          <a:xfrm>
            <a:off x="791068" y="1847138"/>
            <a:ext cx="7697584" cy="3709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Modeling = Train + 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0DD2C-05A8-4ECD-A6BE-43F85B0D005E}"/>
              </a:ext>
            </a:extLst>
          </p:cNvPr>
          <p:cNvSpPr/>
          <p:nvPr/>
        </p:nvSpPr>
        <p:spPr bwMode="gray">
          <a:xfrm>
            <a:off x="8584248" y="1847138"/>
            <a:ext cx="1828800" cy="370935"/>
          </a:xfrm>
          <a:prstGeom prst="rect">
            <a:avLst/>
          </a:prstGeom>
          <a:solidFill>
            <a:srgbClr val="FF3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BFCEB57-6D84-467A-9C1B-BC2FAD1348FC}"/>
              </a:ext>
            </a:extLst>
          </p:cNvPr>
          <p:cNvSpPr/>
          <p:nvPr/>
        </p:nvSpPr>
        <p:spPr bwMode="gray">
          <a:xfrm rot="16200000">
            <a:off x="3854339" y="-162052"/>
            <a:ext cx="107999" cy="6125265"/>
          </a:xfrm>
          <a:prstGeom prst="rightBrace">
            <a:avLst>
              <a:gd name="adj1" fmla="val 90265"/>
              <a:gd name="adj2" fmla="val 50339"/>
            </a:avLst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C26FE-DDB8-48AE-B3FD-1A18CFC88B9E}"/>
              </a:ext>
            </a:extLst>
          </p:cNvPr>
          <p:cNvSpPr txBox="1"/>
          <p:nvPr/>
        </p:nvSpPr>
        <p:spPr bwMode="gray">
          <a:xfrm>
            <a:off x="1754768" y="2596136"/>
            <a:ext cx="4225228" cy="2297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/>
              <a:t>K-Fold Training for all Hyperparameter Sets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D7A703-E39A-4C63-99D5-CF8DB6DE8679}"/>
              </a:ext>
            </a:extLst>
          </p:cNvPr>
          <p:cNvGrpSpPr/>
          <p:nvPr/>
        </p:nvGrpSpPr>
        <p:grpSpPr>
          <a:xfrm>
            <a:off x="845706" y="3453471"/>
            <a:ext cx="7697584" cy="370935"/>
            <a:chOff x="1178826" y="3084527"/>
            <a:chExt cx="7697584" cy="3709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3DF325-1E4B-4240-9E0B-D8B3F48BC8C1}"/>
                </a:ext>
              </a:extLst>
            </p:cNvPr>
            <p:cNvSpPr/>
            <p:nvPr/>
          </p:nvSpPr>
          <p:spPr bwMode="gray">
            <a:xfrm>
              <a:off x="1178826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8FF16B-7552-4195-8C47-C8A0AA856BAB}"/>
                </a:ext>
              </a:extLst>
            </p:cNvPr>
            <p:cNvSpPr/>
            <p:nvPr/>
          </p:nvSpPr>
          <p:spPr bwMode="gray">
            <a:xfrm>
              <a:off x="2737462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065AF-1486-4CCF-ACDD-CA5B0AEB4401}"/>
                </a:ext>
              </a:extLst>
            </p:cNvPr>
            <p:cNvSpPr/>
            <p:nvPr/>
          </p:nvSpPr>
          <p:spPr bwMode="gray">
            <a:xfrm>
              <a:off x="4296098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605858-0D4E-485C-BAC8-D7C8EE994DBC}"/>
                </a:ext>
              </a:extLst>
            </p:cNvPr>
            <p:cNvSpPr/>
            <p:nvPr/>
          </p:nvSpPr>
          <p:spPr bwMode="gray">
            <a:xfrm>
              <a:off x="7413370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D2A1ED-04F5-4764-80FA-C41A6ECD3642}"/>
                </a:ext>
              </a:extLst>
            </p:cNvPr>
            <p:cNvSpPr/>
            <p:nvPr/>
          </p:nvSpPr>
          <p:spPr bwMode="gray">
            <a:xfrm>
              <a:off x="5841051" y="3084527"/>
              <a:ext cx="1463040" cy="3709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Validation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D6E973-5FE8-4F6E-9565-20E389448A4C}"/>
              </a:ext>
            </a:extLst>
          </p:cNvPr>
          <p:cNvGrpSpPr/>
          <p:nvPr/>
        </p:nvGrpSpPr>
        <p:grpSpPr>
          <a:xfrm>
            <a:off x="845706" y="3907548"/>
            <a:ext cx="7697584" cy="370935"/>
            <a:chOff x="1178826" y="3084527"/>
            <a:chExt cx="7697584" cy="37093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BDE430-EBC9-40E3-AB3D-162577BD7250}"/>
                </a:ext>
              </a:extLst>
            </p:cNvPr>
            <p:cNvSpPr/>
            <p:nvPr/>
          </p:nvSpPr>
          <p:spPr bwMode="gray">
            <a:xfrm>
              <a:off x="1178826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E4F752-8191-474E-810F-67CAAFC4D0B5}"/>
                </a:ext>
              </a:extLst>
            </p:cNvPr>
            <p:cNvSpPr/>
            <p:nvPr/>
          </p:nvSpPr>
          <p:spPr bwMode="gray">
            <a:xfrm>
              <a:off x="2737462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64DE2D-EBE1-4D86-A7FD-215A0E43BCC3}"/>
                </a:ext>
              </a:extLst>
            </p:cNvPr>
            <p:cNvSpPr/>
            <p:nvPr/>
          </p:nvSpPr>
          <p:spPr bwMode="gray">
            <a:xfrm>
              <a:off x="7413370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2A524A4-D465-4CC0-B9C3-D56C9DF3A037}"/>
                </a:ext>
              </a:extLst>
            </p:cNvPr>
            <p:cNvSpPr/>
            <p:nvPr/>
          </p:nvSpPr>
          <p:spPr bwMode="gray">
            <a:xfrm>
              <a:off x="5854734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8DDD66-98FF-4019-B325-97104BFA0768}"/>
                </a:ext>
              </a:extLst>
            </p:cNvPr>
            <p:cNvSpPr/>
            <p:nvPr/>
          </p:nvSpPr>
          <p:spPr bwMode="gray">
            <a:xfrm>
              <a:off x="4296098" y="3084527"/>
              <a:ext cx="1463040" cy="3709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Validation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DDFBD5-F47E-4B75-B5E4-2AEFA38FBE92}"/>
              </a:ext>
            </a:extLst>
          </p:cNvPr>
          <p:cNvGrpSpPr/>
          <p:nvPr/>
        </p:nvGrpSpPr>
        <p:grpSpPr>
          <a:xfrm>
            <a:off x="845706" y="4361626"/>
            <a:ext cx="7697584" cy="370935"/>
            <a:chOff x="1178826" y="3084527"/>
            <a:chExt cx="7697584" cy="3709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AF50B8-D5A3-48E0-B1D4-C0AB7C296AD7}"/>
                </a:ext>
              </a:extLst>
            </p:cNvPr>
            <p:cNvSpPr/>
            <p:nvPr/>
          </p:nvSpPr>
          <p:spPr bwMode="gray">
            <a:xfrm>
              <a:off x="1178826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6034DF-20C8-4C8E-A3EF-02C898AD3A59}"/>
                </a:ext>
              </a:extLst>
            </p:cNvPr>
            <p:cNvSpPr/>
            <p:nvPr/>
          </p:nvSpPr>
          <p:spPr bwMode="gray">
            <a:xfrm>
              <a:off x="7413370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312975-A65F-4CB9-B225-C385FA271715}"/>
                </a:ext>
              </a:extLst>
            </p:cNvPr>
            <p:cNvSpPr/>
            <p:nvPr/>
          </p:nvSpPr>
          <p:spPr bwMode="gray">
            <a:xfrm>
              <a:off x="4296098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E7A83D2-6152-42AF-82B4-7F3753F1D9D1}"/>
                </a:ext>
              </a:extLst>
            </p:cNvPr>
            <p:cNvSpPr/>
            <p:nvPr/>
          </p:nvSpPr>
          <p:spPr bwMode="gray">
            <a:xfrm>
              <a:off x="5854734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9CD126-2EE0-4273-A5AA-10B107290FA1}"/>
                </a:ext>
              </a:extLst>
            </p:cNvPr>
            <p:cNvSpPr/>
            <p:nvPr/>
          </p:nvSpPr>
          <p:spPr bwMode="gray">
            <a:xfrm>
              <a:off x="2737462" y="3084527"/>
              <a:ext cx="1463040" cy="3709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Validation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4D16B2-02F3-46F5-8D55-E7D4D2B1B9DB}"/>
              </a:ext>
            </a:extLst>
          </p:cNvPr>
          <p:cNvGrpSpPr/>
          <p:nvPr/>
        </p:nvGrpSpPr>
        <p:grpSpPr>
          <a:xfrm>
            <a:off x="841956" y="4814163"/>
            <a:ext cx="7701334" cy="370935"/>
            <a:chOff x="1175076" y="3084527"/>
            <a:chExt cx="7701334" cy="3709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E5C1B1-D8B6-48EA-B705-D578D0AC8005}"/>
                </a:ext>
              </a:extLst>
            </p:cNvPr>
            <p:cNvSpPr/>
            <p:nvPr/>
          </p:nvSpPr>
          <p:spPr bwMode="gray">
            <a:xfrm>
              <a:off x="7413370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5DCF1E-632D-46F0-A019-C82C65E4E2FA}"/>
                </a:ext>
              </a:extLst>
            </p:cNvPr>
            <p:cNvSpPr/>
            <p:nvPr/>
          </p:nvSpPr>
          <p:spPr bwMode="gray">
            <a:xfrm>
              <a:off x="2737462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EE3819-0D97-4F82-AA7E-F6109E73FB88}"/>
                </a:ext>
              </a:extLst>
            </p:cNvPr>
            <p:cNvSpPr/>
            <p:nvPr/>
          </p:nvSpPr>
          <p:spPr bwMode="gray">
            <a:xfrm>
              <a:off x="4296098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BE72B9-3A9A-4998-A89D-15136945DB05}"/>
                </a:ext>
              </a:extLst>
            </p:cNvPr>
            <p:cNvSpPr/>
            <p:nvPr/>
          </p:nvSpPr>
          <p:spPr bwMode="gray">
            <a:xfrm>
              <a:off x="5854734" y="3084527"/>
              <a:ext cx="1463040" cy="37093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76DD59-49F7-44F3-AD35-9F5572300BE4}"/>
                </a:ext>
              </a:extLst>
            </p:cNvPr>
            <p:cNvSpPr/>
            <p:nvPr/>
          </p:nvSpPr>
          <p:spPr bwMode="gray">
            <a:xfrm>
              <a:off x="1175076" y="3084527"/>
              <a:ext cx="1463040" cy="37093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Validation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56E09029-0C64-4E95-877B-217EBBD2ADB1}"/>
              </a:ext>
            </a:extLst>
          </p:cNvPr>
          <p:cNvSpPr/>
          <p:nvPr/>
        </p:nvSpPr>
        <p:spPr bwMode="gray">
          <a:xfrm rot="16200000">
            <a:off x="4580928" y="-2096611"/>
            <a:ext cx="99766" cy="7674119"/>
          </a:xfrm>
          <a:prstGeom prst="rightBrace">
            <a:avLst>
              <a:gd name="adj1" fmla="val 90265"/>
              <a:gd name="adj2" fmla="val 50339"/>
            </a:avLst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311A9F-CD2C-446A-8088-C6BE078D5F83}"/>
              </a:ext>
            </a:extLst>
          </p:cNvPr>
          <p:cNvSpPr txBox="1"/>
          <p:nvPr/>
        </p:nvSpPr>
        <p:spPr bwMode="gray">
          <a:xfrm>
            <a:off x="4335912" y="1474162"/>
            <a:ext cx="607896" cy="2379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/>
              <a:t>80%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FFC0B-A65F-42CD-9879-FDA7155F8D21}"/>
              </a:ext>
            </a:extLst>
          </p:cNvPr>
          <p:cNvSpPr/>
          <p:nvPr/>
        </p:nvSpPr>
        <p:spPr bwMode="gray">
          <a:xfrm rot="16200000">
            <a:off x="9444648" y="821932"/>
            <a:ext cx="108001" cy="1828798"/>
          </a:xfrm>
          <a:prstGeom prst="rightBrace">
            <a:avLst>
              <a:gd name="adj1" fmla="val 90265"/>
              <a:gd name="adj2" fmla="val 50339"/>
            </a:avLst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5305E-065A-41F3-9B65-EF8DB9777D34}"/>
              </a:ext>
            </a:extLst>
          </p:cNvPr>
          <p:cNvSpPr txBox="1"/>
          <p:nvPr/>
        </p:nvSpPr>
        <p:spPr bwMode="gray">
          <a:xfrm>
            <a:off x="9194700" y="1474162"/>
            <a:ext cx="607896" cy="2379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/>
              <a:t>20%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CE90FE-963E-471D-A0C3-FFD933DEADF7}"/>
              </a:ext>
            </a:extLst>
          </p:cNvPr>
          <p:cNvSpPr/>
          <p:nvPr/>
        </p:nvSpPr>
        <p:spPr bwMode="gray">
          <a:xfrm>
            <a:off x="845706" y="6002223"/>
            <a:ext cx="7622165" cy="3709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00D929C-6352-458B-852B-CBACC1924838}"/>
              </a:ext>
            </a:extLst>
          </p:cNvPr>
          <p:cNvSpPr/>
          <p:nvPr/>
        </p:nvSpPr>
        <p:spPr bwMode="gray">
          <a:xfrm>
            <a:off x="8584248" y="6002223"/>
            <a:ext cx="1828800" cy="370935"/>
          </a:xfrm>
          <a:prstGeom prst="rect">
            <a:avLst/>
          </a:prstGeom>
          <a:solidFill>
            <a:srgbClr val="FF3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383CE8C-006A-4869-A787-B871C9367723}"/>
              </a:ext>
            </a:extLst>
          </p:cNvPr>
          <p:cNvSpPr/>
          <p:nvPr/>
        </p:nvSpPr>
        <p:spPr bwMode="gray">
          <a:xfrm rot="16200000">
            <a:off x="4580928" y="2076289"/>
            <a:ext cx="99766" cy="7674119"/>
          </a:xfrm>
          <a:prstGeom prst="rightBrace">
            <a:avLst>
              <a:gd name="adj1" fmla="val 90265"/>
              <a:gd name="adj2" fmla="val 50339"/>
            </a:avLst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B8A939-1250-4B1C-85BD-37ADC5742E1A}"/>
              </a:ext>
            </a:extLst>
          </p:cNvPr>
          <p:cNvSpPr txBox="1"/>
          <p:nvPr/>
        </p:nvSpPr>
        <p:spPr bwMode="gray">
          <a:xfrm>
            <a:off x="2803143" y="5605989"/>
            <a:ext cx="3707290" cy="192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/>
              <a:t>Model using Selected Hyperparameter Set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993DFD1-A960-4CF1-9810-2B63A48A1C64}"/>
              </a:ext>
            </a:extLst>
          </p:cNvPr>
          <p:cNvSpPr/>
          <p:nvPr/>
        </p:nvSpPr>
        <p:spPr bwMode="gray">
          <a:xfrm>
            <a:off x="3908338" y="2265561"/>
            <a:ext cx="1482997" cy="252000"/>
          </a:xfrm>
          <a:prstGeom prst="downArrow">
            <a:avLst>
              <a:gd name="adj1" fmla="val 62612"/>
              <a:gd name="adj2" fmla="val 664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0F5E36FB-A9DA-43BE-9E8B-02BFECFAD21F}"/>
              </a:ext>
            </a:extLst>
          </p:cNvPr>
          <p:cNvSpPr/>
          <p:nvPr/>
        </p:nvSpPr>
        <p:spPr bwMode="gray">
          <a:xfrm>
            <a:off x="3908338" y="5256930"/>
            <a:ext cx="1482997" cy="252000"/>
          </a:xfrm>
          <a:prstGeom prst="downArrow">
            <a:avLst>
              <a:gd name="adj1" fmla="val 62612"/>
              <a:gd name="adj2" fmla="val 664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68AE3B-232E-4651-8A62-07DAB8884430}"/>
              </a:ext>
            </a:extLst>
          </p:cNvPr>
          <p:cNvGrpSpPr/>
          <p:nvPr/>
        </p:nvGrpSpPr>
        <p:grpSpPr>
          <a:xfrm>
            <a:off x="8741952" y="2770624"/>
            <a:ext cx="2848669" cy="2582490"/>
            <a:chOff x="8741952" y="3128828"/>
            <a:chExt cx="2848669" cy="258249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732066-369F-410A-B951-56D6BADE63D1}"/>
                </a:ext>
              </a:extLst>
            </p:cNvPr>
            <p:cNvSpPr/>
            <p:nvPr/>
          </p:nvSpPr>
          <p:spPr bwMode="gray">
            <a:xfrm>
              <a:off x="10314271" y="3364571"/>
              <a:ext cx="282286" cy="1279090"/>
            </a:xfrm>
            <a:prstGeom prst="rect">
              <a:avLst/>
            </a:prstGeom>
            <a:solidFill>
              <a:srgbClr val="92D050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FD9B891C-DCE0-4CCA-A370-E91087F86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921" y="3429000"/>
              <a:ext cx="2552700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697909-E75F-4769-BF55-EF57E80F4172}"/>
                </a:ext>
              </a:extLst>
            </p:cNvPr>
            <p:cNvSpPr txBox="1"/>
            <p:nvPr/>
          </p:nvSpPr>
          <p:spPr bwMode="gray">
            <a:xfrm>
              <a:off x="9966960" y="3128828"/>
              <a:ext cx="1340346" cy="1541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/>
                <a:t>Hyperparameter Set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9CB4EF-9867-41C2-A3CF-F3712CEA1DCB}"/>
                </a:ext>
              </a:extLst>
            </p:cNvPr>
            <p:cNvSpPr txBox="1"/>
            <p:nvPr/>
          </p:nvSpPr>
          <p:spPr bwMode="gray">
            <a:xfrm rot="16200000">
              <a:off x="8148850" y="4081605"/>
              <a:ext cx="1340346" cy="1541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/>
                <a:t>K-Fold Data Set</a:t>
              </a:r>
            </a:p>
          </p:txBody>
        </p:sp>
        <p:sp>
          <p:nvSpPr>
            <p:cNvPr id="67" name="Speech Bubble: Rectangle with Corners Rounded 66">
              <a:extLst>
                <a:ext uri="{FF2B5EF4-FFF2-40B4-BE49-F238E27FC236}">
                  <a16:creationId xmlns:a16="http://schemas.microsoft.com/office/drawing/2014/main" id="{53031F52-5ED9-48C0-BCF3-F0A41605711D}"/>
                </a:ext>
              </a:extLst>
            </p:cNvPr>
            <p:cNvSpPr/>
            <p:nvPr/>
          </p:nvSpPr>
          <p:spPr bwMode="gray">
            <a:xfrm>
              <a:off x="8955513" y="4868193"/>
              <a:ext cx="2552700" cy="843125"/>
            </a:xfrm>
            <a:prstGeom prst="wedgeRoundRectCallout">
              <a:avLst>
                <a:gd name="adj1" fmla="val -1890"/>
                <a:gd name="adj2" fmla="val -69494"/>
                <a:gd name="adj3" fmla="val 16667"/>
              </a:avLst>
            </a:prstGeom>
            <a:solidFill>
              <a:srgbClr val="FE306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RMSE will be evaluated for each model, the hyperparameter set will be selected based on mean and variance of the RMSE across k-folds</a:t>
              </a:r>
            </a:p>
          </p:txBody>
        </p:sp>
      </p:grp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F3CB69E-07E1-4756-8969-C7D91351CB1E}"/>
              </a:ext>
            </a:extLst>
          </p:cNvPr>
          <p:cNvSpPr/>
          <p:nvPr/>
        </p:nvSpPr>
        <p:spPr bwMode="gray">
          <a:xfrm>
            <a:off x="10516552" y="6084902"/>
            <a:ext cx="241161" cy="20557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6941DF-D399-49EE-A687-454D8F17581D}"/>
              </a:ext>
            </a:extLst>
          </p:cNvPr>
          <p:cNvSpPr txBox="1"/>
          <p:nvPr/>
        </p:nvSpPr>
        <p:spPr bwMode="gray">
          <a:xfrm>
            <a:off x="10660057" y="5958902"/>
            <a:ext cx="1313568" cy="252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>
                <a:solidFill>
                  <a:srgbClr val="FF3162"/>
                </a:solidFill>
              </a:rPr>
              <a:t>Accuracy Metric</a:t>
            </a: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CE0E6217-F1F0-4CEA-B516-DBF34A44F196}"/>
              </a:ext>
            </a:extLst>
          </p:cNvPr>
          <p:cNvSpPr/>
          <p:nvPr/>
        </p:nvSpPr>
        <p:spPr bwMode="gray">
          <a:xfrm>
            <a:off x="6202769" y="2168213"/>
            <a:ext cx="3537224" cy="683178"/>
          </a:xfrm>
          <a:prstGeom prst="wedgeRoundRectCallout">
            <a:avLst>
              <a:gd name="adj1" fmla="val 2090"/>
              <a:gd name="adj2" fmla="val 66073"/>
              <a:gd name="adj3" fmla="val 16667"/>
            </a:avLst>
          </a:prstGeom>
          <a:solidFill>
            <a:schemeClr val="tx1">
              <a:lumMod val="75000"/>
              <a:lumOff val="2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Model can be further improved later by determining the % of subgroup of X for each Y and sample each fold by balancing number of samples in each subgroup.</a:t>
            </a:r>
          </a:p>
        </p:txBody>
      </p:sp>
    </p:spTree>
    <p:extLst>
      <p:ext uri="{BB962C8B-B14F-4D97-AF65-F5344CB8AC3E}">
        <p14:creationId xmlns:p14="http://schemas.microsoft.com/office/powerpoint/2010/main" val="6101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UNDO_REDO_REVISION" val="0"/>
  <p:tag name="EMPOWERCHARTSPROPERTIES_B_LENGTH" val="24576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4k7MJQSqH9LvlLmgcb81SoFAAAAAAADAAAAAwADAAAAAQADAAEA////////BAAAAAMAEAALeUuKSksDbk61dBsCkB/F+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Ik7MJQSqH9LvlLmgcb81SoDRGF0YQAbAAAABExpbmtlZFNoYXBlRGF0YQAFAAAAAAACTmFtZQAZAAAATGlua2VkU2hhcGVzRGF0YVByb3BlcnR5ABBWZXJzaW9uAAAAAAAJTGFzdFdyaXRlAJh3mPZ6AQAAAAEA/////50AnQAAAAVfaWQAEAAAAAR5S4pKSwNuTrV0GwKQH8X7A0RhdGEAKgAAAAhQcmVzZW50YXRpb25TY2FubmVkRm9yTGlua2VkU2hhcGVzAAEAAk5hbWUAJAAAAExpbmtlZFNoYXBlUHJlc2VudGF0aW9uU2V0dGluZ3NEYXRhABBWZXJzaW9uAAAAAAAJTGFzdFdyaXRlAMR3mPZ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Alp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ulletRectangle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unded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"/>
  <p:tag name="ISFLAT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plitFlow2"/>
  <p:tag name="ISFLAT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Line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Bo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extOv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owHeader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Shap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Top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Shap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1BoatBottom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Shap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2BoatBottom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lo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adDSMJR4OBV.1pyP4UB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dtmEnsqzitqLmfAcZiGA"/>
</p:tagLst>
</file>

<file path=ppt/theme/theme1.xml><?xml version="1.0" encoding="utf-8"?>
<a:theme xmlns:a="http://schemas.openxmlformats.org/drawingml/2006/main" name="DSAA Templat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DSAA Template_v1.potx" id="{71ACAFE4-C83F-429B-AE79-37040A6D077E}" vid="{B0B6B739-9F05-4DCE-8EF6-DF10FCED1F68}"/>
    </a:ext>
  </a:extLst>
</a:theme>
</file>

<file path=ppt/theme/theme2.xml><?xml version="1.0" encoding="utf-8"?>
<a:theme xmlns:a="http://schemas.openxmlformats.org/drawingml/2006/main" name="1_DSAA Templat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New_DSAA_PowerPoint_Template_v1.potx" id="{32BD43FA-A858-4A40-9193-BE4E094D64C5}" vid="{AD4B133A-4FFA-4BEA-88B5-13260A63008C}"/>
    </a:ext>
  </a:extLst>
</a:theme>
</file>

<file path=ppt/theme/theme3.xml><?xml version="1.0" encoding="utf-8"?>
<a:theme xmlns:a="http://schemas.openxmlformats.org/drawingml/2006/main" name="1_SG0978_CF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624963"/>
      </a:lt2>
      <a:accent1>
        <a:srgbClr val="00BCFF"/>
      </a:accent1>
      <a:accent2>
        <a:srgbClr val="89D329"/>
      </a:accent2>
      <a:accent3>
        <a:srgbClr val="FF3162"/>
      </a:accent3>
      <a:accent4>
        <a:srgbClr val="10384F"/>
      </a:accent4>
      <a:accent5>
        <a:srgbClr val="443247"/>
      </a:accent5>
      <a:accent6>
        <a:srgbClr val="808080"/>
      </a:accent6>
      <a:hlink>
        <a:srgbClr val="FF3162"/>
      </a:hlink>
      <a:folHlink>
        <a:srgbClr val="1038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624963"/>
        </a:lt2>
        <a:accent1>
          <a:srgbClr val="00BCFF"/>
        </a:accent1>
        <a:accent2>
          <a:srgbClr val="89D329"/>
        </a:accent2>
        <a:accent3>
          <a:srgbClr val="FF3162"/>
        </a:accent3>
        <a:accent4>
          <a:srgbClr val="10384F"/>
        </a:accent4>
        <a:accent5>
          <a:srgbClr val="443247"/>
        </a:accent5>
        <a:accent6>
          <a:srgbClr val="808080"/>
        </a:accent6>
        <a:hlink>
          <a:srgbClr val="FF3162"/>
        </a:hlink>
        <a:folHlink>
          <a:srgbClr val="1038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G0978_CF_V2.potx" id="{B35B2F30-8DDB-45E7-BA0C-83C211A095BB}" vid="{1888B5B3-E001-44D8-B5B5-99563F953D53}"/>
    </a:ext>
  </a:extLst>
</a:theme>
</file>

<file path=ppt/theme/theme4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7bc43322-b630-4bac-8b27-31def233d1d0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61B0D0774A4A49A580FDA354F5468E" ma:contentTypeVersion="17" ma:contentTypeDescription="Create a new document." ma:contentTypeScope="" ma:versionID="2d4a785f4d5f89d7827e6c6b75dbedc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96e2b9db-dcd0-4171-9a48-ba21547e3724" xmlns:ns4="efff53f8-a13b-448a-a5ef-c11e39f89866" targetNamespace="http://schemas.microsoft.com/office/2006/metadata/properties" ma:root="true" ma:fieldsID="152c6e8005a38dbd4aff473d976686be" ns1:_="" ns2:_="" ns3:_="" ns4:_="">
    <xsd:import namespace="http://schemas.microsoft.com/sharepoint/v3"/>
    <xsd:import namespace="1a4d292e-883c-434b-96e3-060cfff16c86"/>
    <xsd:import namespace="96e2b9db-dcd0-4171-9a48-ba21547e3724"/>
    <xsd:import namespace="efff53f8-a13b-448a-a5ef-c11e39f8986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false">
      <xsd:simpleType>
        <xsd:restriction base="dms:Unknown"/>
      </xsd:simpleType>
    </xsd:element>
    <xsd:element name="_dlc_ExpireDateSaved" ma:index="11" nillable="true" ma:displayName="Original Expiration Date" ma:hidden="true" ma:internalName="_dlc_ExpireDateSaved" ma:readOnly="false">
      <xsd:simpleType>
        <xsd:restriction base="dms:DateTime"/>
      </xsd:simpleType>
    </xsd:element>
    <xsd:element name="_dlc_ExpireDate" ma:index="12" nillable="true" ma:displayName="Expiration Date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0baaccbf-e598-4479-8f51-ecffe050b004}" ma:internalName="TaxCatchAll" ma:showField="CatchAllData" ma:web="efff53f8-a13b-448a-a5ef-c11e39f898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0baaccbf-e598-4479-8f51-ecffe050b004}" ma:internalName="TaxCatchAllLabel" ma:readOnly="true" ma:showField="CatchAllDataLabel" ma:web="efff53f8-a13b-448a-a5ef-c11e39f898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2b9db-dcd0-4171-9a48-ba21547e3724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f53f8-a13b-448a-a5ef-c11e39f8986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>
      <Value>2</Value>
    </TaxCatchAll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166B73-A12D-4AD4-BBB3-6A2B1840B52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678935D-3E09-4AAC-B162-679C205E79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96e2b9db-dcd0-4171-9a48-ba21547e3724"/>
    <ds:schemaRef ds:uri="efff53f8-a13b-448a-a5ef-c11e39f89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EC8736-7217-45A7-944B-69266A61296A}">
  <ds:schemaRefs>
    <ds:schemaRef ds:uri="http://schemas.microsoft.com/office/2006/documentManagement/types"/>
    <ds:schemaRef ds:uri="http://schemas.microsoft.com/office/infopath/2007/PartnerControls"/>
    <ds:schemaRef ds:uri="efff53f8-a13b-448a-a5ef-c11e39f89866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a4d292e-883c-434b-96e3-060cfff16c86"/>
    <ds:schemaRef ds:uri="96e2b9db-dcd0-4171-9a48-ba21547e372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8F6805A-05AA-4C74-9C5A-B20A24B6ED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New_DSAA_PowerPoint_Template_v1 (2)</Template>
  <TotalTime>1355</TotalTime>
  <Words>1265</Words>
  <Application>Microsoft Office PowerPoint</Application>
  <PresentationFormat>Custom</PresentationFormat>
  <Paragraphs>391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DSAA Template</vt:lpstr>
      <vt:lpstr>1_DSAA Template</vt:lpstr>
      <vt:lpstr>1_SG0978_CF</vt:lpstr>
      <vt:lpstr>think-cell Slide</vt:lpstr>
      <vt:lpstr>think-cell Folie</vt:lpstr>
      <vt:lpstr>Scalable Paraellel Downsampler Modeling Algorithm</vt:lpstr>
      <vt:lpstr>Conceptual Problem Definition</vt:lpstr>
      <vt:lpstr>Mathematical Problem Definition: Bottom-Up Approach</vt:lpstr>
      <vt:lpstr>Mathematical Problem Definition: Bottom-Up Approach</vt:lpstr>
      <vt:lpstr>Parallel Branch Expansion</vt:lpstr>
      <vt:lpstr>Adding Multi-submodels with respect to Subgroup</vt:lpstr>
      <vt:lpstr>Architectural Definition: Bottom-Up Approach</vt:lpstr>
      <vt:lpstr>Architectural Definition: Bottom-Up Approach</vt:lpstr>
      <vt:lpstr>Data Splitting Strategy</vt:lpstr>
      <vt:lpstr>Hyperparameter Tuning Strategy</vt:lpstr>
      <vt:lpstr>Getting Started</vt:lpstr>
      <vt:lpstr>Architecture Hyperparameters and Results Table</vt:lpstr>
      <vt:lpstr>Error Measurement</vt:lpstr>
      <vt:lpstr>Preliminary Results</vt:lpstr>
      <vt:lpstr>Conversion Text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CSPD_Introduction</dc:title>
  <dc:creator>calvin.chan@bayer.com</dc:creator>
  <cp:lastModifiedBy>Calvin Chan</cp:lastModifiedBy>
  <cp:revision>11</cp:revision>
  <cp:lastPrinted>2017-10-23T10:44:12Z</cp:lastPrinted>
  <dcterms:created xsi:type="dcterms:W3CDTF">2019-12-23T08:40:33Z</dcterms:created>
  <dcterms:modified xsi:type="dcterms:W3CDTF">2022-03-30T07:19:21Z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DataClassBayerRetention">
    <vt:lpwstr>2;#Long-Term|450f2ec9-198b-4bf0-b08c-74a80f1899d3</vt:lpwstr>
  </property>
  <property fmtid="{D5CDD505-2E9C-101B-9397-08002B2CF9AE}" pid="4" name="ContentTypeId">
    <vt:lpwstr>0x0101004161B0D0774A4A49A580FDA354F5468E</vt:lpwstr>
  </property>
  <property fmtid="{D5CDD505-2E9C-101B-9397-08002B2CF9AE}" pid="5" name="_dlc_policyId">
    <vt:lpwstr>0x0101|-2126682137</vt:lpwstr>
  </property>
  <property fmtid="{D5CDD505-2E9C-101B-9397-08002B2CF9AE}" pid="6" name="ItemRetentionFormula">
    <vt:lpwstr>&lt;formula id="Bayer SharePoint Retention Policy 2.1" /&gt;</vt:lpwstr>
  </property>
  <property fmtid="{D5CDD505-2E9C-101B-9397-08002B2CF9AE}" pid="7" name="_dlc_DocIdItemGuid">
    <vt:lpwstr>1fc8fc40-3dc2-4636-86d7-7016f613fdb7</vt:lpwstr>
  </property>
  <property fmtid="{D5CDD505-2E9C-101B-9397-08002B2CF9AE}" pid="8" name="c2b5fb8256bd435bb7806ac3891e195b">
    <vt:lpwstr>Long-Term|450f2ec9-198b-4bf0-b08c-74a80f1899d3</vt:lpwstr>
  </property>
  <property fmtid="{D5CDD505-2E9C-101B-9397-08002B2CF9AE}" pid="9" name="MSIP_Label_7f850223-87a8-40c3-9eb2-432606efca2a_Enabled">
    <vt:lpwstr>true</vt:lpwstr>
  </property>
  <property fmtid="{D5CDD505-2E9C-101B-9397-08002B2CF9AE}" pid="10" name="MSIP_Label_7f850223-87a8-40c3-9eb2-432606efca2a_SetDate">
    <vt:lpwstr>2022-03-25T17:16:11Z</vt:lpwstr>
  </property>
  <property fmtid="{D5CDD505-2E9C-101B-9397-08002B2CF9AE}" pid="11" name="MSIP_Label_7f850223-87a8-40c3-9eb2-432606efca2a_Method">
    <vt:lpwstr>Privileged</vt:lpwstr>
  </property>
  <property fmtid="{D5CDD505-2E9C-101B-9397-08002B2CF9AE}" pid="12" name="MSIP_Label_7f850223-87a8-40c3-9eb2-432606efca2a_Name">
    <vt:lpwstr>7f850223-87a8-40c3-9eb2-432606efca2a</vt:lpwstr>
  </property>
  <property fmtid="{D5CDD505-2E9C-101B-9397-08002B2CF9AE}" pid="13" name="MSIP_Label_7f850223-87a8-40c3-9eb2-432606efca2a_SiteId">
    <vt:lpwstr>fcb2b37b-5da0-466b-9b83-0014b67a7c78</vt:lpwstr>
  </property>
  <property fmtid="{D5CDD505-2E9C-101B-9397-08002B2CF9AE}" pid="14" name="MSIP_Label_7f850223-87a8-40c3-9eb2-432606efca2a_ActionId">
    <vt:lpwstr>5ec4b019-eb72-4772-a8f7-23333d1cf75d</vt:lpwstr>
  </property>
  <property fmtid="{D5CDD505-2E9C-101B-9397-08002B2CF9AE}" pid="15" name="MSIP_Label_7f850223-87a8-40c3-9eb2-432606efca2a_ContentBits">
    <vt:lpwstr>0</vt:lpwstr>
  </property>
</Properties>
</file>