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26"/>
    <a:srgbClr val="FFF400"/>
    <a:srgbClr val="337AB7"/>
    <a:srgbClr val="718ACB"/>
    <a:srgbClr val="69CBC7"/>
    <a:srgbClr val="0B1D2C"/>
    <a:srgbClr val="205079"/>
    <a:srgbClr val="2526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4"/>
    <p:restoredTop sz="94694"/>
  </p:normalViewPr>
  <p:slideViewPr>
    <p:cSldViewPr snapToGrid="0">
      <p:cViewPr varScale="1">
        <p:scale>
          <a:sx n="118" d="100"/>
          <a:sy n="118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3838C-14B8-1EA8-62B5-54CFA5F66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6C5582-481A-C4ED-72C2-2D6EFB18D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6B806-BD90-B41B-0722-F9F281FE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37A5-BFE1-D844-8AAF-4275BD89A679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BA770-5C72-6966-51E3-A8768E205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E7743-5D01-F414-AD65-3671E0563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3CA6-05CB-374D-ADFF-88E125F2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23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C6140-22BA-8A5E-5988-AD0F6DA66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617B7-0336-B667-0FC2-B7A6C941C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BC106-6EC7-A88E-B297-F4FC2ABB8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37A5-BFE1-D844-8AAF-4275BD89A679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A8169-028D-3209-949E-14D8D5A21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8D4C2-B653-171C-D545-712D11430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3CA6-05CB-374D-ADFF-88E125F2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570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05CD2E-0D2B-9928-809B-247D8BD0F8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F1EDC9-A739-4BB5-FC47-365788322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B0F55-714B-A5BA-505F-E155BD16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37A5-BFE1-D844-8AAF-4275BD89A679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C6E17-0868-AE9D-A322-66E17B094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C0FE4-1FAD-F5AA-4807-BFFE069CF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3CA6-05CB-374D-ADFF-88E125F2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7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3AD67-15BB-96A8-7B53-5BD0B38A3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88251-7E6F-6F65-F294-B95B9E1DB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24819-096B-5426-76A7-0B3FFB797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37A5-BFE1-D844-8AAF-4275BD89A679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FB7CF-7D95-74FA-1C29-9229157E2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CC542-FB85-5B5B-FF7F-09A7CEE10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3CA6-05CB-374D-ADFF-88E125F2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939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F908A-A9D4-D100-63A6-FF027CA22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0D72F-763B-8694-B413-602AB02DC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C837C-6B79-92C5-AB1A-DEFD65E50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37A5-BFE1-D844-8AAF-4275BD89A679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726B6-C7C0-5502-9005-12A6BA612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ECF54-8486-C8D3-AA41-0BC569ED5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3CA6-05CB-374D-ADFF-88E125F2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52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63863-EEF1-AA89-B0E8-3D2BD5C37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FA4E1-3292-C345-2F18-8EBE2F922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2DBA6D-4BAA-1C28-C8C2-3D25B6BC6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B59DFB-EE33-B58F-93E9-510BAC66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37A5-BFE1-D844-8AAF-4275BD89A679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960A4C-81E4-AA3A-1368-AB2EB8DC6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3C5413-533D-CE49-91AF-1F66A8A72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3CA6-05CB-374D-ADFF-88E125F2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00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324C-E491-5DB1-6A73-9A69FBFFB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E3D14-61D1-30A0-A93C-90C817A86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214CBF-EBFF-6410-E412-14E0DE264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E65A5-04AA-B36F-2268-55FD27A4F3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3D578D-97E9-2D66-8787-99A3F8EFC3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D85723-C5B9-0F1A-63E1-5C404654A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37A5-BFE1-D844-8AAF-4275BD89A679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92C6BF-B763-2FE4-59F5-DFC20B915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B9AD06-0B0E-DDCC-C21F-71DC33946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3CA6-05CB-374D-ADFF-88E125F2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40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643EB-8C5C-9242-316B-3462B542F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4F314E-9235-6E2E-FF04-261B1933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37A5-BFE1-D844-8AAF-4275BD89A679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3E28B-2092-0F61-9844-1C04B2E02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BD8197-E686-D300-D68B-4F01BD43A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3CA6-05CB-374D-ADFF-88E125F2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36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723744-8F6E-C15B-24BD-0F10A3129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37A5-BFE1-D844-8AAF-4275BD89A679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65CC16-0262-CC2A-AADF-049C1057E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91CD33-C92B-E0EE-9E7C-9989E87F3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3CA6-05CB-374D-ADFF-88E125F2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63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2F5BD-0C3A-7648-59D2-59DD7B48B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A8581-7B41-5751-AD29-4A73704FD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63E1F-0532-0D67-38D0-A4524E845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F57B8-8F83-8BEA-F24D-51BCD5BE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37A5-BFE1-D844-8AAF-4275BD89A679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9F9D06-F891-5CF9-F47B-3C183AE22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C0569-E236-412A-E7FC-81E77EDCE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3CA6-05CB-374D-ADFF-88E125F2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98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4AAE3-2FE6-D4AC-A186-0A829502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61EA87-FC71-7533-4362-46BA1220F4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A01BFA-2272-6483-8277-822C2A376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36B1A-23D3-3E3E-6ABF-3A48B2FE0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37A5-BFE1-D844-8AAF-4275BD89A679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1AA0-DA7B-00B6-0D0F-EB175881D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550854-E660-7BC9-F733-06374AB04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3CA6-05CB-374D-ADFF-88E125F2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21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BAE170-932E-BBEA-AE05-5F5AAD7F4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E1DC0-BB91-0F63-7A7A-B0C398EA9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6F979-A434-37C2-0A2A-C057A69C28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137A5-BFE1-D844-8AAF-4275BD89A679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D97FB-D129-D5D0-F913-29538C14D7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FDCBB-AE9B-4864-B74D-39FAD0EAAE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A3CA6-05CB-374D-ADFF-88E125F2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46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svg"/><Relationship Id="rId18" Type="http://schemas.openxmlformats.org/officeDocument/2006/relationships/image" Target="../media/image35.pn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12" Type="http://schemas.openxmlformats.org/officeDocument/2006/relationships/image" Target="../media/image31.png"/><Relationship Id="rId17" Type="http://schemas.openxmlformats.org/officeDocument/2006/relationships/image" Target="../media/image16.svg"/><Relationship Id="rId2" Type="http://schemas.openxmlformats.org/officeDocument/2006/relationships/image" Target="../media/image2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5" Type="http://schemas.openxmlformats.org/officeDocument/2006/relationships/image" Target="../media/image24.svg"/><Relationship Id="rId15" Type="http://schemas.openxmlformats.org/officeDocument/2006/relationships/image" Target="../media/image34.svg"/><Relationship Id="rId10" Type="http://schemas.openxmlformats.org/officeDocument/2006/relationships/image" Target="../media/image29.png"/><Relationship Id="rId19" Type="http://schemas.openxmlformats.org/officeDocument/2006/relationships/image" Target="../media/image36.svg"/><Relationship Id="rId4" Type="http://schemas.openxmlformats.org/officeDocument/2006/relationships/image" Target="../media/image23.png"/><Relationship Id="rId9" Type="http://schemas.openxmlformats.org/officeDocument/2006/relationships/image" Target="../media/image28.svg"/><Relationship Id="rId1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A528602-AE9D-2626-38D2-FE0908DFB277}"/>
              </a:ext>
            </a:extLst>
          </p:cNvPr>
          <p:cNvSpPr/>
          <p:nvPr/>
        </p:nvSpPr>
        <p:spPr>
          <a:xfrm>
            <a:off x="5276796" y="384061"/>
            <a:ext cx="5659221" cy="6038509"/>
          </a:xfrm>
          <a:prstGeom prst="roundRect">
            <a:avLst>
              <a:gd name="adj" fmla="val 3799"/>
            </a:avLst>
          </a:prstGeom>
          <a:gradFill flip="none" rotWithShape="1">
            <a:gsLst>
              <a:gs pos="0">
                <a:srgbClr val="337AB7"/>
              </a:gs>
              <a:gs pos="68000">
                <a:srgbClr val="205079"/>
              </a:gs>
              <a:gs pos="100000">
                <a:srgbClr val="205079"/>
              </a:gs>
            </a:gsLst>
            <a:lin ang="5400000" scaled="0"/>
            <a:tileRect/>
          </a:gradFill>
          <a:ln w="317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 Same Side Corner Rectangle 1">
            <a:extLst>
              <a:ext uri="{FF2B5EF4-FFF2-40B4-BE49-F238E27FC236}">
                <a16:creationId xmlns:a16="http://schemas.microsoft.com/office/drawing/2014/main" id="{B3E1FF54-982A-FDE2-6585-9ABE76F37D2B}"/>
              </a:ext>
            </a:extLst>
          </p:cNvPr>
          <p:cNvSpPr/>
          <p:nvPr/>
        </p:nvSpPr>
        <p:spPr>
          <a:xfrm>
            <a:off x="5276796" y="384061"/>
            <a:ext cx="5659221" cy="606539"/>
          </a:xfrm>
          <a:prstGeom prst="round2SameRect">
            <a:avLst>
              <a:gd name="adj1" fmla="val 23191"/>
              <a:gd name="adj2" fmla="val 0"/>
            </a:avLst>
          </a:prstGeom>
          <a:solidFill>
            <a:srgbClr val="205079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 Same Side Corner Rectangle 4">
            <a:extLst>
              <a:ext uri="{FF2B5EF4-FFF2-40B4-BE49-F238E27FC236}">
                <a16:creationId xmlns:a16="http://schemas.microsoft.com/office/drawing/2014/main" id="{E866DDEF-E698-F35E-702A-31B707EE6778}"/>
              </a:ext>
            </a:extLst>
          </p:cNvPr>
          <p:cNvSpPr/>
          <p:nvPr/>
        </p:nvSpPr>
        <p:spPr>
          <a:xfrm rot="16200000">
            <a:off x="-242400" y="1074770"/>
            <a:ext cx="6033600" cy="4662000"/>
          </a:xfrm>
          <a:prstGeom prst="round2SameRect">
            <a:avLst>
              <a:gd name="adj1" fmla="val 3825"/>
              <a:gd name="adj2" fmla="val 0"/>
            </a:avLst>
          </a:prstGeom>
          <a:solidFill>
            <a:srgbClr val="205079"/>
          </a:solidFill>
          <a:ln w="508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442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5C957CD-08BF-9AFC-16F6-6EFAA21E2902}"/>
              </a:ext>
            </a:extLst>
          </p:cNvPr>
          <p:cNvSpPr/>
          <p:nvPr/>
        </p:nvSpPr>
        <p:spPr>
          <a:xfrm>
            <a:off x="407350" y="3079994"/>
            <a:ext cx="1800000" cy="1800000"/>
          </a:xfrm>
          <a:prstGeom prst="roundRect">
            <a:avLst>
              <a:gd name="adj" fmla="val 12870"/>
            </a:avLst>
          </a:prstGeom>
          <a:gradFill flip="none" rotWithShape="1">
            <a:gsLst>
              <a:gs pos="0">
                <a:srgbClr val="337AB7"/>
              </a:gs>
              <a:gs pos="68000">
                <a:srgbClr val="205079"/>
              </a:gs>
              <a:gs pos="100000">
                <a:srgbClr val="205079"/>
              </a:gs>
            </a:gsLst>
            <a:lin ang="5400000" scaled="0"/>
            <a:tileRect/>
          </a:gradFill>
          <a:ln w="76200">
            <a:solidFill>
              <a:schemeClr val="bg1"/>
            </a:solidFill>
          </a:ln>
          <a:effectLst>
            <a:outerShdw blurRad="50800" dist="38100" dir="5400000" algn="t" rotWithShape="0">
              <a:srgbClr val="337AB7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Play with solid fill">
            <a:extLst>
              <a:ext uri="{FF2B5EF4-FFF2-40B4-BE49-F238E27FC236}">
                <a16:creationId xmlns:a16="http://schemas.microsoft.com/office/drawing/2014/main" id="{9219BD0F-056F-0E07-9A95-33F8AA4B1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7350" y="3349994"/>
            <a:ext cx="1260000" cy="1260000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05F2EB5-BAAE-1D8E-21CC-901C619A43F1}"/>
              </a:ext>
            </a:extLst>
          </p:cNvPr>
          <p:cNvSpPr/>
          <p:nvPr/>
        </p:nvSpPr>
        <p:spPr>
          <a:xfrm>
            <a:off x="2585451" y="3079994"/>
            <a:ext cx="1800000" cy="1800000"/>
          </a:xfrm>
          <a:prstGeom prst="roundRect">
            <a:avLst>
              <a:gd name="adj" fmla="val 12870"/>
            </a:avLst>
          </a:prstGeom>
          <a:gradFill flip="none" rotWithShape="1">
            <a:gsLst>
              <a:gs pos="0">
                <a:srgbClr val="337AB7"/>
              </a:gs>
              <a:gs pos="68000">
                <a:srgbClr val="205079"/>
              </a:gs>
              <a:gs pos="100000">
                <a:srgbClr val="205079"/>
              </a:gs>
            </a:gsLst>
            <a:lin ang="5400000" scaled="0"/>
            <a:tileRect/>
          </a:gradFill>
          <a:ln w="76200">
            <a:solidFill>
              <a:schemeClr val="bg1"/>
            </a:solidFill>
          </a:ln>
          <a:effectLst>
            <a:outerShdw blurRad="50800" dist="38100" dir="5400000" algn="t" rotWithShape="0">
              <a:srgbClr val="337AB7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Settings with solid fill">
            <a:extLst>
              <a:ext uri="{FF2B5EF4-FFF2-40B4-BE49-F238E27FC236}">
                <a16:creationId xmlns:a16="http://schemas.microsoft.com/office/drawing/2014/main" id="{2732128D-6240-CB3B-B856-2F49EE6427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55451" y="3349994"/>
            <a:ext cx="1260000" cy="1260000"/>
          </a:xfrm>
          <a:prstGeom prst="rect">
            <a:avLst/>
          </a:prstGeom>
        </p:spPr>
      </p:pic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86D1FFF-0E52-8AEA-DBB2-2D58758C699C}"/>
              </a:ext>
            </a:extLst>
          </p:cNvPr>
          <p:cNvSpPr/>
          <p:nvPr/>
        </p:nvSpPr>
        <p:spPr>
          <a:xfrm>
            <a:off x="407350" y="360580"/>
            <a:ext cx="1800000" cy="1800000"/>
          </a:xfrm>
          <a:prstGeom prst="roundRect">
            <a:avLst>
              <a:gd name="adj" fmla="val 12870"/>
            </a:avLst>
          </a:prstGeom>
          <a:gradFill flip="none" rotWithShape="1">
            <a:gsLst>
              <a:gs pos="0">
                <a:srgbClr val="337AB7"/>
              </a:gs>
              <a:gs pos="68000">
                <a:srgbClr val="205079"/>
              </a:gs>
              <a:gs pos="100000">
                <a:srgbClr val="205079"/>
              </a:gs>
            </a:gsLst>
            <a:lin ang="5400000" scaled="0"/>
            <a:tileRect/>
          </a:gradFill>
          <a:ln w="76200">
            <a:solidFill>
              <a:schemeClr val="bg1"/>
            </a:solidFill>
          </a:ln>
          <a:effectLst>
            <a:outerShdw blurRad="50800" dist="38100" dir="5400000" algn="t" rotWithShape="0">
              <a:srgbClr val="337AB7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 descr="Close with solid fill">
            <a:extLst>
              <a:ext uri="{FF2B5EF4-FFF2-40B4-BE49-F238E27FC236}">
                <a16:creationId xmlns:a16="http://schemas.microsoft.com/office/drawing/2014/main" id="{2315BE49-4EFE-D1F7-09A9-9242B1DCF5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7350" y="630580"/>
            <a:ext cx="1260000" cy="1260000"/>
          </a:xfrm>
          <a:prstGeom prst="rect">
            <a:avLst/>
          </a:prstGeom>
        </p:spPr>
      </p:pic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C1B5D1B8-C8EA-4B8D-9539-DAACB0420F56}"/>
              </a:ext>
            </a:extLst>
          </p:cNvPr>
          <p:cNvSpPr/>
          <p:nvPr/>
        </p:nvSpPr>
        <p:spPr>
          <a:xfrm>
            <a:off x="2585451" y="360580"/>
            <a:ext cx="1800000" cy="1800000"/>
          </a:xfrm>
          <a:prstGeom prst="roundRect">
            <a:avLst>
              <a:gd name="adj" fmla="val 12870"/>
            </a:avLst>
          </a:prstGeom>
          <a:gradFill flip="none" rotWithShape="1">
            <a:gsLst>
              <a:gs pos="0">
                <a:srgbClr val="337AB7"/>
              </a:gs>
              <a:gs pos="68000">
                <a:srgbClr val="205079"/>
              </a:gs>
              <a:gs pos="100000">
                <a:srgbClr val="205079"/>
              </a:gs>
            </a:gsLst>
            <a:lin ang="5400000" scaled="0"/>
            <a:tileRect/>
          </a:gradFill>
          <a:ln w="76200">
            <a:solidFill>
              <a:schemeClr val="bg1"/>
            </a:solidFill>
          </a:ln>
          <a:effectLst>
            <a:outerShdw blurRad="50800" dist="38100" dir="5400000" algn="t" rotWithShape="0">
              <a:srgbClr val="337AB7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6E156BF1-B2DA-F905-8F6E-F3E94F43F910}"/>
              </a:ext>
            </a:extLst>
          </p:cNvPr>
          <p:cNvSpPr/>
          <p:nvPr/>
        </p:nvSpPr>
        <p:spPr>
          <a:xfrm>
            <a:off x="4551126" y="360580"/>
            <a:ext cx="1800000" cy="1800000"/>
          </a:xfrm>
          <a:prstGeom prst="roundRect">
            <a:avLst>
              <a:gd name="adj" fmla="val 12870"/>
            </a:avLst>
          </a:prstGeom>
          <a:gradFill flip="none" rotWithShape="1">
            <a:gsLst>
              <a:gs pos="0">
                <a:srgbClr val="337AB7"/>
              </a:gs>
              <a:gs pos="68000">
                <a:srgbClr val="205079"/>
              </a:gs>
              <a:gs pos="100000">
                <a:srgbClr val="205079"/>
              </a:gs>
            </a:gsLst>
            <a:lin ang="5400000" scaled="0"/>
            <a:tileRect/>
          </a:gradFill>
          <a:ln w="76200">
            <a:solidFill>
              <a:schemeClr val="bg1"/>
            </a:solidFill>
          </a:ln>
          <a:effectLst>
            <a:outerShdw blurRad="50800" dist="38100" dir="5400000" algn="t" rotWithShape="0">
              <a:srgbClr val="337AB7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E1194378-5385-4EF0-A5B0-A5D695605F06}"/>
              </a:ext>
            </a:extLst>
          </p:cNvPr>
          <p:cNvSpPr/>
          <p:nvPr/>
        </p:nvSpPr>
        <p:spPr>
          <a:xfrm>
            <a:off x="4551126" y="3079994"/>
            <a:ext cx="1800000" cy="1800000"/>
          </a:xfrm>
          <a:prstGeom prst="roundRect">
            <a:avLst>
              <a:gd name="adj" fmla="val 12870"/>
            </a:avLst>
          </a:prstGeom>
          <a:gradFill flip="none" rotWithShape="1">
            <a:gsLst>
              <a:gs pos="0">
                <a:srgbClr val="337AB7"/>
              </a:gs>
              <a:gs pos="68000">
                <a:srgbClr val="205079"/>
              </a:gs>
              <a:gs pos="100000">
                <a:srgbClr val="205079"/>
              </a:gs>
            </a:gsLst>
            <a:lin ang="5400000" scaled="0"/>
            <a:tileRect/>
          </a:gradFill>
          <a:ln w="76200">
            <a:solidFill>
              <a:schemeClr val="bg1"/>
            </a:solidFill>
          </a:ln>
          <a:effectLst>
            <a:outerShdw blurRad="50800" dist="38100" dir="5400000" algn="t" rotWithShape="0">
              <a:srgbClr val="337AB7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Graphic 23" descr="Garbage with solid fill">
            <a:extLst>
              <a:ext uri="{FF2B5EF4-FFF2-40B4-BE49-F238E27FC236}">
                <a16:creationId xmlns:a16="http://schemas.microsoft.com/office/drawing/2014/main" id="{451D8CE3-A182-4D8B-CDB4-DC16E4B994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21126" y="3349994"/>
            <a:ext cx="1260000" cy="1260000"/>
          </a:xfrm>
          <a:prstGeom prst="rect">
            <a:avLst/>
          </a:prstGeom>
        </p:spPr>
      </p:pic>
      <p:pic>
        <p:nvPicPr>
          <p:cNvPr id="26" name="Graphic 25" descr="Speech with solid fill">
            <a:extLst>
              <a:ext uri="{FF2B5EF4-FFF2-40B4-BE49-F238E27FC236}">
                <a16:creationId xmlns:a16="http://schemas.microsoft.com/office/drawing/2014/main" id="{AF2DE79B-1B72-7B93-406A-178DF52578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21126" y="630580"/>
            <a:ext cx="1260000" cy="1260000"/>
          </a:xfrm>
          <a:prstGeom prst="rect">
            <a:avLst/>
          </a:prstGeom>
        </p:spPr>
      </p:pic>
      <p:pic>
        <p:nvPicPr>
          <p:cNvPr id="28" name="Graphic 27" descr="Refresh with solid fill">
            <a:extLst>
              <a:ext uri="{FF2B5EF4-FFF2-40B4-BE49-F238E27FC236}">
                <a16:creationId xmlns:a16="http://schemas.microsoft.com/office/drawing/2014/main" id="{1C11E96D-F201-05BA-5824-0A15B96504D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855451" y="630580"/>
            <a:ext cx="1260000" cy="1260000"/>
          </a:xfrm>
          <a:prstGeom prst="rect">
            <a:avLst/>
          </a:prstGeom>
        </p:spPr>
      </p:pic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DBBF9C2-3B8D-CB8A-7380-F4A86E735904}"/>
              </a:ext>
            </a:extLst>
          </p:cNvPr>
          <p:cNvSpPr/>
          <p:nvPr/>
        </p:nvSpPr>
        <p:spPr>
          <a:xfrm>
            <a:off x="6740214" y="360580"/>
            <a:ext cx="1800000" cy="1800000"/>
          </a:xfrm>
          <a:prstGeom prst="roundRect">
            <a:avLst>
              <a:gd name="adj" fmla="val 12870"/>
            </a:avLst>
          </a:prstGeom>
          <a:gradFill flip="none" rotWithShape="1">
            <a:gsLst>
              <a:gs pos="0">
                <a:srgbClr val="337AB7"/>
              </a:gs>
              <a:gs pos="68000">
                <a:srgbClr val="205079"/>
              </a:gs>
              <a:gs pos="100000">
                <a:srgbClr val="205079"/>
              </a:gs>
            </a:gsLst>
            <a:lin ang="5400000" scaled="0"/>
            <a:tileRect/>
          </a:gradFill>
          <a:ln w="76200">
            <a:solidFill>
              <a:schemeClr val="bg1"/>
            </a:solidFill>
          </a:ln>
          <a:effectLst>
            <a:outerShdw blurRad="50800" dist="38100" dir="5400000" algn="t" rotWithShape="0">
              <a:srgbClr val="337AB7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F9411252-BA0C-BA6D-8C5F-CE5D88B6ECC0}"/>
              </a:ext>
            </a:extLst>
          </p:cNvPr>
          <p:cNvSpPr/>
          <p:nvPr/>
        </p:nvSpPr>
        <p:spPr>
          <a:xfrm>
            <a:off x="6740214" y="3079994"/>
            <a:ext cx="1800000" cy="1800000"/>
          </a:xfrm>
          <a:prstGeom prst="roundRect">
            <a:avLst>
              <a:gd name="adj" fmla="val 12870"/>
            </a:avLst>
          </a:prstGeom>
          <a:gradFill flip="none" rotWithShape="1">
            <a:gsLst>
              <a:gs pos="0">
                <a:srgbClr val="337AB7"/>
              </a:gs>
              <a:gs pos="68000">
                <a:srgbClr val="205079"/>
              </a:gs>
              <a:gs pos="100000">
                <a:srgbClr val="205079"/>
              </a:gs>
            </a:gsLst>
            <a:lin ang="5400000" scaled="0"/>
            <a:tileRect/>
          </a:gradFill>
          <a:ln w="76200">
            <a:solidFill>
              <a:schemeClr val="bg1"/>
            </a:solidFill>
          </a:ln>
          <a:effectLst>
            <a:outerShdw blurRad="50800" dist="38100" dir="5400000" algn="t" rotWithShape="0">
              <a:srgbClr val="337AB7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 descr="Pyramid with levels with solid fill">
            <a:extLst>
              <a:ext uri="{FF2B5EF4-FFF2-40B4-BE49-F238E27FC236}">
                <a16:creationId xmlns:a16="http://schemas.microsoft.com/office/drawing/2014/main" id="{2EE1609B-B9C3-A1B9-9D44-F2A04FED758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010214" y="630580"/>
            <a:ext cx="1260000" cy="1260000"/>
          </a:xfrm>
          <a:prstGeom prst="rect">
            <a:avLst/>
          </a:prstGeom>
        </p:spPr>
      </p:pic>
      <p:pic>
        <p:nvPicPr>
          <p:cNvPr id="22" name="Graphic 21" descr="Toggle with solid fill">
            <a:extLst>
              <a:ext uri="{FF2B5EF4-FFF2-40B4-BE49-F238E27FC236}">
                <a16:creationId xmlns:a16="http://schemas.microsoft.com/office/drawing/2014/main" id="{37535034-E2DA-2584-89B9-07D738F88A6F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 b="49466"/>
          <a:stretch/>
        </p:blipFill>
        <p:spPr>
          <a:xfrm>
            <a:off x="6902070" y="3505336"/>
            <a:ext cx="1476288" cy="746031"/>
          </a:xfrm>
          <a:prstGeom prst="rect">
            <a:avLst/>
          </a:prstGeom>
        </p:spPr>
      </p:pic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15022148-98E1-DDCE-362E-D00A197311B8}"/>
              </a:ext>
            </a:extLst>
          </p:cNvPr>
          <p:cNvSpPr/>
          <p:nvPr/>
        </p:nvSpPr>
        <p:spPr>
          <a:xfrm>
            <a:off x="9016967" y="360580"/>
            <a:ext cx="1800000" cy="1800000"/>
          </a:xfrm>
          <a:prstGeom prst="roundRect">
            <a:avLst>
              <a:gd name="adj" fmla="val 12870"/>
            </a:avLst>
          </a:prstGeom>
          <a:gradFill flip="none" rotWithShape="1">
            <a:gsLst>
              <a:gs pos="0">
                <a:srgbClr val="337AB7"/>
              </a:gs>
              <a:gs pos="68000">
                <a:srgbClr val="205079"/>
              </a:gs>
              <a:gs pos="100000">
                <a:srgbClr val="205079"/>
              </a:gs>
            </a:gsLst>
            <a:lin ang="5400000" scaled="0"/>
            <a:tileRect/>
          </a:gradFill>
          <a:ln w="76200">
            <a:solidFill>
              <a:schemeClr val="bg1"/>
            </a:solidFill>
          </a:ln>
          <a:effectLst>
            <a:outerShdw blurRad="50800" dist="38100" dir="5400000" algn="t" rotWithShape="0">
              <a:srgbClr val="337AB7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252D0511-6402-BE87-CB28-4319B95E63CB}"/>
              </a:ext>
            </a:extLst>
          </p:cNvPr>
          <p:cNvSpPr/>
          <p:nvPr/>
        </p:nvSpPr>
        <p:spPr>
          <a:xfrm>
            <a:off x="9016967" y="3079994"/>
            <a:ext cx="1800000" cy="1800000"/>
          </a:xfrm>
          <a:prstGeom prst="roundRect">
            <a:avLst>
              <a:gd name="adj" fmla="val 12870"/>
            </a:avLst>
          </a:prstGeom>
          <a:gradFill flip="none" rotWithShape="1">
            <a:gsLst>
              <a:gs pos="0">
                <a:srgbClr val="337AB7"/>
              </a:gs>
              <a:gs pos="68000">
                <a:srgbClr val="205079"/>
              </a:gs>
              <a:gs pos="100000">
                <a:srgbClr val="205079"/>
              </a:gs>
            </a:gsLst>
            <a:lin ang="5400000" scaled="0"/>
            <a:tileRect/>
          </a:gradFill>
          <a:ln w="76200">
            <a:solidFill>
              <a:schemeClr val="bg1"/>
            </a:solidFill>
          </a:ln>
          <a:effectLst>
            <a:outerShdw blurRad="50800" dist="38100" dir="5400000" algn="t" rotWithShape="0">
              <a:srgbClr val="337AB7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Graphic 33" descr="Web design with solid fill">
            <a:extLst>
              <a:ext uri="{FF2B5EF4-FFF2-40B4-BE49-F238E27FC236}">
                <a16:creationId xmlns:a16="http://schemas.microsoft.com/office/drawing/2014/main" id="{3B96B688-683A-84FA-2D49-0A52E42D487B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 l="22929" t="39977" r="21339" b="27193"/>
          <a:stretch/>
        </p:blipFill>
        <p:spPr>
          <a:xfrm>
            <a:off x="9182950" y="827004"/>
            <a:ext cx="1478890" cy="871168"/>
          </a:xfrm>
          <a:prstGeom prst="rect">
            <a:avLst/>
          </a:prstGeom>
        </p:spPr>
      </p:pic>
      <p:sp>
        <p:nvSpPr>
          <p:cNvPr id="41" name="Chevron 40">
            <a:extLst>
              <a:ext uri="{FF2B5EF4-FFF2-40B4-BE49-F238E27FC236}">
                <a16:creationId xmlns:a16="http://schemas.microsoft.com/office/drawing/2014/main" id="{A6ACA2FA-745C-9CC3-F658-158745481E31}"/>
              </a:ext>
            </a:extLst>
          </p:cNvPr>
          <p:cNvSpPr>
            <a:spLocks noChangeAspect="1"/>
          </p:cNvSpPr>
          <p:nvPr/>
        </p:nvSpPr>
        <p:spPr>
          <a:xfrm>
            <a:off x="9442309" y="3505336"/>
            <a:ext cx="949317" cy="949317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86C64273-952E-F548-0215-D3734E023E0C}"/>
              </a:ext>
            </a:extLst>
          </p:cNvPr>
          <p:cNvSpPr/>
          <p:nvPr/>
        </p:nvSpPr>
        <p:spPr>
          <a:xfrm>
            <a:off x="10391625" y="5058000"/>
            <a:ext cx="1800000" cy="1800000"/>
          </a:xfrm>
          <a:prstGeom prst="roundRect">
            <a:avLst>
              <a:gd name="adj" fmla="val 12870"/>
            </a:avLst>
          </a:prstGeom>
          <a:gradFill flip="none" rotWithShape="1">
            <a:gsLst>
              <a:gs pos="0">
                <a:srgbClr val="337AB7"/>
              </a:gs>
              <a:gs pos="68000">
                <a:srgbClr val="205079"/>
              </a:gs>
              <a:gs pos="100000">
                <a:srgbClr val="205079"/>
              </a:gs>
            </a:gsLst>
            <a:lin ang="5400000" scaled="0"/>
            <a:tileRect/>
          </a:gradFill>
          <a:ln w="76200">
            <a:solidFill>
              <a:schemeClr val="bg1"/>
            </a:solidFill>
          </a:ln>
          <a:effectLst>
            <a:outerShdw blurRad="50800" dist="38100" dir="5400000" algn="t" rotWithShape="0">
              <a:srgbClr val="337AB7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hevron 42">
            <a:extLst>
              <a:ext uri="{FF2B5EF4-FFF2-40B4-BE49-F238E27FC236}">
                <a16:creationId xmlns:a16="http://schemas.microsoft.com/office/drawing/2014/main" id="{92FF62A3-0EB3-2E0E-C5FB-0210D65C5708}"/>
              </a:ext>
            </a:extLst>
          </p:cNvPr>
          <p:cNvSpPr>
            <a:spLocks noChangeAspect="1"/>
          </p:cNvSpPr>
          <p:nvPr/>
        </p:nvSpPr>
        <p:spPr>
          <a:xfrm flipH="1">
            <a:off x="10816967" y="5483342"/>
            <a:ext cx="949317" cy="949317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D66F6D9-DC1A-35FB-6801-A2414D615263}"/>
              </a:ext>
            </a:extLst>
          </p:cNvPr>
          <p:cNvGrpSpPr>
            <a:grpSpLocks/>
          </p:cNvGrpSpPr>
          <p:nvPr/>
        </p:nvGrpSpPr>
        <p:grpSpPr>
          <a:xfrm>
            <a:off x="8346812" y="4995952"/>
            <a:ext cx="1800000" cy="1862048"/>
            <a:chOff x="8346812" y="4995952"/>
            <a:chExt cx="1800000" cy="1862048"/>
          </a:xfrm>
        </p:grpSpPr>
        <p:sp>
          <p:nvSpPr>
            <p:cNvPr id="2" name="Rounded Rectangle 41">
              <a:extLst>
                <a:ext uri="{FF2B5EF4-FFF2-40B4-BE49-F238E27FC236}">
                  <a16:creationId xmlns:a16="http://schemas.microsoft.com/office/drawing/2014/main" id="{3E79EEE2-9FED-052D-4ED2-38F6EFAA87BF}"/>
                </a:ext>
              </a:extLst>
            </p:cNvPr>
            <p:cNvSpPr/>
            <p:nvPr/>
          </p:nvSpPr>
          <p:spPr>
            <a:xfrm>
              <a:off x="8346812" y="5058000"/>
              <a:ext cx="1800000" cy="1800000"/>
            </a:xfrm>
            <a:prstGeom prst="roundRect">
              <a:avLst>
                <a:gd name="adj" fmla="val 12870"/>
              </a:avLst>
            </a:prstGeom>
            <a:gradFill flip="none" rotWithShape="1">
              <a:gsLst>
                <a:gs pos="0">
                  <a:srgbClr val="337AB7"/>
                </a:gs>
                <a:gs pos="68000">
                  <a:srgbClr val="205079"/>
                </a:gs>
                <a:gs pos="100000">
                  <a:srgbClr val="205079"/>
                </a:gs>
              </a:gsLst>
              <a:lin ang="5400000" scaled="0"/>
              <a:tileRect/>
            </a:gradFill>
            <a:ln w="76200">
              <a:solidFill>
                <a:schemeClr val="bg1"/>
              </a:solidFill>
            </a:ln>
            <a:effectLst>
              <a:outerShdw blurRad="50800" dist="38100" dir="5400000" algn="t" rotWithShape="0">
                <a:srgbClr val="337AB7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B2042EA-E62D-26EA-8A15-74E8C7FAE44C}"/>
                </a:ext>
              </a:extLst>
            </p:cNvPr>
            <p:cNvSpPr txBox="1"/>
            <p:nvPr/>
          </p:nvSpPr>
          <p:spPr>
            <a:xfrm>
              <a:off x="8951325" y="4995952"/>
              <a:ext cx="595035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</p:grpSp>
      <p:sp>
        <p:nvSpPr>
          <p:cNvPr id="3" name="Rounded Rectangle 8">
            <a:extLst>
              <a:ext uri="{FF2B5EF4-FFF2-40B4-BE49-F238E27FC236}">
                <a16:creationId xmlns:a16="http://schemas.microsoft.com/office/drawing/2014/main" id="{53046011-DF18-7F7D-8D71-4E9F4BEBA5E1}"/>
              </a:ext>
            </a:extLst>
          </p:cNvPr>
          <p:cNvSpPr/>
          <p:nvPr/>
        </p:nvSpPr>
        <p:spPr>
          <a:xfrm>
            <a:off x="6244556" y="5058000"/>
            <a:ext cx="1800000" cy="1800000"/>
          </a:xfrm>
          <a:prstGeom prst="roundRect">
            <a:avLst>
              <a:gd name="adj" fmla="val 12870"/>
            </a:avLst>
          </a:prstGeom>
          <a:gradFill flip="none" rotWithShape="1">
            <a:gsLst>
              <a:gs pos="0">
                <a:srgbClr val="337AB7"/>
              </a:gs>
              <a:gs pos="68000">
                <a:srgbClr val="205079"/>
              </a:gs>
              <a:gs pos="100000">
                <a:srgbClr val="205079"/>
              </a:gs>
            </a:gsLst>
            <a:lin ang="5400000" scaled="0"/>
            <a:tileRect/>
          </a:gradFill>
          <a:ln w="76200">
            <a:solidFill>
              <a:schemeClr val="bg1"/>
            </a:solidFill>
          </a:ln>
          <a:effectLst>
            <a:outerShdw blurRad="50800" dist="38100" dir="5400000" algn="t" rotWithShape="0">
              <a:srgbClr val="337AB7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Hamburger Menu Icon with solid fill">
            <a:extLst>
              <a:ext uri="{FF2B5EF4-FFF2-40B4-BE49-F238E27FC236}">
                <a16:creationId xmlns:a16="http://schemas.microsoft.com/office/drawing/2014/main" id="{1FF1746B-3C0B-14E0-91B0-7A0C44A3B5A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554059" y="5367503"/>
            <a:ext cx="1180995" cy="118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1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5C957CD-08BF-9AFC-16F6-6EFAA21E2902}"/>
              </a:ext>
            </a:extLst>
          </p:cNvPr>
          <p:cNvSpPr/>
          <p:nvPr/>
        </p:nvSpPr>
        <p:spPr>
          <a:xfrm>
            <a:off x="407350" y="3079994"/>
            <a:ext cx="1800000" cy="1800000"/>
          </a:xfrm>
          <a:prstGeom prst="roundRect">
            <a:avLst>
              <a:gd name="adj" fmla="val 12870"/>
            </a:avLst>
          </a:prstGeom>
          <a:gradFill flip="none" rotWithShape="1">
            <a:gsLst>
              <a:gs pos="0">
                <a:srgbClr val="337AB7"/>
              </a:gs>
              <a:gs pos="68000">
                <a:srgbClr val="205079"/>
              </a:gs>
              <a:gs pos="100000">
                <a:srgbClr val="205079"/>
              </a:gs>
            </a:gsLst>
            <a:lin ang="5400000" scaled="0"/>
            <a:tileRect/>
          </a:gradFill>
          <a:ln w="76200">
            <a:solidFill>
              <a:schemeClr val="bg1"/>
            </a:solidFill>
          </a:ln>
          <a:effectLst>
            <a:outerShdw blurRad="50800" dist="38100" dir="5400000" algn="t" rotWithShape="0">
              <a:srgbClr val="337AB7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Play with solid fill">
            <a:extLst>
              <a:ext uri="{FF2B5EF4-FFF2-40B4-BE49-F238E27FC236}">
                <a16:creationId xmlns:a16="http://schemas.microsoft.com/office/drawing/2014/main" id="{9219BD0F-056F-0E07-9A95-33F8AA4B1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7350" y="3349994"/>
            <a:ext cx="1260000" cy="1260000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05F2EB5-BAAE-1D8E-21CC-901C619A43F1}"/>
              </a:ext>
            </a:extLst>
          </p:cNvPr>
          <p:cNvSpPr/>
          <p:nvPr/>
        </p:nvSpPr>
        <p:spPr>
          <a:xfrm>
            <a:off x="2585451" y="3079994"/>
            <a:ext cx="1800000" cy="1800000"/>
          </a:xfrm>
          <a:prstGeom prst="roundRect">
            <a:avLst>
              <a:gd name="adj" fmla="val 12870"/>
            </a:avLst>
          </a:prstGeom>
          <a:gradFill flip="none" rotWithShape="1">
            <a:gsLst>
              <a:gs pos="0">
                <a:srgbClr val="337AB7"/>
              </a:gs>
              <a:gs pos="68000">
                <a:srgbClr val="205079"/>
              </a:gs>
              <a:gs pos="100000">
                <a:srgbClr val="205079"/>
              </a:gs>
            </a:gsLst>
            <a:lin ang="5400000" scaled="0"/>
            <a:tileRect/>
          </a:gradFill>
          <a:ln w="76200">
            <a:solidFill>
              <a:schemeClr val="bg1"/>
            </a:solidFill>
          </a:ln>
          <a:effectLst>
            <a:outerShdw blurRad="50800" dist="38100" dir="5400000" algn="t" rotWithShape="0">
              <a:srgbClr val="337AB7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Settings with solid fill">
            <a:extLst>
              <a:ext uri="{FF2B5EF4-FFF2-40B4-BE49-F238E27FC236}">
                <a16:creationId xmlns:a16="http://schemas.microsoft.com/office/drawing/2014/main" id="{2732128D-6240-CB3B-B856-2F49EE6427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55451" y="3349994"/>
            <a:ext cx="1260000" cy="1260000"/>
          </a:xfrm>
          <a:prstGeom prst="rect">
            <a:avLst/>
          </a:prstGeom>
        </p:spPr>
      </p:pic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86D1FFF-0E52-8AEA-DBB2-2D58758C699C}"/>
              </a:ext>
            </a:extLst>
          </p:cNvPr>
          <p:cNvSpPr/>
          <p:nvPr/>
        </p:nvSpPr>
        <p:spPr>
          <a:xfrm>
            <a:off x="407350" y="360580"/>
            <a:ext cx="1800000" cy="1800000"/>
          </a:xfrm>
          <a:prstGeom prst="roundRect">
            <a:avLst>
              <a:gd name="adj" fmla="val 12870"/>
            </a:avLst>
          </a:prstGeom>
          <a:gradFill flip="none" rotWithShape="1">
            <a:gsLst>
              <a:gs pos="0">
                <a:srgbClr val="337AB7"/>
              </a:gs>
              <a:gs pos="68000">
                <a:srgbClr val="205079"/>
              </a:gs>
              <a:gs pos="100000">
                <a:srgbClr val="205079"/>
              </a:gs>
            </a:gsLst>
            <a:lin ang="5400000" scaled="0"/>
            <a:tileRect/>
          </a:gradFill>
          <a:ln w="76200">
            <a:solidFill>
              <a:schemeClr val="bg1"/>
            </a:solidFill>
          </a:ln>
          <a:effectLst>
            <a:outerShdw blurRad="50800" dist="38100" dir="5400000" algn="t" rotWithShape="0">
              <a:srgbClr val="337AB7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 descr="Close with solid fill">
            <a:extLst>
              <a:ext uri="{FF2B5EF4-FFF2-40B4-BE49-F238E27FC236}">
                <a16:creationId xmlns:a16="http://schemas.microsoft.com/office/drawing/2014/main" id="{2315BE49-4EFE-D1F7-09A9-9242B1DCF5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7350" y="630580"/>
            <a:ext cx="1260000" cy="1260000"/>
          </a:xfrm>
          <a:prstGeom prst="rect">
            <a:avLst/>
          </a:prstGeom>
        </p:spPr>
      </p:pic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C1B5D1B8-C8EA-4B8D-9539-DAACB0420F56}"/>
              </a:ext>
            </a:extLst>
          </p:cNvPr>
          <p:cNvSpPr/>
          <p:nvPr/>
        </p:nvSpPr>
        <p:spPr>
          <a:xfrm>
            <a:off x="2585451" y="360580"/>
            <a:ext cx="1800000" cy="1800000"/>
          </a:xfrm>
          <a:prstGeom prst="roundRect">
            <a:avLst>
              <a:gd name="adj" fmla="val 12870"/>
            </a:avLst>
          </a:prstGeom>
          <a:gradFill flip="none" rotWithShape="1">
            <a:gsLst>
              <a:gs pos="0">
                <a:srgbClr val="337AB7"/>
              </a:gs>
              <a:gs pos="68000">
                <a:srgbClr val="205079"/>
              </a:gs>
              <a:gs pos="100000">
                <a:srgbClr val="205079"/>
              </a:gs>
            </a:gsLst>
            <a:lin ang="5400000" scaled="0"/>
            <a:tileRect/>
          </a:gradFill>
          <a:ln w="76200">
            <a:solidFill>
              <a:schemeClr val="bg1"/>
            </a:solidFill>
          </a:ln>
          <a:effectLst>
            <a:outerShdw blurRad="50800" dist="38100" dir="5400000" algn="t" rotWithShape="0">
              <a:srgbClr val="337AB7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6E156BF1-B2DA-F905-8F6E-F3E94F43F910}"/>
              </a:ext>
            </a:extLst>
          </p:cNvPr>
          <p:cNvSpPr/>
          <p:nvPr/>
        </p:nvSpPr>
        <p:spPr>
          <a:xfrm>
            <a:off x="4551126" y="360580"/>
            <a:ext cx="1800000" cy="1800000"/>
          </a:xfrm>
          <a:prstGeom prst="roundRect">
            <a:avLst>
              <a:gd name="adj" fmla="val 12870"/>
            </a:avLst>
          </a:prstGeom>
          <a:gradFill flip="none" rotWithShape="1">
            <a:gsLst>
              <a:gs pos="0">
                <a:srgbClr val="337AB7"/>
              </a:gs>
              <a:gs pos="68000">
                <a:srgbClr val="205079"/>
              </a:gs>
              <a:gs pos="100000">
                <a:srgbClr val="205079"/>
              </a:gs>
            </a:gsLst>
            <a:lin ang="5400000" scaled="0"/>
            <a:tileRect/>
          </a:gradFill>
          <a:ln w="76200">
            <a:solidFill>
              <a:schemeClr val="bg1"/>
            </a:solidFill>
          </a:ln>
          <a:effectLst>
            <a:outerShdw blurRad="50800" dist="38100" dir="5400000" algn="t" rotWithShape="0">
              <a:srgbClr val="337AB7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E1194378-5385-4EF0-A5B0-A5D695605F06}"/>
              </a:ext>
            </a:extLst>
          </p:cNvPr>
          <p:cNvSpPr/>
          <p:nvPr/>
        </p:nvSpPr>
        <p:spPr>
          <a:xfrm>
            <a:off x="4551126" y="3079994"/>
            <a:ext cx="1800000" cy="1800000"/>
          </a:xfrm>
          <a:prstGeom prst="roundRect">
            <a:avLst>
              <a:gd name="adj" fmla="val 12870"/>
            </a:avLst>
          </a:prstGeom>
          <a:gradFill flip="none" rotWithShape="1">
            <a:gsLst>
              <a:gs pos="0">
                <a:srgbClr val="337AB7"/>
              </a:gs>
              <a:gs pos="68000">
                <a:srgbClr val="205079"/>
              </a:gs>
              <a:gs pos="100000">
                <a:srgbClr val="205079"/>
              </a:gs>
            </a:gsLst>
            <a:lin ang="5400000" scaled="0"/>
            <a:tileRect/>
          </a:gradFill>
          <a:ln w="76200">
            <a:solidFill>
              <a:schemeClr val="bg1"/>
            </a:solidFill>
          </a:ln>
          <a:effectLst>
            <a:outerShdw blurRad="50800" dist="38100" dir="5400000" algn="t" rotWithShape="0">
              <a:srgbClr val="337AB7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Graphic 23" descr="Garbage with solid fill">
            <a:extLst>
              <a:ext uri="{FF2B5EF4-FFF2-40B4-BE49-F238E27FC236}">
                <a16:creationId xmlns:a16="http://schemas.microsoft.com/office/drawing/2014/main" id="{451D8CE3-A182-4D8B-CDB4-DC16E4B994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21126" y="3349994"/>
            <a:ext cx="1260000" cy="1260000"/>
          </a:xfrm>
          <a:prstGeom prst="rect">
            <a:avLst/>
          </a:prstGeom>
        </p:spPr>
      </p:pic>
      <p:pic>
        <p:nvPicPr>
          <p:cNvPr id="26" name="Graphic 25" descr="Speech with solid fill">
            <a:extLst>
              <a:ext uri="{FF2B5EF4-FFF2-40B4-BE49-F238E27FC236}">
                <a16:creationId xmlns:a16="http://schemas.microsoft.com/office/drawing/2014/main" id="{AF2DE79B-1B72-7B93-406A-178DF52578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21126" y="630580"/>
            <a:ext cx="1260000" cy="1260000"/>
          </a:xfrm>
          <a:prstGeom prst="rect">
            <a:avLst/>
          </a:prstGeom>
        </p:spPr>
      </p:pic>
      <p:pic>
        <p:nvPicPr>
          <p:cNvPr id="28" name="Graphic 27" descr="Refresh with solid fill">
            <a:extLst>
              <a:ext uri="{FF2B5EF4-FFF2-40B4-BE49-F238E27FC236}">
                <a16:creationId xmlns:a16="http://schemas.microsoft.com/office/drawing/2014/main" id="{1C11E96D-F201-05BA-5824-0A15B96504D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855451" y="630580"/>
            <a:ext cx="1260000" cy="1260000"/>
          </a:xfrm>
          <a:prstGeom prst="rect">
            <a:avLst/>
          </a:prstGeom>
        </p:spPr>
      </p:pic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DBBF9C2-3B8D-CB8A-7380-F4A86E735904}"/>
              </a:ext>
            </a:extLst>
          </p:cNvPr>
          <p:cNvSpPr/>
          <p:nvPr/>
        </p:nvSpPr>
        <p:spPr>
          <a:xfrm>
            <a:off x="6740214" y="360580"/>
            <a:ext cx="1800000" cy="1800000"/>
          </a:xfrm>
          <a:prstGeom prst="roundRect">
            <a:avLst>
              <a:gd name="adj" fmla="val 12870"/>
            </a:avLst>
          </a:prstGeom>
          <a:gradFill flip="none" rotWithShape="1">
            <a:gsLst>
              <a:gs pos="0">
                <a:srgbClr val="337AB7"/>
              </a:gs>
              <a:gs pos="68000">
                <a:srgbClr val="205079"/>
              </a:gs>
              <a:gs pos="100000">
                <a:srgbClr val="205079"/>
              </a:gs>
            </a:gsLst>
            <a:lin ang="5400000" scaled="0"/>
            <a:tileRect/>
          </a:gradFill>
          <a:ln w="76200">
            <a:solidFill>
              <a:schemeClr val="bg1"/>
            </a:solidFill>
          </a:ln>
          <a:effectLst>
            <a:outerShdw blurRad="50800" dist="38100" dir="5400000" algn="t" rotWithShape="0">
              <a:srgbClr val="337AB7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 descr="Pyramid with levels with solid fill">
            <a:extLst>
              <a:ext uri="{FF2B5EF4-FFF2-40B4-BE49-F238E27FC236}">
                <a16:creationId xmlns:a16="http://schemas.microsoft.com/office/drawing/2014/main" id="{2EE1609B-B9C3-A1B9-9D44-F2A04FED758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010214" y="630580"/>
            <a:ext cx="1260000" cy="1260000"/>
          </a:xfrm>
          <a:prstGeom prst="rect">
            <a:avLst/>
          </a:prstGeom>
        </p:spPr>
      </p:pic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252D0511-6402-BE87-CB28-4319B95E63CB}"/>
              </a:ext>
            </a:extLst>
          </p:cNvPr>
          <p:cNvSpPr/>
          <p:nvPr/>
        </p:nvSpPr>
        <p:spPr>
          <a:xfrm>
            <a:off x="9016967" y="3079994"/>
            <a:ext cx="1800000" cy="1800000"/>
          </a:xfrm>
          <a:prstGeom prst="roundRect">
            <a:avLst>
              <a:gd name="adj" fmla="val 12870"/>
            </a:avLst>
          </a:prstGeom>
          <a:gradFill flip="none" rotWithShape="1">
            <a:gsLst>
              <a:gs pos="0">
                <a:srgbClr val="337AB7"/>
              </a:gs>
              <a:gs pos="68000">
                <a:srgbClr val="205079"/>
              </a:gs>
              <a:gs pos="100000">
                <a:srgbClr val="205079"/>
              </a:gs>
            </a:gsLst>
            <a:lin ang="5400000" scaled="0"/>
            <a:tileRect/>
          </a:gradFill>
          <a:ln w="76200">
            <a:solidFill>
              <a:schemeClr val="bg1"/>
            </a:solidFill>
          </a:ln>
          <a:effectLst>
            <a:outerShdw blurRad="50800" dist="38100" dir="5400000" algn="t" rotWithShape="0">
              <a:srgbClr val="337AB7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hevron 40">
            <a:extLst>
              <a:ext uri="{FF2B5EF4-FFF2-40B4-BE49-F238E27FC236}">
                <a16:creationId xmlns:a16="http://schemas.microsoft.com/office/drawing/2014/main" id="{A6ACA2FA-745C-9CC3-F658-158745481E31}"/>
              </a:ext>
            </a:extLst>
          </p:cNvPr>
          <p:cNvSpPr>
            <a:spLocks noChangeAspect="1"/>
          </p:cNvSpPr>
          <p:nvPr/>
        </p:nvSpPr>
        <p:spPr>
          <a:xfrm>
            <a:off x="9442309" y="3505336"/>
            <a:ext cx="949317" cy="949317"/>
          </a:xfrm>
          <a:prstGeom prst="chevron">
            <a:avLst/>
          </a:prstGeom>
          <a:solidFill>
            <a:srgbClr val="FFDD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86C64273-952E-F548-0215-D3734E023E0C}"/>
              </a:ext>
            </a:extLst>
          </p:cNvPr>
          <p:cNvSpPr/>
          <p:nvPr/>
        </p:nvSpPr>
        <p:spPr>
          <a:xfrm>
            <a:off x="10391625" y="5058000"/>
            <a:ext cx="1800000" cy="1800000"/>
          </a:xfrm>
          <a:prstGeom prst="roundRect">
            <a:avLst>
              <a:gd name="adj" fmla="val 12870"/>
            </a:avLst>
          </a:prstGeom>
          <a:gradFill flip="none" rotWithShape="1">
            <a:gsLst>
              <a:gs pos="0">
                <a:srgbClr val="337AB7"/>
              </a:gs>
              <a:gs pos="68000">
                <a:srgbClr val="205079"/>
              </a:gs>
              <a:gs pos="100000">
                <a:srgbClr val="205079"/>
              </a:gs>
            </a:gsLst>
            <a:lin ang="5400000" scaled="0"/>
            <a:tileRect/>
          </a:gradFill>
          <a:ln w="76200">
            <a:solidFill>
              <a:schemeClr val="bg1"/>
            </a:solidFill>
          </a:ln>
          <a:effectLst>
            <a:outerShdw blurRad="50800" dist="38100" dir="5400000" algn="t" rotWithShape="0">
              <a:srgbClr val="337AB7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hevron 42">
            <a:extLst>
              <a:ext uri="{FF2B5EF4-FFF2-40B4-BE49-F238E27FC236}">
                <a16:creationId xmlns:a16="http://schemas.microsoft.com/office/drawing/2014/main" id="{92FF62A3-0EB3-2E0E-C5FB-0210D65C5708}"/>
              </a:ext>
            </a:extLst>
          </p:cNvPr>
          <p:cNvSpPr>
            <a:spLocks noChangeAspect="1"/>
          </p:cNvSpPr>
          <p:nvPr/>
        </p:nvSpPr>
        <p:spPr>
          <a:xfrm flipH="1">
            <a:off x="10816967" y="5483342"/>
            <a:ext cx="949317" cy="949317"/>
          </a:xfrm>
          <a:prstGeom prst="chevron">
            <a:avLst/>
          </a:prstGeom>
          <a:solidFill>
            <a:srgbClr val="FFDD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A7EDF91-6082-03F2-A55D-FF5AD902E4D5}"/>
              </a:ext>
            </a:extLst>
          </p:cNvPr>
          <p:cNvSpPr/>
          <p:nvPr/>
        </p:nvSpPr>
        <p:spPr>
          <a:xfrm>
            <a:off x="6740214" y="3079994"/>
            <a:ext cx="1800000" cy="1800000"/>
          </a:xfrm>
          <a:prstGeom prst="roundRect">
            <a:avLst>
              <a:gd name="adj" fmla="val 12870"/>
            </a:avLst>
          </a:prstGeom>
          <a:gradFill flip="none" rotWithShape="1">
            <a:gsLst>
              <a:gs pos="0">
                <a:srgbClr val="337AB7"/>
              </a:gs>
              <a:gs pos="68000">
                <a:srgbClr val="205079"/>
              </a:gs>
              <a:gs pos="100000">
                <a:srgbClr val="205079"/>
              </a:gs>
            </a:gsLst>
            <a:lin ang="5400000" scaled="0"/>
            <a:tileRect/>
          </a:gradFill>
          <a:ln w="76200">
            <a:solidFill>
              <a:schemeClr val="bg1"/>
            </a:solidFill>
          </a:ln>
          <a:effectLst>
            <a:outerShdw blurRad="50800" dist="38100" dir="5400000" algn="t" rotWithShape="0">
              <a:srgbClr val="337AB7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 descr="Toggle with solid fill">
            <a:extLst>
              <a:ext uri="{FF2B5EF4-FFF2-40B4-BE49-F238E27FC236}">
                <a16:creationId xmlns:a16="http://schemas.microsoft.com/office/drawing/2014/main" id="{44FF9EA4-4A66-8937-CA7E-1B6EF439DE58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 b="49466"/>
          <a:stretch/>
        </p:blipFill>
        <p:spPr>
          <a:xfrm flipH="1">
            <a:off x="6902070" y="3505336"/>
            <a:ext cx="1476288" cy="746031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9CD4028-F9BA-01B3-922C-6BADEAF502AF}"/>
              </a:ext>
            </a:extLst>
          </p:cNvPr>
          <p:cNvSpPr/>
          <p:nvPr/>
        </p:nvSpPr>
        <p:spPr>
          <a:xfrm>
            <a:off x="9016967" y="360580"/>
            <a:ext cx="1800000" cy="1800000"/>
          </a:xfrm>
          <a:prstGeom prst="roundRect">
            <a:avLst>
              <a:gd name="adj" fmla="val 12870"/>
            </a:avLst>
          </a:prstGeom>
          <a:gradFill flip="none" rotWithShape="1">
            <a:gsLst>
              <a:gs pos="0">
                <a:srgbClr val="337AB7"/>
              </a:gs>
              <a:gs pos="68000">
                <a:srgbClr val="205079"/>
              </a:gs>
              <a:gs pos="100000">
                <a:srgbClr val="205079"/>
              </a:gs>
            </a:gsLst>
            <a:lin ang="5400000" scaled="0"/>
            <a:tileRect/>
          </a:gradFill>
          <a:ln w="76200">
            <a:solidFill>
              <a:schemeClr val="bg1"/>
            </a:solidFill>
          </a:ln>
          <a:effectLst>
            <a:outerShdw blurRad="50800" dist="38100" dir="5400000" algn="t" rotWithShape="0">
              <a:srgbClr val="337AB7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Web design with solid fill">
            <a:extLst>
              <a:ext uri="{FF2B5EF4-FFF2-40B4-BE49-F238E27FC236}">
                <a16:creationId xmlns:a16="http://schemas.microsoft.com/office/drawing/2014/main" id="{EA0B8779-3AEA-F937-7C2C-42907A985EFB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 l="22929" t="39977" r="21339" b="27193"/>
          <a:stretch/>
        </p:blipFill>
        <p:spPr>
          <a:xfrm>
            <a:off x="9182950" y="827004"/>
            <a:ext cx="1478890" cy="87116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117BE61C-4FF6-2145-CABA-60CC6FDF6673}"/>
              </a:ext>
            </a:extLst>
          </p:cNvPr>
          <p:cNvGrpSpPr/>
          <p:nvPr/>
        </p:nvGrpSpPr>
        <p:grpSpPr>
          <a:xfrm>
            <a:off x="8346812" y="4995952"/>
            <a:ext cx="1800000" cy="1862048"/>
            <a:chOff x="8346812" y="4995952"/>
            <a:chExt cx="1800000" cy="1862048"/>
          </a:xfrm>
        </p:grpSpPr>
        <p:sp>
          <p:nvSpPr>
            <p:cNvPr id="10" name="Rounded Rectangle 41">
              <a:extLst>
                <a:ext uri="{FF2B5EF4-FFF2-40B4-BE49-F238E27FC236}">
                  <a16:creationId xmlns:a16="http://schemas.microsoft.com/office/drawing/2014/main" id="{2F07BF66-6FD6-7778-8CCA-9EDBF0F5DFAA}"/>
                </a:ext>
              </a:extLst>
            </p:cNvPr>
            <p:cNvSpPr/>
            <p:nvPr/>
          </p:nvSpPr>
          <p:spPr>
            <a:xfrm>
              <a:off x="8346812" y="5058000"/>
              <a:ext cx="1800000" cy="1800000"/>
            </a:xfrm>
            <a:prstGeom prst="roundRect">
              <a:avLst>
                <a:gd name="adj" fmla="val 12870"/>
              </a:avLst>
            </a:prstGeom>
            <a:gradFill flip="none" rotWithShape="1">
              <a:gsLst>
                <a:gs pos="0">
                  <a:srgbClr val="337AB7"/>
                </a:gs>
                <a:gs pos="68000">
                  <a:srgbClr val="205079"/>
                </a:gs>
                <a:gs pos="100000">
                  <a:srgbClr val="205079"/>
                </a:gs>
              </a:gsLst>
              <a:lin ang="5400000" scaled="0"/>
              <a:tileRect/>
            </a:gradFill>
            <a:ln w="76200">
              <a:solidFill>
                <a:schemeClr val="bg1"/>
              </a:solidFill>
            </a:ln>
            <a:effectLst>
              <a:outerShdw blurRad="50800" dist="38100" dir="5400000" algn="t" rotWithShape="0">
                <a:srgbClr val="337AB7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510163B-68C7-0D47-62BD-3B3A48987BCD}"/>
                </a:ext>
              </a:extLst>
            </p:cNvPr>
            <p:cNvSpPr txBox="1"/>
            <p:nvPr/>
          </p:nvSpPr>
          <p:spPr>
            <a:xfrm>
              <a:off x="8951325" y="4995952"/>
              <a:ext cx="595035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500" b="1" dirty="0">
                  <a:solidFill>
                    <a:srgbClr val="FFDD2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6299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5-Point Star 7">
            <a:extLst>
              <a:ext uri="{FF2B5EF4-FFF2-40B4-BE49-F238E27FC236}">
                <a16:creationId xmlns:a16="http://schemas.microsoft.com/office/drawing/2014/main" id="{22CE8714-70B9-2BD8-666F-9BB740852D7B}"/>
              </a:ext>
            </a:extLst>
          </p:cNvPr>
          <p:cNvSpPr/>
          <p:nvPr/>
        </p:nvSpPr>
        <p:spPr>
          <a:xfrm>
            <a:off x="6220549" y="2049913"/>
            <a:ext cx="1800000" cy="1800000"/>
          </a:xfrm>
          <a:prstGeom prst="star5">
            <a:avLst>
              <a:gd name="adj" fmla="val 22927"/>
              <a:gd name="hf" fmla="val 105146"/>
              <a:gd name="vf" fmla="val 110557"/>
            </a:avLst>
          </a:prstGeom>
          <a:gradFill flip="none" rotWithShape="1">
            <a:gsLst>
              <a:gs pos="0">
                <a:schemeClr val="bg2">
                  <a:lumMod val="90000"/>
                </a:schemeClr>
              </a:gs>
              <a:gs pos="6800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0"/>
            <a:tileRect/>
          </a:gradFill>
          <a:ln w="76200">
            <a:solidFill>
              <a:schemeClr val="bg1"/>
            </a:solidFill>
          </a:ln>
          <a:effectLst>
            <a:outerShdw blurRad="50800" dist="38100" dir="5400000" algn="t" rotWithShape="0">
              <a:srgbClr val="337AB7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>
            <a:extLst>
              <a:ext uri="{FF2B5EF4-FFF2-40B4-BE49-F238E27FC236}">
                <a16:creationId xmlns:a16="http://schemas.microsoft.com/office/drawing/2014/main" id="{2CF825EC-6E21-666E-6594-BAC4092243EC}"/>
              </a:ext>
            </a:extLst>
          </p:cNvPr>
          <p:cNvSpPr/>
          <p:nvPr/>
        </p:nvSpPr>
        <p:spPr>
          <a:xfrm>
            <a:off x="3607978" y="1984599"/>
            <a:ext cx="1800000" cy="1800000"/>
          </a:xfrm>
          <a:prstGeom prst="star5">
            <a:avLst>
              <a:gd name="adj" fmla="val 22927"/>
              <a:gd name="hf" fmla="val 105146"/>
              <a:gd name="vf" fmla="val 110557"/>
            </a:avLst>
          </a:prstGeom>
          <a:gradFill flip="none" rotWithShape="1">
            <a:gsLst>
              <a:gs pos="54000">
                <a:srgbClr val="FFF400"/>
              </a:gs>
              <a:gs pos="66000">
                <a:srgbClr val="FFDD26"/>
              </a:gs>
              <a:gs pos="100000">
                <a:srgbClr val="FFDD26"/>
              </a:gs>
            </a:gsLst>
            <a:lin ang="5400000" scaled="0"/>
            <a:tileRect/>
          </a:gradFill>
          <a:ln w="76200">
            <a:solidFill>
              <a:schemeClr val="bg1"/>
            </a:solidFill>
          </a:ln>
          <a:effectLst>
            <a:outerShdw blurRad="50800" dist="38100" dir="5400000" algn="t" rotWithShape="0">
              <a:srgbClr val="337AB7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625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Johannes Kroß</dc:creator>
  <cp:lastModifiedBy>Peter Bludau</cp:lastModifiedBy>
  <cp:revision>12</cp:revision>
  <dcterms:created xsi:type="dcterms:W3CDTF">2022-10-19T14:46:50Z</dcterms:created>
  <dcterms:modified xsi:type="dcterms:W3CDTF">2022-11-03T08:55:54Z</dcterms:modified>
</cp:coreProperties>
</file>