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58"/>
  </p:normalViewPr>
  <p:slideViewPr>
    <p:cSldViewPr snapToGrid="0">
      <p:cViewPr>
        <p:scale>
          <a:sx n="20" d="100"/>
          <a:sy n="20" d="100"/>
        </p:scale>
        <p:origin x="294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3BB8-E497-4C03-B0A8-099843BDB35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29DE-5B19-4487-9A17-C07E8CF24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9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3BB8-E497-4C03-B0A8-099843BDB35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29DE-5B19-4487-9A17-C07E8CF24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6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3BB8-E497-4C03-B0A8-099843BDB35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29DE-5B19-4487-9A17-C07E8CF24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7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3BB8-E497-4C03-B0A8-099843BDB35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29DE-5B19-4487-9A17-C07E8CF24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3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3BB8-E497-4C03-B0A8-099843BDB35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29DE-5B19-4487-9A17-C07E8CF24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3BB8-E497-4C03-B0A8-099843BDB35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29DE-5B19-4487-9A17-C07E8CF24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1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3BB8-E497-4C03-B0A8-099843BDB35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29DE-5B19-4487-9A17-C07E8CF24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3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3BB8-E497-4C03-B0A8-099843BDB35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29DE-5B19-4487-9A17-C07E8CF24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8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3BB8-E497-4C03-B0A8-099843BDB35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29DE-5B19-4487-9A17-C07E8CF24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3BB8-E497-4C03-B0A8-099843BDB35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29DE-5B19-4487-9A17-C07E8CF24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1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3BB8-E497-4C03-B0A8-099843BDB35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29DE-5B19-4487-9A17-C07E8CF24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C23BB8-E497-4C03-B0A8-099843BDB35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A29DE-5B19-4487-9A17-C07E8CF24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0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2478FD39-8A54-4C5A-AF74-490A227DD404}"/>
              </a:ext>
            </a:extLst>
          </p:cNvPr>
          <p:cNvSpPr txBox="1"/>
          <p:nvPr/>
        </p:nvSpPr>
        <p:spPr>
          <a:xfrm>
            <a:off x="612127" y="4283245"/>
            <a:ext cx="290509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500" dirty="0">
                <a:latin typeface="Arial Black" panose="020B0A04020102020204" pitchFamily="34" charset="0"/>
              </a:rPr>
              <a:t>Título que resume la idea de presentación libre con tamaño sugerido mínimo de 65p, centrado, tipo letra libre</a:t>
            </a:r>
            <a:endParaRPr lang="es-AR" sz="6500" dirty="0">
              <a:latin typeface="Arial Black" panose="020B0A040201020202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FFD74A0-0252-3CBF-A2D7-AA856B9DC847}"/>
              </a:ext>
            </a:extLst>
          </p:cNvPr>
          <p:cNvSpPr/>
          <p:nvPr/>
        </p:nvSpPr>
        <p:spPr>
          <a:xfrm>
            <a:off x="17517981" y="625676"/>
            <a:ext cx="12145106" cy="2846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4400" dirty="0"/>
              <a:t>Logos de Afiliaciones del autor/a que presenta </a:t>
            </a:r>
            <a:endParaRPr lang="en-US" sz="4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DED9250-BD37-4213-BF21-57D2C8D71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" y="952178"/>
            <a:ext cx="7962177" cy="2520118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11645D4-73B7-1CE9-C572-B84C1E5A20BB}"/>
              </a:ext>
            </a:extLst>
          </p:cNvPr>
          <p:cNvCxnSpPr/>
          <p:nvPr/>
        </p:nvCxnSpPr>
        <p:spPr>
          <a:xfrm>
            <a:off x="2316610" y="254000"/>
            <a:ext cx="0" cy="42541804"/>
          </a:xfrm>
          <a:prstGeom prst="straightConnector1">
            <a:avLst/>
          </a:prstGeom>
          <a:ln w="520700">
            <a:solidFill>
              <a:schemeClr val="tx1">
                <a:alpha val="43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E7E9FDB-5D6A-770D-40CD-CE58618FD193}"/>
              </a:ext>
            </a:extLst>
          </p:cNvPr>
          <p:cNvCxnSpPr>
            <a:cxnSpLocks/>
          </p:cNvCxnSpPr>
          <p:nvPr/>
        </p:nvCxnSpPr>
        <p:spPr>
          <a:xfrm flipH="1">
            <a:off x="0" y="20139914"/>
            <a:ext cx="30275213" cy="0"/>
          </a:xfrm>
          <a:prstGeom prst="straightConnector1">
            <a:avLst/>
          </a:prstGeom>
          <a:ln w="520700">
            <a:solidFill>
              <a:schemeClr val="tx1">
                <a:alpha val="43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12B1D0-A03A-0826-1CCC-64B8F923A905}"/>
              </a:ext>
            </a:extLst>
          </p:cNvPr>
          <p:cNvSpPr txBox="1"/>
          <p:nvPr/>
        </p:nvSpPr>
        <p:spPr>
          <a:xfrm>
            <a:off x="6787009" y="18459533"/>
            <a:ext cx="17068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841 mm </a:t>
            </a:r>
            <a:r>
              <a:rPr lang="en-US" sz="8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ancho</a:t>
            </a:r>
            <a:endParaRPr lang="en-US" sz="138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CDF2714-3458-54E8-8C3A-D1EC40700501}"/>
              </a:ext>
            </a:extLst>
          </p:cNvPr>
          <p:cNvSpPr txBox="1"/>
          <p:nvPr/>
        </p:nvSpPr>
        <p:spPr>
          <a:xfrm rot="5400000">
            <a:off x="-100201" y="29948210"/>
            <a:ext cx="6547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1189 mm alto</a:t>
            </a:r>
            <a:endParaRPr lang="en-US" sz="138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0DD17F0-FA81-45D8-A631-517789F21D9B}"/>
              </a:ext>
            </a:extLst>
          </p:cNvPr>
          <p:cNvSpPr/>
          <p:nvPr/>
        </p:nvSpPr>
        <p:spPr>
          <a:xfrm>
            <a:off x="488731" y="4100084"/>
            <a:ext cx="29174352" cy="3585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FB150CE-063B-418A-AD51-E1461AFA5BD8}"/>
              </a:ext>
            </a:extLst>
          </p:cNvPr>
          <p:cNvSpPr/>
          <p:nvPr/>
        </p:nvSpPr>
        <p:spPr>
          <a:xfrm>
            <a:off x="467749" y="40024569"/>
            <a:ext cx="5821330" cy="2590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REFERENCIAS (En caso necesario)</a:t>
            </a:r>
            <a:endParaRPr lang="es-AR" sz="2400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568E5DD-0411-410E-A4CC-F7F4035C5DEC}"/>
              </a:ext>
            </a:extLst>
          </p:cNvPr>
          <p:cNvSpPr/>
          <p:nvPr/>
        </p:nvSpPr>
        <p:spPr>
          <a:xfrm>
            <a:off x="6585856" y="40049335"/>
            <a:ext cx="18233571" cy="2590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LOGOS DE AFILIACIONES DE COAUTORES / PROYECTOS QUE FINANCIAN / LOGOS LABORATORIO O DEMÁS NECESARIOS</a:t>
            </a:r>
            <a:endParaRPr lang="es-AR" sz="3200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005AACF-7886-4ACD-B704-C47141FE05A8}"/>
              </a:ext>
            </a:extLst>
          </p:cNvPr>
          <p:cNvSpPr/>
          <p:nvPr/>
        </p:nvSpPr>
        <p:spPr>
          <a:xfrm>
            <a:off x="24971826" y="40049334"/>
            <a:ext cx="4691257" cy="2590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Contacto de autor/a principal (redes de laboratorio, Google Académico, etc. –LIBRE-)</a:t>
            </a:r>
            <a:endParaRPr lang="es-AR" sz="3200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6425D59-5489-4A63-BF0F-2C6F1787B6D5}"/>
              </a:ext>
            </a:extLst>
          </p:cNvPr>
          <p:cNvSpPr/>
          <p:nvPr/>
        </p:nvSpPr>
        <p:spPr>
          <a:xfrm rot="20297992">
            <a:off x="6804682" y="11178197"/>
            <a:ext cx="17033453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7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EJEMPLO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FB43BEE-0816-417B-974E-046EB5119099}"/>
              </a:ext>
            </a:extLst>
          </p:cNvPr>
          <p:cNvSpPr txBox="1"/>
          <p:nvPr/>
        </p:nvSpPr>
        <p:spPr>
          <a:xfrm>
            <a:off x="751570" y="6441440"/>
            <a:ext cx="2864867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u="sng" dirty="0"/>
              <a:t>Nombre Apellido</a:t>
            </a:r>
            <a:r>
              <a:rPr lang="es-CL" sz="4000" u="sng" baseline="30000" dirty="0"/>
              <a:t>1,2</a:t>
            </a:r>
            <a:r>
              <a:rPr lang="es-CL" sz="4000" dirty="0"/>
              <a:t>, Nombre Apellido</a:t>
            </a:r>
            <a:r>
              <a:rPr lang="es-CL" sz="4000" baseline="30000" dirty="0"/>
              <a:t> 3</a:t>
            </a:r>
            <a:r>
              <a:rPr lang="es-CL" sz="4000" dirty="0"/>
              <a:t>, Nombre Apellido</a:t>
            </a:r>
            <a:r>
              <a:rPr lang="es-CL" sz="4000" baseline="30000" dirty="0"/>
              <a:t>4 </a:t>
            </a:r>
            <a:r>
              <a:rPr lang="es-ES" sz="2000" dirty="0"/>
              <a:t>(SEÑALE EL AUTOR / LA AUTORA QUE PRESENTA +  CORREO)</a:t>
            </a:r>
            <a:endParaRPr lang="es-CL" sz="2000" dirty="0"/>
          </a:p>
          <a:p>
            <a:pPr algn="ctr"/>
            <a:r>
              <a:rPr lang="es-AR" sz="3200" i="1" dirty="0"/>
              <a:t>correo@edu.ar </a:t>
            </a:r>
            <a:endParaRPr lang="es-CL" sz="3200" dirty="0"/>
          </a:p>
          <a:p>
            <a:r>
              <a:rPr lang="es-AR" sz="2200" baseline="30000" dirty="0"/>
              <a:t>1</a:t>
            </a:r>
            <a:r>
              <a:rPr lang="es-AR" sz="2200" dirty="0"/>
              <a:t> Afiliación institucional. Ciudad, País. </a:t>
            </a:r>
            <a:endParaRPr lang="es-CL" sz="2200" i="1" dirty="0"/>
          </a:p>
          <a:p>
            <a:r>
              <a:rPr lang="es-AR" sz="2200" baseline="30000" dirty="0"/>
              <a:t>2</a:t>
            </a:r>
            <a:r>
              <a:rPr lang="es-AR" sz="2200" dirty="0"/>
              <a:t> </a:t>
            </a:r>
            <a:r>
              <a:rPr lang="es-ES" sz="2200" dirty="0"/>
              <a:t>Otra afiliación. Ciudad, País</a:t>
            </a:r>
          </a:p>
          <a:p>
            <a:pPr algn="ctr"/>
            <a:endParaRPr lang="es-ES" sz="22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9BEF8A5-E63F-46CA-BC9D-2ED2F0478320}"/>
              </a:ext>
            </a:extLst>
          </p:cNvPr>
          <p:cNvSpPr txBox="1"/>
          <p:nvPr/>
        </p:nvSpPr>
        <p:spPr>
          <a:xfrm>
            <a:off x="9240252" y="24478664"/>
            <a:ext cx="129941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Este es un ejemplo de Póster. Es libre con el contenido y forma que quiera presentar y la disposición de título, introducción, metodología, resultados, conclusiones, figuras. Le sugerimos que la información contenida en este </a:t>
            </a:r>
            <a:r>
              <a:rPr lang="es-ES" sz="4000" dirty="0" err="1"/>
              <a:t>template</a:t>
            </a:r>
            <a:r>
              <a:rPr lang="es-ES" sz="4000" dirty="0"/>
              <a:t> esté legible en el póster.</a:t>
            </a:r>
            <a:endParaRPr lang="es-AR" sz="40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1F804F7-BFBC-4505-A2B8-2B3208CA7D10}"/>
              </a:ext>
            </a:extLst>
          </p:cNvPr>
          <p:cNvSpPr txBox="1"/>
          <p:nvPr/>
        </p:nvSpPr>
        <p:spPr>
          <a:xfrm>
            <a:off x="467749" y="299949"/>
            <a:ext cx="14477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00" dirty="0"/>
              <a:t>“CONGRESO </a:t>
            </a:r>
            <a:r>
              <a:rPr lang="es-ES" sz="4600" dirty="0" err="1"/>
              <a:t>MeetUp</a:t>
            </a:r>
            <a:r>
              <a:rPr lang="es-ES" sz="4600" dirty="0"/>
              <a:t> BAYES-IA-ML 2025: Inteligencia Plural”</a:t>
            </a:r>
            <a:endParaRPr lang="es-AR" sz="4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8F6900-DEF0-449B-B862-441C36B62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91" y="1337748"/>
            <a:ext cx="4579256" cy="111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67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174</Words>
  <Application>Microsoft Office PowerPoint</Application>
  <PresentationFormat>Personalizado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Black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Marcelo Leppe Cartes</dc:creator>
  <cp:lastModifiedBy>Camila Neder</cp:lastModifiedBy>
  <cp:revision>10</cp:revision>
  <dcterms:created xsi:type="dcterms:W3CDTF">2024-05-31T14:09:09Z</dcterms:created>
  <dcterms:modified xsi:type="dcterms:W3CDTF">2025-08-14T16:53:51Z</dcterms:modified>
</cp:coreProperties>
</file>