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Lst>
  <p:notesMasterIdLst>
    <p:notesMasterId r:id="rId21"/>
  </p:notesMasterIdLst>
  <p:sldIdLst>
    <p:sldId id="346" r:id="rId2"/>
    <p:sldId id="660" r:id="rId3"/>
    <p:sldId id="661" r:id="rId4"/>
    <p:sldId id="604" r:id="rId5"/>
    <p:sldId id="266" r:id="rId6"/>
    <p:sldId id="300" r:id="rId7"/>
    <p:sldId id="595" r:id="rId8"/>
    <p:sldId id="596" r:id="rId9"/>
    <p:sldId id="606" r:id="rId10"/>
    <p:sldId id="592" r:id="rId11"/>
    <p:sldId id="327" r:id="rId12"/>
    <p:sldId id="603" r:id="rId13"/>
    <p:sldId id="602" r:id="rId14"/>
    <p:sldId id="601" r:id="rId15"/>
    <p:sldId id="605" r:id="rId16"/>
    <p:sldId id="594" r:id="rId17"/>
    <p:sldId id="662" r:id="rId18"/>
    <p:sldId id="630" r:id="rId19"/>
    <p:sldId id="62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E0C06"/>
    <a:srgbClr val="FF92B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4048E3-619F-79B8-DFAB-4D8E264345BB}" v="7" dt="2024-09-18T10:38:01.466"/>
    <p1510:client id="{5C923A5F-9784-4AA6-B75E-015B12594196}" v="8" dt="2024-09-18T07:49:29.204"/>
    <p1510:client id="{6BFBBF77-9932-0F85-5661-BA52E3FAE0AC}" v="46" dt="2024-09-18T08:30:59.8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856"/>
    <p:restoredTop sz="94296"/>
  </p:normalViewPr>
  <p:slideViewPr>
    <p:cSldViewPr snapToGrid="0" snapToObjects="1">
      <p:cViewPr varScale="1">
        <p:scale>
          <a:sx n="104" d="100"/>
          <a:sy n="104" d="100"/>
        </p:scale>
        <p:origin x="1374" y="9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ola Sekulovski" userId="S::n.sekulovski@uva.nl::2345901e-73d2-462d-8b82-8af2d9a2a087" providerId="AD" clId="Web-{6BFBBF77-9932-0F85-5661-BA52E3FAE0AC}"/>
    <pc:docChg chg="modSld">
      <pc:chgData name="Nikola Sekulovski" userId="S::n.sekulovski@uva.nl::2345901e-73d2-462d-8b82-8af2d9a2a087" providerId="AD" clId="Web-{6BFBBF77-9932-0F85-5661-BA52E3FAE0AC}" dt="2024-09-18T08:30:58.381" v="24" actId="20577"/>
      <pc:docMkLst>
        <pc:docMk/>
      </pc:docMkLst>
      <pc:sldChg chg="modSp">
        <pc:chgData name="Nikola Sekulovski" userId="S::n.sekulovski@uva.nl::2345901e-73d2-462d-8b82-8af2d9a2a087" providerId="AD" clId="Web-{6BFBBF77-9932-0F85-5661-BA52E3FAE0AC}" dt="2024-09-18T08:20:50.238" v="23" actId="20577"/>
        <pc:sldMkLst>
          <pc:docMk/>
          <pc:sldMk cId="1131232699" sldId="346"/>
        </pc:sldMkLst>
        <pc:spChg chg="mod">
          <ac:chgData name="Nikola Sekulovski" userId="S::n.sekulovski@uva.nl::2345901e-73d2-462d-8b82-8af2d9a2a087" providerId="AD" clId="Web-{6BFBBF77-9932-0F85-5661-BA52E3FAE0AC}" dt="2024-09-18T08:20:50.238" v="23" actId="20577"/>
          <ac:spMkLst>
            <pc:docMk/>
            <pc:sldMk cId="1131232699" sldId="346"/>
            <ac:spMk id="6" creationId="{A127B32E-17D6-495D-2F9B-41D316BDE8CA}"/>
          </ac:spMkLst>
        </pc:spChg>
      </pc:sldChg>
      <pc:sldChg chg="modSp">
        <pc:chgData name="Nikola Sekulovski" userId="S::n.sekulovski@uva.nl::2345901e-73d2-462d-8b82-8af2d9a2a087" providerId="AD" clId="Web-{6BFBBF77-9932-0F85-5661-BA52E3FAE0AC}" dt="2024-09-18T08:30:58.381" v="24" actId="20577"/>
        <pc:sldMkLst>
          <pc:docMk/>
          <pc:sldMk cId="3936712023" sldId="601"/>
        </pc:sldMkLst>
        <pc:spChg chg="mod">
          <ac:chgData name="Nikola Sekulovski" userId="S::n.sekulovski@uva.nl::2345901e-73d2-462d-8b82-8af2d9a2a087" providerId="AD" clId="Web-{6BFBBF77-9932-0F85-5661-BA52E3FAE0AC}" dt="2024-09-18T08:30:58.381" v="24" actId="20577"/>
          <ac:spMkLst>
            <pc:docMk/>
            <pc:sldMk cId="3936712023" sldId="601"/>
            <ac:spMk id="8" creationId="{7C2C20C3-2FB0-4500-9631-5BD18DFFAEFB}"/>
          </ac:spMkLst>
        </pc:spChg>
      </pc:sldChg>
    </pc:docChg>
  </pc:docChgLst>
  <pc:docChgLst>
    <pc:chgData name="Karoline Huth" userId="5ffc0af5-9e46-431a-90db-3541adb3af2d" providerId="ADAL" clId="{39776CBA-5A7E-F84D-8A8B-9FA282C05370}"/>
    <pc:docChg chg="undo custSel addSld delSld modSld sldOrd">
      <pc:chgData name="Karoline Huth" userId="5ffc0af5-9e46-431a-90db-3541adb3af2d" providerId="ADAL" clId="{39776CBA-5A7E-F84D-8A8B-9FA282C05370}" dt="2021-04-21T10:59:02.576" v="4758" actId="20577"/>
      <pc:docMkLst>
        <pc:docMk/>
      </pc:docMkLst>
      <pc:sldChg chg="addSp delSp modSp mod">
        <pc:chgData name="Karoline Huth" userId="5ffc0af5-9e46-431a-90db-3541adb3af2d" providerId="ADAL" clId="{39776CBA-5A7E-F84D-8A8B-9FA282C05370}" dt="2021-03-30T13:52:46.247" v="3128" actId="1076"/>
        <pc:sldMkLst>
          <pc:docMk/>
          <pc:sldMk cId="2067514678" sldId="256"/>
        </pc:sldMkLst>
        <pc:spChg chg="mod">
          <ac:chgData name="Karoline Huth" userId="5ffc0af5-9e46-431a-90db-3541adb3af2d" providerId="ADAL" clId="{39776CBA-5A7E-F84D-8A8B-9FA282C05370}" dt="2021-03-30T07:46:56.032" v="168" actId="404"/>
          <ac:spMkLst>
            <pc:docMk/>
            <pc:sldMk cId="2067514678" sldId="256"/>
            <ac:spMk id="2" creationId="{646D81DF-801B-2146-A68C-BBFC0DACA6AF}"/>
          </ac:spMkLst>
        </pc:spChg>
        <pc:spChg chg="mod">
          <ac:chgData name="Karoline Huth" userId="5ffc0af5-9e46-431a-90db-3541adb3af2d" providerId="ADAL" clId="{39776CBA-5A7E-F84D-8A8B-9FA282C05370}" dt="2021-03-30T07:47:19.224" v="248" actId="27636"/>
          <ac:spMkLst>
            <pc:docMk/>
            <pc:sldMk cId="2067514678" sldId="256"/>
            <ac:spMk id="3" creationId="{D87AC041-6717-E24D-B961-FA21C36E0451}"/>
          </ac:spMkLst>
        </pc:spChg>
        <pc:spChg chg="add del mod">
          <ac:chgData name="Karoline Huth" userId="5ffc0af5-9e46-431a-90db-3541adb3af2d" providerId="ADAL" clId="{39776CBA-5A7E-F84D-8A8B-9FA282C05370}" dt="2021-03-30T07:37:22.619" v="10"/>
          <ac:spMkLst>
            <pc:docMk/>
            <pc:sldMk cId="2067514678" sldId="256"/>
            <ac:spMk id="4" creationId="{DBEE8DF9-017B-834A-8E16-7F490C15F627}"/>
          </ac:spMkLst>
        </pc:spChg>
        <pc:spChg chg="mod">
          <ac:chgData name="Karoline Huth" userId="5ffc0af5-9e46-431a-90db-3541adb3af2d" providerId="ADAL" clId="{39776CBA-5A7E-F84D-8A8B-9FA282C05370}" dt="2021-03-30T07:46:37.799" v="162" actId="20577"/>
          <ac:spMkLst>
            <pc:docMk/>
            <pc:sldMk cId="2067514678" sldId="256"/>
            <ac:spMk id="14" creationId="{0CBCBE8E-8B66-D246-BBE0-543365ABC78C}"/>
          </ac:spMkLst>
        </pc:spChg>
        <pc:picChg chg="mod">
          <ac:chgData name="Karoline Huth" userId="5ffc0af5-9e46-431a-90db-3541adb3af2d" providerId="ADAL" clId="{39776CBA-5A7E-F84D-8A8B-9FA282C05370}" dt="2021-03-30T07:43:54.365" v="25" actId="1076"/>
          <ac:picMkLst>
            <pc:docMk/>
            <pc:sldMk cId="2067514678" sldId="256"/>
            <ac:picMk id="6" creationId="{96AD2327-908E-8B4B-99D7-7F3B7BF14028}"/>
          </ac:picMkLst>
        </pc:picChg>
        <pc:picChg chg="add mod">
          <ac:chgData name="Karoline Huth" userId="5ffc0af5-9e46-431a-90db-3541adb3af2d" providerId="ADAL" clId="{39776CBA-5A7E-F84D-8A8B-9FA282C05370}" dt="2021-03-30T07:46:51.138" v="167" actId="1076"/>
          <ac:picMkLst>
            <pc:docMk/>
            <pc:sldMk cId="2067514678" sldId="256"/>
            <ac:picMk id="8" creationId="{070A3EFB-F211-B34B-9C5B-4A22401F9AF5}"/>
          </ac:picMkLst>
        </pc:picChg>
        <pc:picChg chg="add mod">
          <ac:chgData name="Karoline Huth" userId="5ffc0af5-9e46-431a-90db-3541adb3af2d" providerId="ADAL" clId="{39776CBA-5A7E-F84D-8A8B-9FA282C05370}" dt="2021-03-30T13:52:46.247" v="3128" actId="1076"/>
          <ac:picMkLst>
            <pc:docMk/>
            <pc:sldMk cId="2067514678" sldId="256"/>
            <ac:picMk id="1028" creationId="{0E90C15A-9899-2748-8823-E9688D3C6E6A}"/>
          </ac:picMkLst>
        </pc:picChg>
      </pc:sldChg>
      <pc:sldChg chg="del modNotesTx">
        <pc:chgData name="Karoline Huth" userId="5ffc0af5-9e46-431a-90db-3541adb3af2d" providerId="ADAL" clId="{39776CBA-5A7E-F84D-8A8B-9FA282C05370}" dt="2021-03-30T10:11:24.942" v="1403" actId="2696"/>
        <pc:sldMkLst>
          <pc:docMk/>
          <pc:sldMk cId="2253218024" sldId="257"/>
        </pc:sldMkLst>
      </pc:sldChg>
      <pc:sldChg chg="del">
        <pc:chgData name="Karoline Huth" userId="5ffc0af5-9e46-431a-90db-3541adb3af2d" providerId="ADAL" clId="{39776CBA-5A7E-F84D-8A8B-9FA282C05370}" dt="2021-03-30T07:47:26.547" v="249" actId="2696"/>
        <pc:sldMkLst>
          <pc:docMk/>
          <pc:sldMk cId="408761360" sldId="258"/>
        </pc:sldMkLst>
      </pc:sldChg>
      <pc:sldChg chg="del">
        <pc:chgData name="Karoline Huth" userId="5ffc0af5-9e46-431a-90db-3541adb3af2d" providerId="ADAL" clId="{39776CBA-5A7E-F84D-8A8B-9FA282C05370}" dt="2021-03-30T07:47:31.359" v="252" actId="2696"/>
        <pc:sldMkLst>
          <pc:docMk/>
          <pc:sldMk cId="2306823064" sldId="259"/>
        </pc:sldMkLst>
      </pc:sldChg>
      <pc:sldChg chg="del">
        <pc:chgData name="Karoline Huth" userId="5ffc0af5-9e46-431a-90db-3541adb3af2d" providerId="ADAL" clId="{39776CBA-5A7E-F84D-8A8B-9FA282C05370}" dt="2021-03-30T07:47:32.393" v="253" actId="2696"/>
        <pc:sldMkLst>
          <pc:docMk/>
          <pc:sldMk cId="1982009655" sldId="260"/>
        </pc:sldMkLst>
      </pc:sldChg>
      <pc:sldChg chg="del">
        <pc:chgData name="Karoline Huth" userId="5ffc0af5-9e46-431a-90db-3541adb3af2d" providerId="ADAL" clId="{39776CBA-5A7E-F84D-8A8B-9FA282C05370}" dt="2021-03-30T07:47:34.153" v="255" actId="2696"/>
        <pc:sldMkLst>
          <pc:docMk/>
          <pc:sldMk cId="4035003520" sldId="261"/>
        </pc:sldMkLst>
      </pc:sldChg>
      <pc:sldChg chg="addSp delSp modSp mod modNotesTx">
        <pc:chgData name="Karoline Huth" userId="5ffc0af5-9e46-431a-90db-3541adb3af2d" providerId="ADAL" clId="{39776CBA-5A7E-F84D-8A8B-9FA282C05370}" dt="2021-04-06T19:33:48.039" v="4433" actId="14100"/>
        <pc:sldMkLst>
          <pc:docMk/>
          <pc:sldMk cId="1917598881" sldId="262"/>
        </pc:sldMkLst>
        <pc:spChg chg="add mod">
          <ac:chgData name="Karoline Huth" userId="5ffc0af5-9e46-431a-90db-3541adb3af2d" providerId="ADAL" clId="{39776CBA-5A7E-F84D-8A8B-9FA282C05370}" dt="2021-03-30T13:38:58.730" v="2933" actId="14100"/>
          <ac:spMkLst>
            <pc:docMk/>
            <pc:sldMk cId="1917598881" sldId="262"/>
            <ac:spMk id="2" creationId="{BD85154D-1834-F74A-A697-315D0AEBD583}"/>
          </ac:spMkLst>
        </pc:spChg>
        <pc:spChg chg="add mod">
          <ac:chgData name="Karoline Huth" userId="5ffc0af5-9e46-431a-90db-3541adb3af2d" providerId="ADAL" clId="{39776CBA-5A7E-F84D-8A8B-9FA282C05370}" dt="2021-03-30T13:38:49.367" v="2923" actId="1036"/>
          <ac:spMkLst>
            <pc:docMk/>
            <pc:sldMk cId="1917598881" sldId="262"/>
            <ac:spMk id="4" creationId="{315D29C5-2A8E-BA42-8952-DAD74C16A991}"/>
          </ac:spMkLst>
        </pc:spChg>
        <pc:spChg chg="mod">
          <ac:chgData name="Karoline Huth" userId="5ffc0af5-9e46-431a-90db-3541adb3af2d" providerId="ADAL" clId="{39776CBA-5A7E-F84D-8A8B-9FA282C05370}" dt="2021-03-30T13:44:33.285" v="3026" actId="20577"/>
          <ac:spMkLst>
            <pc:docMk/>
            <pc:sldMk cId="1917598881" sldId="262"/>
            <ac:spMk id="6" creationId="{5035EED6-C86E-0B4F-ADE8-845324103C90}"/>
          </ac:spMkLst>
        </pc:spChg>
        <pc:spChg chg="add mod">
          <ac:chgData name="Karoline Huth" userId="5ffc0af5-9e46-431a-90db-3541adb3af2d" providerId="ADAL" clId="{39776CBA-5A7E-F84D-8A8B-9FA282C05370}" dt="2021-03-30T13:45:47.321" v="3044" actId="1076"/>
          <ac:spMkLst>
            <pc:docMk/>
            <pc:sldMk cId="1917598881" sldId="262"/>
            <ac:spMk id="7" creationId="{D5F64AFA-AFFA-374F-9E8F-CA8B1785337C}"/>
          </ac:spMkLst>
        </pc:spChg>
        <pc:spChg chg="add mod">
          <ac:chgData name="Karoline Huth" userId="5ffc0af5-9e46-431a-90db-3541adb3af2d" providerId="ADAL" clId="{39776CBA-5A7E-F84D-8A8B-9FA282C05370}" dt="2021-03-30T13:45:35.631" v="3041" actId="1076"/>
          <ac:spMkLst>
            <pc:docMk/>
            <pc:sldMk cId="1917598881" sldId="262"/>
            <ac:spMk id="8" creationId="{9F7ECDDA-500E-4C4B-85C0-F46D2766C734}"/>
          </ac:spMkLst>
        </pc:spChg>
        <pc:spChg chg="add del mod">
          <ac:chgData name="Karoline Huth" userId="5ffc0af5-9e46-431a-90db-3541adb3af2d" providerId="ADAL" clId="{39776CBA-5A7E-F84D-8A8B-9FA282C05370}" dt="2021-03-30T13:44:20.711" v="3021" actId="478"/>
          <ac:spMkLst>
            <pc:docMk/>
            <pc:sldMk cId="1917598881" sldId="262"/>
            <ac:spMk id="9" creationId="{4A55E787-7961-344D-AE03-40DC2380CA87}"/>
          </ac:spMkLst>
        </pc:spChg>
        <pc:spChg chg="del">
          <ac:chgData name="Karoline Huth" userId="5ffc0af5-9e46-431a-90db-3541adb3af2d" providerId="ADAL" clId="{39776CBA-5A7E-F84D-8A8B-9FA282C05370}" dt="2021-03-30T08:27:28.590" v="830" actId="478"/>
          <ac:spMkLst>
            <pc:docMk/>
            <pc:sldMk cId="1917598881" sldId="262"/>
            <ac:spMk id="10" creationId="{02D51C7B-CE31-8A4A-9C1B-AD45EE7CCDFF}"/>
          </ac:spMkLst>
        </pc:spChg>
        <pc:spChg chg="add mod">
          <ac:chgData name="Karoline Huth" userId="5ffc0af5-9e46-431a-90db-3541adb3af2d" providerId="ADAL" clId="{39776CBA-5A7E-F84D-8A8B-9FA282C05370}" dt="2021-04-06T19:33:48.039" v="4433" actId="14100"/>
          <ac:spMkLst>
            <pc:docMk/>
            <pc:sldMk cId="1917598881" sldId="262"/>
            <ac:spMk id="11" creationId="{18171346-235C-FF47-8A7E-DA559A420D33}"/>
          </ac:spMkLst>
        </pc:spChg>
        <pc:spChg chg="del mod">
          <ac:chgData name="Karoline Huth" userId="5ffc0af5-9e46-431a-90db-3541adb3af2d" providerId="ADAL" clId="{39776CBA-5A7E-F84D-8A8B-9FA282C05370}" dt="2021-03-30T08:28:00.874" v="839" actId="478"/>
          <ac:spMkLst>
            <pc:docMk/>
            <pc:sldMk cId="1917598881" sldId="262"/>
            <ac:spMk id="12" creationId="{D15B2170-7E3E-EA45-8EEE-2A60F3E549C7}"/>
          </ac:spMkLst>
        </pc:spChg>
        <pc:spChg chg="add mod">
          <ac:chgData name="Karoline Huth" userId="5ffc0af5-9e46-431a-90db-3541adb3af2d" providerId="ADAL" clId="{39776CBA-5A7E-F84D-8A8B-9FA282C05370}" dt="2021-03-30T13:45:28.971" v="3040" actId="14100"/>
          <ac:spMkLst>
            <pc:docMk/>
            <pc:sldMk cId="1917598881" sldId="262"/>
            <ac:spMk id="13" creationId="{C61B5D1C-DB76-0345-813F-666CC2E7BC1B}"/>
          </ac:spMkLst>
        </pc:spChg>
        <pc:spChg chg="add mod">
          <ac:chgData name="Karoline Huth" userId="5ffc0af5-9e46-431a-90db-3541adb3af2d" providerId="ADAL" clId="{39776CBA-5A7E-F84D-8A8B-9FA282C05370}" dt="2021-03-30T13:44:30.530" v="3022" actId="1076"/>
          <ac:spMkLst>
            <pc:docMk/>
            <pc:sldMk cId="1917598881" sldId="262"/>
            <ac:spMk id="14" creationId="{D10157C7-6CE6-FF43-B26A-AFE9C1FFFE79}"/>
          </ac:spMkLst>
        </pc:spChg>
        <pc:spChg chg="add mod">
          <ac:chgData name="Karoline Huth" userId="5ffc0af5-9e46-431a-90db-3541adb3af2d" providerId="ADAL" clId="{39776CBA-5A7E-F84D-8A8B-9FA282C05370}" dt="2021-03-30T13:47:36.058" v="3076" actId="20577"/>
          <ac:spMkLst>
            <pc:docMk/>
            <pc:sldMk cId="1917598881" sldId="262"/>
            <ac:spMk id="15" creationId="{32E4763F-32E1-6D44-9D23-F030EB3C43FE}"/>
          </ac:spMkLst>
        </pc:spChg>
        <pc:picChg chg="del">
          <ac:chgData name="Karoline Huth" userId="5ffc0af5-9e46-431a-90db-3541adb3af2d" providerId="ADAL" clId="{39776CBA-5A7E-F84D-8A8B-9FA282C05370}" dt="2021-03-30T08:27:24.082" v="827" actId="478"/>
          <ac:picMkLst>
            <pc:docMk/>
            <pc:sldMk cId="1917598881" sldId="262"/>
            <ac:picMk id="11" creationId="{5A8660A8-2625-944E-B0A3-D601F5C365B1}"/>
          </ac:picMkLst>
        </pc:picChg>
        <pc:cxnChg chg="del">
          <ac:chgData name="Karoline Huth" userId="5ffc0af5-9e46-431a-90db-3541adb3af2d" providerId="ADAL" clId="{39776CBA-5A7E-F84D-8A8B-9FA282C05370}" dt="2021-04-06T19:33:33.891" v="4429" actId="478"/>
          <ac:cxnSpMkLst>
            <pc:docMk/>
            <pc:sldMk cId="1917598881" sldId="262"/>
            <ac:cxnSpMk id="3" creationId="{C8BE32FC-238E-5443-82E0-F822BFE772E3}"/>
          </ac:cxnSpMkLst>
        </pc:cxnChg>
      </pc:sldChg>
      <pc:sldChg chg="del">
        <pc:chgData name="Karoline Huth" userId="5ffc0af5-9e46-431a-90db-3541adb3af2d" providerId="ADAL" clId="{39776CBA-5A7E-F84D-8A8B-9FA282C05370}" dt="2021-03-30T07:47:40.950" v="259" actId="2696"/>
        <pc:sldMkLst>
          <pc:docMk/>
          <pc:sldMk cId="1566223304" sldId="265"/>
        </pc:sldMkLst>
      </pc:sldChg>
      <pc:sldChg chg="del">
        <pc:chgData name="Karoline Huth" userId="5ffc0af5-9e46-431a-90db-3541adb3af2d" providerId="ADAL" clId="{39776CBA-5A7E-F84D-8A8B-9FA282C05370}" dt="2021-03-30T07:47:40.070" v="257" actId="2696"/>
        <pc:sldMkLst>
          <pc:docMk/>
          <pc:sldMk cId="3884329285" sldId="266"/>
        </pc:sldMkLst>
      </pc:sldChg>
      <pc:sldChg chg="del">
        <pc:chgData name="Karoline Huth" userId="5ffc0af5-9e46-431a-90db-3541adb3af2d" providerId="ADAL" clId="{39776CBA-5A7E-F84D-8A8B-9FA282C05370}" dt="2021-03-30T07:47:42.280" v="262" actId="2696"/>
        <pc:sldMkLst>
          <pc:docMk/>
          <pc:sldMk cId="4235490440" sldId="267"/>
        </pc:sldMkLst>
      </pc:sldChg>
      <pc:sldChg chg="del">
        <pc:chgData name="Karoline Huth" userId="5ffc0af5-9e46-431a-90db-3541adb3af2d" providerId="ADAL" clId="{39776CBA-5A7E-F84D-8A8B-9FA282C05370}" dt="2021-03-30T07:47:42.851" v="263" actId="2696"/>
        <pc:sldMkLst>
          <pc:docMk/>
          <pc:sldMk cId="1182574982" sldId="268"/>
        </pc:sldMkLst>
      </pc:sldChg>
      <pc:sldChg chg="del">
        <pc:chgData name="Karoline Huth" userId="5ffc0af5-9e46-431a-90db-3541adb3af2d" providerId="ADAL" clId="{39776CBA-5A7E-F84D-8A8B-9FA282C05370}" dt="2021-03-30T08:27:22.130" v="826" actId="2696"/>
        <pc:sldMkLst>
          <pc:docMk/>
          <pc:sldMk cId="685075383" sldId="271"/>
        </pc:sldMkLst>
      </pc:sldChg>
      <pc:sldChg chg="addSp delSp modSp add del mod modNotesTx">
        <pc:chgData name="Karoline Huth" userId="5ffc0af5-9e46-431a-90db-3541adb3af2d" providerId="ADAL" clId="{39776CBA-5A7E-F84D-8A8B-9FA282C05370}" dt="2021-04-21T08:43:59.988" v="4725" actId="20577"/>
        <pc:sldMkLst>
          <pc:docMk/>
          <pc:sldMk cId="2505545919" sldId="273"/>
        </pc:sldMkLst>
        <pc:spChg chg="mod">
          <ac:chgData name="Karoline Huth" userId="5ffc0af5-9e46-431a-90db-3541adb3af2d" providerId="ADAL" clId="{39776CBA-5A7E-F84D-8A8B-9FA282C05370}" dt="2021-04-21T08:43:59.988" v="4725" actId="20577"/>
          <ac:spMkLst>
            <pc:docMk/>
            <pc:sldMk cId="2505545919" sldId="273"/>
            <ac:spMk id="5" creationId="{35666C91-843D-464A-A889-BABB4192D89C}"/>
          </ac:spMkLst>
        </pc:spChg>
        <pc:spChg chg="add mod">
          <ac:chgData name="Karoline Huth" userId="5ffc0af5-9e46-431a-90db-3541adb3af2d" providerId="ADAL" clId="{39776CBA-5A7E-F84D-8A8B-9FA282C05370}" dt="2021-04-06T19:34:48.553" v="4449" actId="167"/>
          <ac:spMkLst>
            <pc:docMk/>
            <pc:sldMk cId="2505545919" sldId="273"/>
            <ac:spMk id="7" creationId="{D83B95D7-AB6B-6B46-BBA5-16DD2904CD2B}"/>
          </ac:spMkLst>
        </pc:spChg>
        <pc:cxnChg chg="del">
          <ac:chgData name="Karoline Huth" userId="5ffc0af5-9e46-431a-90db-3541adb3af2d" providerId="ADAL" clId="{39776CBA-5A7E-F84D-8A8B-9FA282C05370}" dt="2021-04-06T19:34:44.110" v="4447" actId="478"/>
          <ac:cxnSpMkLst>
            <pc:docMk/>
            <pc:sldMk cId="2505545919" sldId="273"/>
            <ac:cxnSpMk id="8" creationId="{040EAB29-18C6-DF48-8BB6-E8FCE8065279}"/>
          </ac:cxnSpMkLst>
        </pc:cxnChg>
      </pc:sldChg>
      <pc:sldChg chg="del">
        <pc:chgData name="Karoline Huth" userId="5ffc0af5-9e46-431a-90db-3541adb3af2d" providerId="ADAL" clId="{39776CBA-5A7E-F84D-8A8B-9FA282C05370}" dt="2021-03-30T07:47:40.518" v="258" actId="2696"/>
        <pc:sldMkLst>
          <pc:docMk/>
          <pc:sldMk cId="2979662253" sldId="274"/>
        </pc:sldMkLst>
      </pc:sldChg>
      <pc:sldChg chg="del">
        <pc:chgData name="Karoline Huth" userId="5ffc0af5-9e46-431a-90db-3541adb3af2d" providerId="ADAL" clId="{39776CBA-5A7E-F84D-8A8B-9FA282C05370}" dt="2021-03-30T07:47:33.207" v="254" actId="2696"/>
        <pc:sldMkLst>
          <pc:docMk/>
          <pc:sldMk cId="4286937205" sldId="275"/>
        </pc:sldMkLst>
      </pc:sldChg>
      <pc:sldChg chg="del">
        <pc:chgData name="Karoline Huth" userId="5ffc0af5-9e46-431a-90db-3541adb3af2d" providerId="ADAL" clId="{39776CBA-5A7E-F84D-8A8B-9FA282C05370}" dt="2021-03-30T07:47:39.313" v="256" actId="2696"/>
        <pc:sldMkLst>
          <pc:docMk/>
          <pc:sldMk cId="1297663302" sldId="276"/>
        </pc:sldMkLst>
      </pc:sldChg>
      <pc:sldChg chg="addSp delSp modSp mod modAnim modNotesTx">
        <pc:chgData name="Karoline Huth" userId="5ffc0af5-9e46-431a-90db-3541adb3af2d" providerId="ADAL" clId="{39776CBA-5A7E-F84D-8A8B-9FA282C05370}" dt="2021-04-21T08:20:59.243" v="4458" actId="20577"/>
        <pc:sldMkLst>
          <pc:docMk/>
          <pc:sldMk cId="2879186150" sldId="277"/>
        </pc:sldMkLst>
        <pc:spChg chg="add mod">
          <ac:chgData name="Karoline Huth" userId="5ffc0af5-9e46-431a-90db-3541adb3af2d" providerId="ADAL" clId="{39776CBA-5A7E-F84D-8A8B-9FA282C05370}" dt="2021-03-30T10:03:26.664" v="1329" actId="403"/>
          <ac:spMkLst>
            <pc:docMk/>
            <pc:sldMk cId="2879186150" sldId="277"/>
            <ac:spMk id="4" creationId="{B4CC22D3-93AD-8E4A-9B22-044137A5780B}"/>
          </ac:spMkLst>
        </pc:spChg>
        <pc:spChg chg="add mod">
          <ac:chgData name="Karoline Huth" userId="5ffc0af5-9e46-431a-90db-3541adb3af2d" providerId="ADAL" clId="{39776CBA-5A7E-F84D-8A8B-9FA282C05370}" dt="2021-03-30T10:04:49.152" v="1378" actId="1076"/>
          <ac:spMkLst>
            <pc:docMk/>
            <pc:sldMk cId="2879186150" sldId="277"/>
            <ac:spMk id="5" creationId="{FC0C3997-09F0-3A44-990A-66B1B5F67DC5}"/>
          </ac:spMkLst>
        </pc:spChg>
        <pc:spChg chg="add del mod">
          <ac:chgData name="Karoline Huth" userId="5ffc0af5-9e46-431a-90db-3541adb3af2d" providerId="ADAL" clId="{39776CBA-5A7E-F84D-8A8B-9FA282C05370}" dt="2021-03-30T09:59:11.210" v="1290" actId="478"/>
          <ac:spMkLst>
            <pc:docMk/>
            <pc:sldMk cId="2879186150" sldId="277"/>
            <ac:spMk id="6" creationId="{67F50DD8-B73F-F44B-B48F-5DD31F66853A}"/>
          </ac:spMkLst>
        </pc:spChg>
        <pc:spChg chg="add mod">
          <ac:chgData name="Karoline Huth" userId="5ffc0af5-9e46-431a-90db-3541adb3af2d" providerId="ADAL" clId="{39776CBA-5A7E-F84D-8A8B-9FA282C05370}" dt="2021-04-21T08:20:59.243" v="4458" actId="20577"/>
          <ac:spMkLst>
            <pc:docMk/>
            <pc:sldMk cId="2879186150" sldId="277"/>
            <ac:spMk id="14" creationId="{AFE8F270-7AA5-2447-9264-EA332B3EEA35}"/>
          </ac:spMkLst>
        </pc:spChg>
        <pc:spChg chg="add mod">
          <ac:chgData name="Karoline Huth" userId="5ffc0af5-9e46-431a-90db-3541adb3af2d" providerId="ADAL" clId="{39776CBA-5A7E-F84D-8A8B-9FA282C05370}" dt="2021-03-30T10:04:39.227" v="1376" actId="1076"/>
          <ac:spMkLst>
            <pc:docMk/>
            <pc:sldMk cId="2879186150" sldId="277"/>
            <ac:spMk id="15" creationId="{66139BE3-A985-574D-B29E-BE4661B8BCD5}"/>
          </ac:spMkLst>
        </pc:spChg>
        <pc:spChg chg="add mod">
          <ac:chgData name="Karoline Huth" userId="5ffc0af5-9e46-431a-90db-3541adb3af2d" providerId="ADAL" clId="{39776CBA-5A7E-F84D-8A8B-9FA282C05370}" dt="2021-03-30T10:10:59.345" v="1402" actId="552"/>
          <ac:spMkLst>
            <pc:docMk/>
            <pc:sldMk cId="2879186150" sldId="277"/>
            <ac:spMk id="18" creationId="{98EA6D4E-C762-244B-9E6E-78471EEFCE6D}"/>
          </ac:spMkLst>
        </pc:spChg>
        <pc:spChg chg="add mod">
          <ac:chgData name="Karoline Huth" userId="5ffc0af5-9e46-431a-90db-3541adb3af2d" providerId="ADAL" clId="{39776CBA-5A7E-F84D-8A8B-9FA282C05370}" dt="2021-03-30T10:10:59.345" v="1402" actId="552"/>
          <ac:spMkLst>
            <pc:docMk/>
            <pc:sldMk cId="2879186150" sldId="277"/>
            <ac:spMk id="21" creationId="{68259B87-5A5C-CB49-9DEE-3B8710CC74C9}"/>
          </ac:spMkLst>
        </pc:spChg>
        <pc:spChg chg="add del mod">
          <ac:chgData name="Karoline Huth" userId="5ffc0af5-9e46-431a-90db-3541adb3af2d" providerId="ADAL" clId="{39776CBA-5A7E-F84D-8A8B-9FA282C05370}" dt="2021-03-30T10:02:44.416" v="1317" actId="478"/>
          <ac:spMkLst>
            <pc:docMk/>
            <pc:sldMk cId="2879186150" sldId="277"/>
            <ac:spMk id="22" creationId="{D357AFA9-C99B-174F-92DC-876C01958CFA}"/>
          </ac:spMkLst>
        </pc:spChg>
        <pc:picChg chg="add del mod">
          <ac:chgData name="Karoline Huth" userId="5ffc0af5-9e46-431a-90db-3541adb3af2d" providerId="ADAL" clId="{39776CBA-5A7E-F84D-8A8B-9FA282C05370}" dt="2021-03-30T08:31:31.943" v="914" actId="478"/>
          <ac:picMkLst>
            <pc:docMk/>
            <pc:sldMk cId="2879186150" sldId="277"/>
            <ac:picMk id="3" creationId="{B61D75BC-43D3-A444-8A83-CA3A35F80C01}"/>
          </ac:picMkLst>
        </pc:picChg>
        <pc:picChg chg="add mod">
          <ac:chgData name="Karoline Huth" userId="5ffc0af5-9e46-431a-90db-3541adb3af2d" providerId="ADAL" clId="{39776CBA-5A7E-F84D-8A8B-9FA282C05370}" dt="2021-03-30T10:04:26.195" v="1374" actId="1038"/>
          <ac:picMkLst>
            <pc:docMk/>
            <pc:sldMk cId="2879186150" sldId="277"/>
            <ac:picMk id="19" creationId="{AE8060B5-0756-644F-900D-1978A14D917D}"/>
          </ac:picMkLst>
        </pc:picChg>
        <pc:picChg chg="del">
          <ac:chgData name="Karoline Huth" userId="5ffc0af5-9e46-431a-90db-3541adb3af2d" providerId="ADAL" clId="{39776CBA-5A7E-F84D-8A8B-9FA282C05370}" dt="2021-03-30T07:47:29.103" v="250" actId="478"/>
          <ac:picMkLst>
            <pc:docMk/>
            <pc:sldMk cId="2879186150" sldId="277"/>
            <ac:picMk id="1026" creationId="{F38720F5-61FD-0F4B-BDB9-62C4F145A778}"/>
          </ac:picMkLst>
        </pc:picChg>
        <pc:picChg chg="del">
          <ac:chgData name="Karoline Huth" userId="5ffc0af5-9e46-431a-90db-3541adb3af2d" providerId="ADAL" clId="{39776CBA-5A7E-F84D-8A8B-9FA282C05370}" dt="2021-03-30T07:47:29.991" v="251" actId="478"/>
          <ac:picMkLst>
            <pc:docMk/>
            <pc:sldMk cId="2879186150" sldId="277"/>
            <ac:picMk id="1028" creationId="{11C842AE-FB55-DA43-9AD8-219F0D50FFC8}"/>
          </ac:picMkLst>
        </pc:picChg>
        <pc:picChg chg="add del">
          <ac:chgData name="Karoline Huth" userId="5ffc0af5-9e46-431a-90db-3541adb3af2d" providerId="ADAL" clId="{39776CBA-5A7E-F84D-8A8B-9FA282C05370}" dt="2021-03-30T08:31:04.264" v="912"/>
          <ac:picMkLst>
            <pc:docMk/>
            <pc:sldMk cId="2879186150" sldId="277"/>
            <ac:picMk id="2050" creationId="{AB92B944-90B7-784C-AE6E-48CC8568141E}"/>
          </ac:picMkLst>
        </pc:picChg>
        <pc:picChg chg="add del">
          <ac:chgData name="Karoline Huth" userId="5ffc0af5-9e46-431a-90db-3541adb3af2d" providerId="ADAL" clId="{39776CBA-5A7E-F84D-8A8B-9FA282C05370}" dt="2021-03-30T08:32:04.740" v="916"/>
          <ac:picMkLst>
            <pc:docMk/>
            <pc:sldMk cId="2879186150" sldId="277"/>
            <ac:picMk id="2052" creationId="{E33BB25D-0B9C-0147-9568-FF488BBF0070}"/>
          </ac:picMkLst>
        </pc:picChg>
        <pc:picChg chg="add del">
          <ac:chgData name="Karoline Huth" userId="5ffc0af5-9e46-431a-90db-3541adb3af2d" providerId="ADAL" clId="{39776CBA-5A7E-F84D-8A8B-9FA282C05370}" dt="2021-03-30T08:32:28.228" v="918" actId="478"/>
          <ac:picMkLst>
            <pc:docMk/>
            <pc:sldMk cId="2879186150" sldId="277"/>
            <ac:picMk id="2054" creationId="{ACE5AD04-6D0B-0C40-8B99-6201188E39CD}"/>
          </ac:picMkLst>
        </pc:picChg>
        <pc:picChg chg="add del mod">
          <ac:chgData name="Karoline Huth" userId="5ffc0af5-9e46-431a-90db-3541adb3af2d" providerId="ADAL" clId="{39776CBA-5A7E-F84D-8A8B-9FA282C05370}" dt="2021-03-30T08:33:08.395" v="921" actId="478"/>
          <ac:picMkLst>
            <pc:docMk/>
            <pc:sldMk cId="2879186150" sldId="277"/>
            <ac:picMk id="2056" creationId="{0CB74CEF-44A3-9143-9E8C-A7D0E93409AF}"/>
          </ac:picMkLst>
        </pc:picChg>
        <pc:picChg chg="add del">
          <ac:chgData name="Karoline Huth" userId="5ffc0af5-9e46-431a-90db-3541adb3af2d" providerId="ADAL" clId="{39776CBA-5A7E-F84D-8A8B-9FA282C05370}" dt="2021-03-30T08:33:25.279" v="923" actId="478"/>
          <ac:picMkLst>
            <pc:docMk/>
            <pc:sldMk cId="2879186150" sldId="277"/>
            <ac:picMk id="2058" creationId="{8485ED71-F3E3-DC4E-8B2C-305A08D41787}"/>
          </ac:picMkLst>
        </pc:picChg>
        <pc:picChg chg="add del mod">
          <ac:chgData name="Karoline Huth" userId="5ffc0af5-9e46-431a-90db-3541adb3af2d" providerId="ADAL" clId="{39776CBA-5A7E-F84D-8A8B-9FA282C05370}" dt="2021-03-30T08:34:45.143" v="931" actId="478"/>
          <ac:picMkLst>
            <pc:docMk/>
            <pc:sldMk cId="2879186150" sldId="277"/>
            <ac:picMk id="2060" creationId="{1B844D20-B372-BD4C-8258-816696EE6265}"/>
          </ac:picMkLst>
        </pc:picChg>
        <pc:picChg chg="add mod">
          <ac:chgData name="Karoline Huth" userId="5ffc0af5-9e46-431a-90db-3541adb3af2d" providerId="ADAL" clId="{39776CBA-5A7E-F84D-8A8B-9FA282C05370}" dt="2021-03-30T10:02:01.153" v="1316" actId="1076"/>
          <ac:picMkLst>
            <pc:docMk/>
            <pc:sldMk cId="2879186150" sldId="277"/>
            <ac:picMk id="2062" creationId="{1961C07D-49FA-484C-916F-36E9028C7FF9}"/>
          </ac:picMkLst>
        </pc:picChg>
        <pc:picChg chg="add mod">
          <ac:chgData name="Karoline Huth" userId="5ffc0af5-9e46-431a-90db-3541adb3af2d" providerId="ADAL" clId="{39776CBA-5A7E-F84D-8A8B-9FA282C05370}" dt="2021-03-30T10:04:21.265" v="1357" actId="1038"/>
          <ac:picMkLst>
            <pc:docMk/>
            <pc:sldMk cId="2879186150" sldId="277"/>
            <ac:picMk id="2064" creationId="{8BD5CE09-F904-FA4A-9170-34E23D0F56D7}"/>
          </ac:picMkLst>
        </pc:picChg>
      </pc:sldChg>
      <pc:sldChg chg="del">
        <pc:chgData name="Karoline Huth" userId="5ffc0af5-9e46-431a-90db-3541adb3af2d" providerId="ADAL" clId="{39776CBA-5A7E-F84D-8A8B-9FA282C05370}" dt="2021-03-30T07:47:41.454" v="260" actId="2696"/>
        <pc:sldMkLst>
          <pc:docMk/>
          <pc:sldMk cId="1911642258" sldId="278"/>
        </pc:sldMkLst>
      </pc:sldChg>
      <pc:sldChg chg="addSp delSp modSp add mod ord modNotesTx">
        <pc:chgData name="Karoline Huth" userId="5ffc0af5-9e46-431a-90db-3541adb3af2d" providerId="ADAL" clId="{39776CBA-5A7E-F84D-8A8B-9FA282C05370}" dt="2021-04-06T19:34:22.799" v="4440" actId="167"/>
        <pc:sldMkLst>
          <pc:docMk/>
          <pc:sldMk cId="2299009425" sldId="278"/>
        </pc:sldMkLst>
        <pc:spChg chg="mod">
          <ac:chgData name="Karoline Huth" userId="5ffc0af5-9e46-431a-90db-3541adb3af2d" providerId="ADAL" clId="{39776CBA-5A7E-F84D-8A8B-9FA282C05370}" dt="2021-03-30T07:52:11.838" v="311" actId="20577"/>
          <ac:spMkLst>
            <pc:docMk/>
            <pc:sldMk cId="2299009425" sldId="278"/>
            <ac:spMk id="6" creationId="{5035EED6-C86E-0B4F-ADE8-845324103C90}"/>
          </ac:spMkLst>
        </pc:spChg>
        <pc:spChg chg="del">
          <ac:chgData name="Karoline Huth" userId="5ffc0af5-9e46-431a-90db-3541adb3af2d" providerId="ADAL" clId="{39776CBA-5A7E-F84D-8A8B-9FA282C05370}" dt="2021-03-30T07:52:04.063" v="287" actId="478"/>
          <ac:spMkLst>
            <pc:docMk/>
            <pc:sldMk cId="2299009425" sldId="278"/>
            <ac:spMk id="10" creationId="{02D51C7B-CE31-8A4A-9C1B-AD45EE7CCDFF}"/>
          </ac:spMkLst>
        </pc:spChg>
        <pc:spChg chg="add mod">
          <ac:chgData name="Karoline Huth" userId="5ffc0af5-9e46-431a-90db-3541adb3af2d" providerId="ADAL" clId="{39776CBA-5A7E-F84D-8A8B-9FA282C05370}" dt="2021-04-06T19:34:22.799" v="4440" actId="167"/>
          <ac:spMkLst>
            <pc:docMk/>
            <pc:sldMk cId="2299009425" sldId="278"/>
            <ac:spMk id="10" creationId="{210D1F83-CE41-C345-BF92-F521C1FD1C68}"/>
          </ac:spMkLst>
        </pc:spChg>
        <pc:spChg chg="mod">
          <ac:chgData name="Karoline Huth" userId="5ffc0af5-9e46-431a-90db-3541adb3af2d" providerId="ADAL" clId="{39776CBA-5A7E-F84D-8A8B-9FA282C05370}" dt="2021-03-30T08:05:12.844" v="608" actId="166"/>
          <ac:spMkLst>
            <pc:docMk/>
            <pc:sldMk cId="2299009425" sldId="278"/>
            <ac:spMk id="12" creationId="{D15B2170-7E3E-EA45-8EEE-2A60F3E549C7}"/>
          </ac:spMkLst>
        </pc:spChg>
        <pc:spChg chg="add mod">
          <ac:chgData name="Karoline Huth" userId="5ffc0af5-9e46-431a-90db-3541adb3af2d" providerId="ADAL" clId="{39776CBA-5A7E-F84D-8A8B-9FA282C05370}" dt="2021-03-30T08:05:12.844" v="608" actId="166"/>
          <ac:spMkLst>
            <pc:docMk/>
            <pc:sldMk cId="2299009425" sldId="278"/>
            <ac:spMk id="13" creationId="{0305F823-23B6-1F4C-BC07-59F9420B476C}"/>
          </ac:spMkLst>
        </pc:spChg>
        <pc:spChg chg="add mod">
          <ac:chgData name="Karoline Huth" userId="5ffc0af5-9e46-431a-90db-3541adb3af2d" providerId="ADAL" clId="{39776CBA-5A7E-F84D-8A8B-9FA282C05370}" dt="2021-03-30T08:05:24.488" v="610" actId="20577"/>
          <ac:spMkLst>
            <pc:docMk/>
            <pc:sldMk cId="2299009425" sldId="278"/>
            <ac:spMk id="14" creationId="{86B93B24-0F29-544E-BD59-3288EB08046D}"/>
          </ac:spMkLst>
        </pc:spChg>
        <pc:spChg chg="add mod">
          <ac:chgData name="Karoline Huth" userId="5ffc0af5-9e46-431a-90db-3541adb3af2d" providerId="ADAL" clId="{39776CBA-5A7E-F84D-8A8B-9FA282C05370}" dt="2021-03-30T13:39:28.046" v="2952" actId="167"/>
          <ac:spMkLst>
            <pc:docMk/>
            <pc:sldMk cId="2299009425" sldId="278"/>
            <ac:spMk id="15" creationId="{82E061AC-37F9-3C46-A888-BCC6809F12D2}"/>
          </ac:spMkLst>
        </pc:spChg>
        <pc:picChg chg="add mod">
          <ac:chgData name="Karoline Huth" userId="5ffc0af5-9e46-431a-90db-3541adb3af2d" providerId="ADAL" clId="{39776CBA-5A7E-F84D-8A8B-9FA282C05370}" dt="2021-03-30T13:39:39.030" v="2953" actId="167"/>
          <ac:picMkLst>
            <pc:docMk/>
            <pc:sldMk cId="2299009425" sldId="278"/>
            <ac:picMk id="4" creationId="{693144A8-98A1-784D-82CF-E8E8135051A7}"/>
          </ac:picMkLst>
        </pc:picChg>
        <pc:picChg chg="add mod">
          <ac:chgData name="Karoline Huth" userId="5ffc0af5-9e46-431a-90db-3541adb3af2d" providerId="ADAL" clId="{39776CBA-5A7E-F84D-8A8B-9FA282C05370}" dt="2021-03-30T13:39:39.030" v="2953" actId="167"/>
          <ac:picMkLst>
            <pc:docMk/>
            <pc:sldMk cId="2299009425" sldId="278"/>
            <ac:picMk id="7" creationId="{29BC9838-7B34-D14B-AA46-A2265C3F7D77}"/>
          </ac:picMkLst>
        </pc:picChg>
        <pc:picChg chg="del">
          <ac:chgData name="Karoline Huth" userId="5ffc0af5-9e46-431a-90db-3541adb3af2d" providerId="ADAL" clId="{39776CBA-5A7E-F84D-8A8B-9FA282C05370}" dt="2021-03-30T07:52:00.275" v="286" actId="478"/>
          <ac:picMkLst>
            <pc:docMk/>
            <pc:sldMk cId="2299009425" sldId="278"/>
            <ac:picMk id="11" creationId="{5A8660A8-2625-944E-B0A3-D601F5C365B1}"/>
          </ac:picMkLst>
        </pc:picChg>
        <pc:cxnChg chg="del">
          <ac:chgData name="Karoline Huth" userId="5ffc0af5-9e46-431a-90db-3541adb3af2d" providerId="ADAL" clId="{39776CBA-5A7E-F84D-8A8B-9FA282C05370}" dt="2021-04-06T19:34:18.202" v="4438" actId="478"/>
          <ac:cxnSpMkLst>
            <pc:docMk/>
            <pc:sldMk cId="2299009425" sldId="278"/>
            <ac:cxnSpMk id="3" creationId="{C8BE32FC-238E-5443-82E0-F822BFE772E3}"/>
          </ac:cxnSpMkLst>
        </pc:cxnChg>
      </pc:sldChg>
      <pc:sldChg chg="addSp delSp modSp add mod modNotesTx">
        <pc:chgData name="Karoline Huth" userId="5ffc0af5-9e46-431a-90db-3541adb3af2d" providerId="ADAL" clId="{39776CBA-5A7E-F84D-8A8B-9FA282C05370}" dt="2021-04-06T19:34:29.786" v="4443" actId="167"/>
        <pc:sldMkLst>
          <pc:docMk/>
          <pc:sldMk cId="683164074" sldId="279"/>
        </pc:sldMkLst>
        <pc:spChg chg="mod">
          <ac:chgData name="Karoline Huth" userId="5ffc0af5-9e46-431a-90db-3541adb3af2d" providerId="ADAL" clId="{39776CBA-5A7E-F84D-8A8B-9FA282C05370}" dt="2021-03-30T07:54:03.906" v="410" actId="20577"/>
          <ac:spMkLst>
            <pc:docMk/>
            <pc:sldMk cId="683164074" sldId="279"/>
            <ac:spMk id="6" creationId="{5035EED6-C86E-0B4F-ADE8-845324103C90}"/>
          </ac:spMkLst>
        </pc:spChg>
        <pc:spChg chg="add mod">
          <ac:chgData name="Karoline Huth" userId="5ffc0af5-9e46-431a-90db-3541adb3af2d" providerId="ADAL" clId="{39776CBA-5A7E-F84D-8A8B-9FA282C05370}" dt="2021-04-06T19:34:29.786" v="4443" actId="167"/>
          <ac:spMkLst>
            <pc:docMk/>
            <pc:sldMk cId="683164074" sldId="279"/>
            <ac:spMk id="10" creationId="{F17E9112-66AB-0743-AC7F-EBECC42EEC7B}"/>
          </ac:spMkLst>
        </pc:spChg>
        <pc:spChg chg="mod">
          <ac:chgData name="Karoline Huth" userId="5ffc0af5-9e46-431a-90db-3541adb3af2d" providerId="ADAL" clId="{39776CBA-5A7E-F84D-8A8B-9FA282C05370}" dt="2021-03-30T08:04:19.920" v="595" actId="166"/>
          <ac:spMkLst>
            <pc:docMk/>
            <pc:sldMk cId="683164074" sldId="279"/>
            <ac:spMk id="12" creationId="{D15B2170-7E3E-EA45-8EEE-2A60F3E549C7}"/>
          </ac:spMkLst>
        </pc:spChg>
        <pc:spChg chg="mod">
          <ac:chgData name="Karoline Huth" userId="5ffc0af5-9e46-431a-90db-3541adb3af2d" providerId="ADAL" clId="{39776CBA-5A7E-F84D-8A8B-9FA282C05370}" dt="2021-03-30T08:04:19.920" v="595" actId="166"/>
          <ac:spMkLst>
            <pc:docMk/>
            <pc:sldMk cId="683164074" sldId="279"/>
            <ac:spMk id="13" creationId="{0305F823-23B6-1F4C-BC07-59F9420B476C}"/>
          </ac:spMkLst>
        </pc:spChg>
        <pc:spChg chg="add mod">
          <ac:chgData name="Karoline Huth" userId="5ffc0af5-9e46-431a-90db-3541adb3af2d" providerId="ADAL" clId="{39776CBA-5A7E-F84D-8A8B-9FA282C05370}" dt="2021-03-30T08:05:30.738" v="612" actId="20577"/>
          <ac:spMkLst>
            <pc:docMk/>
            <pc:sldMk cId="683164074" sldId="279"/>
            <ac:spMk id="14" creationId="{D6090A46-63CB-8E44-8482-88A1DB44862A}"/>
          </ac:spMkLst>
        </pc:spChg>
        <pc:spChg chg="add mod">
          <ac:chgData name="Karoline Huth" userId="5ffc0af5-9e46-431a-90db-3541adb3af2d" providerId="ADAL" clId="{39776CBA-5A7E-F84D-8A8B-9FA282C05370}" dt="2021-03-30T13:39:56.295" v="2955" actId="167"/>
          <ac:spMkLst>
            <pc:docMk/>
            <pc:sldMk cId="683164074" sldId="279"/>
            <ac:spMk id="15" creationId="{F76F9AA1-E9C9-AD4D-A599-F40945B8CCB7}"/>
          </ac:spMkLst>
        </pc:spChg>
        <pc:picChg chg="del">
          <ac:chgData name="Karoline Huth" userId="5ffc0af5-9e46-431a-90db-3541adb3af2d" providerId="ADAL" clId="{39776CBA-5A7E-F84D-8A8B-9FA282C05370}" dt="2021-03-30T07:54:07.844" v="411" actId="478"/>
          <ac:picMkLst>
            <pc:docMk/>
            <pc:sldMk cId="683164074" sldId="279"/>
            <ac:picMk id="4" creationId="{693144A8-98A1-784D-82CF-E8E8135051A7}"/>
          </ac:picMkLst>
        </pc:picChg>
        <pc:picChg chg="add mod">
          <ac:chgData name="Karoline Huth" userId="5ffc0af5-9e46-431a-90db-3541adb3af2d" providerId="ADAL" clId="{39776CBA-5A7E-F84D-8A8B-9FA282C05370}" dt="2021-03-30T08:04:47.151" v="598" actId="14100"/>
          <ac:picMkLst>
            <pc:docMk/>
            <pc:sldMk cId="683164074" sldId="279"/>
            <ac:picMk id="5" creationId="{8844B3EA-BC14-ED45-AAFE-5C72785D1A55}"/>
          </ac:picMkLst>
        </pc:picChg>
        <pc:picChg chg="del">
          <ac:chgData name="Karoline Huth" userId="5ffc0af5-9e46-431a-90db-3541adb3af2d" providerId="ADAL" clId="{39776CBA-5A7E-F84D-8A8B-9FA282C05370}" dt="2021-03-30T07:54:07.844" v="411" actId="478"/>
          <ac:picMkLst>
            <pc:docMk/>
            <pc:sldMk cId="683164074" sldId="279"/>
            <ac:picMk id="7" creationId="{29BC9838-7B34-D14B-AA46-A2265C3F7D77}"/>
          </ac:picMkLst>
        </pc:picChg>
        <pc:picChg chg="add mod">
          <ac:chgData name="Karoline Huth" userId="5ffc0af5-9e46-431a-90db-3541adb3af2d" providerId="ADAL" clId="{39776CBA-5A7E-F84D-8A8B-9FA282C05370}" dt="2021-03-30T08:04:41.984" v="597" actId="14100"/>
          <ac:picMkLst>
            <pc:docMk/>
            <pc:sldMk cId="683164074" sldId="279"/>
            <ac:picMk id="9" creationId="{EB4C8194-359A-3348-A771-E7BB07A1F5A4}"/>
          </ac:picMkLst>
        </pc:picChg>
        <pc:cxnChg chg="del">
          <ac:chgData name="Karoline Huth" userId="5ffc0af5-9e46-431a-90db-3541adb3af2d" providerId="ADAL" clId="{39776CBA-5A7E-F84D-8A8B-9FA282C05370}" dt="2021-04-06T19:34:26.913" v="4441" actId="478"/>
          <ac:cxnSpMkLst>
            <pc:docMk/>
            <pc:sldMk cId="683164074" sldId="279"/>
            <ac:cxnSpMk id="3" creationId="{C8BE32FC-238E-5443-82E0-F822BFE772E3}"/>
          </ac:cxnSpMkLst>
        </pc:cxnChg>
      </pc:sldChg>
      <pc:sldChg chg="del">
        <pc:chgData name="Karoline Huth" userId="5ffc0af5-9e46-431a-90db-3541adb3af2d" providerId="ADAL" clId="{39776CBA-5A7E-F84D-8A8B-9FA282C05370}" dt="2021-03-30T07:47:41.815" v="261" actId="2696"/>
        <pc:sldMkLst>
          <pc:docMk/>
          <pc:sldMk cId="988687114" sldId="279"/>
        </pc:sldMkLst>
      </pc:sldChg>
      <pc:sldChg chg="addSp delSp modSp add mod modShow modNotesTx">
        <pc:chgData name="Karoline Huth" userId="5ffc0af5-9e46-431a-90db-3541adb3af2d" providerId="ADAL" clId="{39776CBA-5A7E-F84D-8A8B-9FA282C05370}" dt="2021-04-21T08:35:02.488" v="4459" actId="729"/>
        <pc:sldMkLst>
          <pc:docMk/>
          <pc:sldMk cId="1149886413" sldId="280"/>
        </pc:sldMkLst>
        <pc:spChg chg="mod">
          <ac:chgData name="Karoline Huth" userId="5ffc0af5-9e46-431a-90db-3541adb3af2d" providerId="ADAL" clId="{39776CBA-5A7E-F84D-8A8B-9FA282C05370}" dt="2021-03-30T07:58:55.102" v="514" actId="1076"/>
          <ac:spMkLst>
            <pc:docMk/>
            <pc:sldMk cId="1149886413" sldId="280"/>
            <ac:spMk id="6" creationId="{5035EED6-C86E-0B4F-ADE8-845324103C90}"/>
          </ac:spMkLst>
        </pc:spChg>
        <pc:spChg chg="add mod">
          <ac:chgData name="Karoline Huth" userId="5ffc0af5-9e46-431a-90db-3541adb3af2d" providerId="ADAL" clId="{39776CBA-5A7E-F84D-8A8B-9FA282C05370}" dt="2021-04-06T19:35:33.385" v="4457" actId="167"/>
          <ac:spMkLst>
            <pc:docMk/>
            <pc:sldMk cId="1149886413" sldId="280"/>
            <ac:spMk id="7" creationId="{2C7DCE08-B0DE-BC4E-BE6A-E942E1980003}"/>
          </ac:spMkLst>
        </pc:spChg>
        <pc:spChg chg="add mod">
          <ac:chgData name="Karoline Huth" userId="5ffc0af5-9e46-431a-90db-3541adb3af2d" providerId="ADAL" clId="{39776CBA-5A7E-F84D-8A8B-9FA282C05370}" dt="2021-03-30T08:02:58.541" v="551" actId="14100"/>
          <ac:spMkLst>
            <pc:docMk/>
            <pc:sldMk cId="1149886413" sldId="280"/>
            <ac:spMk id="11" creationId="{00617D31-0A9C-3341-978C-216AB3D25FFA}"/>
          </ac:spMkLst>
        </pc:spChg>
        <pc:spChg chg="del">
          <ac:chgData name="Karoline Huth" userId="5ffc0af5-9e46-431a-90db-3541adb3af2d" providerId="ADAL" clId="{39776CBA-5A7E-F84D-8A8B-9FA282C05370}" dt="2021-03-30T07:56:30.140" v="498" actId="478"/>
          <ac:spMkLst>
            <pc:docMk/>
            <pc:sldMk cId="1149886413" sldId="280"/>
            <ac:spMk id="12" creationId="{D15B2170-7E3E-EA45-8EEE-2A60F3E549C7}"/>
          </ac:spMkLst>
        </pc:spChg>
        <pc:spChg chg="del">
          <ac:chgData name="Karoline Huth" userId="5ffc0af5-9e46-431a-90db-3541adb3af2d" providerId="ADAL" clId="{39776CBA-5A7E-F84D-8A8B-9FA282C05370}" dt="2021-03-30T07:56:33.736" v="499" actId="478"/>
          <ac:spMkLst>
            <pc:docMk/>
            <pc:sldMk cId="1149886413" sldId="280"/>
            <ac:spMk id="13" creationId="{0305F823-23B6-1F4C-BC07-59F9420B476C}"/>
          </ac:spMkLst>
        </pc:spChg>
        <pc:picChg chg="add mod">
          <ac:chgData name="Karoline Huth" userId="5ffc0af5-9e46-431a-90db-3541adb3af2d" providerId="ADAL" clId="{39776CBA-5A7E-F84D-8A8B-9FA282C05370}" dt="2021-03-30T08:05:36.786" v="615" actId="1035"/>
          <ac:picMkLst>
            <pc:docMk/>
            <pc:sldMk cId="1149886413" sldId="280"/>
            <ac:picMk id="4" creationId="{E591C408-66AA-5D4F-A735-0AF4B9A012F7}"/>
          </ac:picMkLst>
        </pc:picChg>
        <pc:picChg chg="del">
          <ac:chgData name="Karoline Huth" userId="5ffc0af5-9e46-431a-90db-3541adb3af2d" providerId="ADAL" clId="{39776CBA-5A7E-F84D-8A8B-9FA282C05370}" dt="2021-03-30T07:56:26.066" v="496" actId="478"/>
          <ac:picMkLst>
            <pc:docMk/>
            <pc:sldMk cId="1149886413" sldId="280"/>
            <ac:picMk id="5" creationId="{8844B3EA-BC14-ED45-AAFE-5C72785D1A55}"/>
          </ac:picMkLst>
        </pc:picChg>
        <pc:picChg chg="del">
          <ac:chgData name="Karoline Huth" userId="5ffc0af5-9e46-431a-90db-3541adb3af2d" providerId="ADAL" clId="{39776CBA-5A7E-F84D-8A8B-9FA282C05370}" dt="2021-03-30T07:56:27.297" v="497" actId="478"/>
          <ac:picMkLst>
            <pc:docMk/>
            <pc:sldMk cId="1149886413" sldId="280"/>
            <ac:picMk id="9" creationId="{EB4C8194-359A-3348-A771-E7BB07A1F5A4}"/>
          </ac:picMkLst>
        </pc:picChg>
        <pc:cxnChg chg="mod">
          <ac:chgData name="Karoline Huth" userId="5ffc0af5-9e46-431a-90db-3541adb3af2d" providerId="ADAL" clId="{39776CBA-5A7E-F84D-8A8B-9FA282C05370}" dt="2021-03-30T07:58:58.295" v="516" actId="1037"/>
          <ac:cxnSpMkLst>
            <pc:docMk/>
            <pc:sldMk cId="1149886413" sldId="280"/>
            <ac:cxnSpMk id="3" creationId="{C8BE32FC-238E-5443-82E0-F822BFE772E3}"/>
          </ac:cxnSpMkLst>
        </pc:cxnChg>
      </pc:sldChg>
      <pc:sldChg chg="addSp delSp modSp add mod ord modNotesTx">
        <pc:chgData name="Karoline Huth" userId="5ffc0af5-9e46-431a-90db-3541adb3af2d" providerId="ADAL" clId="{39776CBA-5A7E-F84D-8A8B-9FA282C05370}" dt="2021-04-06T19:34:39.955" v="4446" actId="167"/>
        <pc:sldMkLst>
          <pc:docMk/>
          <pc:sldMk cId="3769138719" sldId="281"/>
        </pc:sldMkLst>
        <pc:spChg chg="mod">
          <ac:chgData name="Karoline Huth" userId="5ffc0af5-9e46-431a-90db-3541adb3af2d" providerId="ADAL" clId="{39776CBA-5A7E-F84D-8A8B-9FA282C05370}" dt="2021-03-30T08:05:58.419" v="644" actId="20577"/>
          <ac:spMkLst>
            <pc:docMk/>
            <pc:sldMk cId="3769138719" sldId="281"/>
            <ac:spMk id="6" creationId="{5035EED6-C86E-0B4F-ADE8-845324103C90}"/>
          </ac:spMkLst>
        </pc:spChg>
        <pc:spChg chg="add mod">
          <ac:chgData name="Karoline Huth" userId="5ffc0af5-9e46-431a-90db-3541adb3af2d" providerId="ADAL" clId="{39776CBA-5A7E-F84D-8A8B-9FA282C05370}" dt="2021-04-06T19:34:39.955" v="4446" actId="167"/>
          <ac:spMkLst>
            <pc:docMk/>
            <pc:sldMk cId="3769138719" sldId="281"/>
            <ac:spMk id="7" creationId="{1DE69BC8-B311-A748-AEEE-6A3113F800D9}"/>
          </ac:spMkLst>
        </pc:spChg>
        <pc:spChg chg="add mod">
          <ac:chgData name="Karoline Huth" userId="5ffc0af5-9e46-431a-90db-3541adb3af2d" providerId="ADAL" clId="{39776CBA-5A7E-F84D-8A8B-9FA282C05370}" dt="2021-03-30T08:06:33.668" v="652"/>
          <ac:spMkLst>
            <pc:docMk/>
            <pc:sldMk cId="3769138719" sldId="281"/>
            <ac:spMk id="11" creationId="{A3323FD6-7E9A-2845-920C-116C4407781C}"/>
          </ac:spMkLst>
        </pc:spChg>
        <pc:spChg chg="del">
          <ac:chgData name="Karoline Huth" userId="5ffc0af5-9e46-431a-90db-3541adb3af2d" providerId="ADAL" clId="{39776CBA-5A7E-F84D-8A8B-9FA282C05370}" dt="2021-03-30T08:06:06.056" v="647" actId="478"/>
          <ac:spMkLst>
            <pc:docMk/>
            <pc:sldMk cId="3769138719" sldId="281"/>
            <ac:spMk id="12" creationId="{D15B2170-7E3E-EA45-8EEE-2A60F3E549C7}"/>
          </ac:spMkLst>
        </pc:spChg>
        <pc:spChg chg="del">
          <ac:chgData name="Karoline Huth" userId="5ffc0af5-9e46-431a-90db-3541adb3af2d" providerId="ADAL" clId="{39776CBA-5A7E-F84D-8A8B-9FA282C05370}" dt="2021-03-30T08:06:06.056" v="647" actId="478"/>
          <ac:spMkLst>
            <pc:docMk/>
            <pc:sldMk cId="3769138719" sldId="281"/>
            <ac:spMk id="13" creationId="{0305F823-23B6-1F4C-BC07-59F9420B476C}"/>
          </ac:spMkLst>
        </pc:spChg>
        <pc:spChg chg="del">
          <ac:chgData name="Karoline Huth" userId="5ffc0af5-9e46-431a-90db-3541adb3af2d" providerId="ADAL" clId="{39776CBA-5A7E-F84D-8A8B-9FA282C05370}" dt="2021-03-30T08:06:28.566" v="651" actId="478"/>
          <ac:spMkLst>
            <pc:docMk/>
            <pc:sldMk cId="3769138719" sldId="281"/>
            <ac:spMk id="14" creationId="{D6090A46-63CB-8E44-8482-88A1DB44862A}"/>
          </ac:spMkLst>
        </pc:spChg>
        <pc:picChg chg="add mod">
          <ac:chgData name="Karoline Huth" userId="5ffc0af5-9e46-431a-90db-3541adb3af2d" providerId="ADAL" clId="{39776CBA-5A7E-F84D-8A8B-9FA282C05370}" dt="2021-03-30T08:06:45.462" v="656" actId="1076"/>
          <ac:picMkLst>
            <pc:docMk/>
            <pc:sldMk cId="3769138719" sldId="281"/>
            <ac:picMk id="4" creationId="{3F629500-B986-EB4C-B92A-F9C12AF16A55}"/>
          </ac:picMkLst>
        </pc:picChg>
        <pc:picChg chg="del">
          <ac:chgData name="Karoline Huth" userId="5ffc0af5-9e46-431a-90db-3541adb3af2d" providerId="ADAL" clId="{39776CBA-5A7E-F84D-8A8B-9FA282C05370}" dt="2021-03-30T08:06:00.441" v="645" actId="478"/>
          <ac:picMkLst>
            <pc:docMk/>
            <pc:sldMk cId="3769138719" sldId="281"/>
            <ac:picMk id="5" creationId="{8844B3EA-BC14-ED45-AAFE-5C72785D1A55}"/>
          </ac:picMkLst>
        </pc:picChg>
        <pc:picChg chg="del">
          <ac:chgData name="Karoline Huth" userId="5ffc0af5-9e46-431a-90db-3541adb3af2d" providerId="ADAL" clId="{39776CBA-5A7E-F84D-8A8B-9FA282C05370}" dt="2021-03-30T08:06:01.801" v="646" actId="478"/>
          <ac:picMkLst>
            <pc:docMk/>
            <pc:sldMk cId="3769138719" sldId="281"/>
            <ac:picMk id="9" creationId="{EB4C8194-359A-3348-A771-E7BB07A1F5A4}"/>
          </ac:picMkLst>
        </pc:picChg>
        <pc:cxnChg chg="del">
          <ac:chgData name="Karoline Huth" userId="5ffc0af5-9e46-431a-90db-3541adb3af2d" providerId="ADAL" clId="{39776CBA-5A7E-F84D-8A8B-9FA282C05370}" dt="2021-04-06T19:34:34.781" v="4444" actId="478"/>
          <ac:cxnSpMkLst>
            <pc:docMk/>
            <pc:sldMk cId="3769138719" sldId="281"/>
            <ac:cxnSpMk id="3" creationId="{C8BE32FC-238E-5443-82E0-F822BFE772E3}"/>
          </ac:cxnSpMkLst>
        </pc:cxnChg>
      </pc:sldChg>
      <pc:sldChg chg="addSp delSp modSp add mod">
        <pc:chgData name="Karoline Huth" userId="5ffc0af5-9e46-431a-90db-3541adb3af2d" providerId="ADAL" clId="{39776CBA-5A7E-F84D-8A8B-9FA282C05370}" dt="2021-04-06T19:35:12.843" v="4455" actId="167"/>
        <pc:sldMkLst>
          <pc:docMk/>
          <pc:sldMk cId="3142158558" sldId="282"/>
        </pc:sldMkLst>
        <pc:spChg chg="mod">
          <ac:chgData name="Karoline Huth" userId="5ffc0af5-9e46-431a-90db-3541adb3af2d" providerId="ADAL" clId="{39776CBA-5A7E-F84D-8A8B-9FA282C05370}" dt="2021-03-30T08:13:00.606" v="824" actId="20577"/>
          <ac:spMkLst>
            <pc:docMk/>
            <pc:sldMk cId="3142158558" sldId="282"/>
            <ac:spMk id="6" creationId="{5035EED6-C86E-0B4F-ADE8-845324103C90}"/>
          </ac:spMkLst>
        </pc:spChg>
        <pc:spChg chg="add mod">
          <ac:chgData name="Karoline Huth" userId="5ffc0af5-9e46-431a-90db-3541adb3af2d" providerId="ADAL" clId="{39776CBA-5A7E-F84D-8A8B-9FA282C05370}" dt="2021-04-06T19:35:12.843" v="4455" actId="167"/>
          <ac:spMkLst>
            <pc:docMk/>
            <pc:sldMk cId="3142158558" sldId="282"/>
            <ac:spMk id="7" creationId="{7F6F60FF-885F-5840-AD68-7B062F582AF9}"/>
          </ac:spMkLst>
        </pc:spChg>
        <pc:picChg chg="del">
          <ac:chgData name="Karoline Huth" userId="5ffc0af5-9e46-431a-90db-3541adb3af2d" providerId="ADAL" clId="{39776CBA-5A7E-F84D-8A8B-9FA282C05370}" dt="2021-03-30T08:09:12.673" v="711" actId="478"/>
          <ac:picMkLst>
            <pc:docMk/>
            <pc:sldMk cId="3142158558" sldId="282"/>
            <ac:picMk id="4" creationId="{E591C408-66AA-5D4F-A735-0AF4B9A012F7}"/>
          </ac:picMkLst>
        </pc:picChg>
        <pc:picChg chg="add del mod">
          <ac:chgData name="Karoline Huth" userId="5ffc0af5-9e46-431a-90db-3541adb3af2d" providerId="ADAL" clId="{39776CBA-5A7E-F84D-8A8B-9FA282C05370}" dt="2021-03-30T08:09:42.872" v="714" actId="478"/>
          <ac:picMkLst>
            <pc:docMk/>
            <pc:sldMk cId="3142158558" sldId="282"/>
            <ac:picMk id="5" creationId="{30335788-91DD-8E46-9216-D2F543E0B65A}"/>
          </ac:picMkLst>
        </pc:picChg>
        <pc:picChg chg="add mod">
          <ac:chgData name="Karoline Huth" userId="5ffc0af5-9e46-431a-90db-3541adb3af2d" providerId="ADAL" clId="{39776CBA-5A7E-F84D-8A8B-9FA282C05370}" dt="2021-03-30T08:09:50.626" v="715"/>
          <ac:picMkLst>
            <pc:docMk/>
            <pc:sldMk cId="3142158558" sldId="282"/>
            <ac:picMk id="8" creationId="{EE79A68F-3669-7841-9967-6E028565B2DF}"/>
          </ac:picMkLst>
        </pc:picChg>
      </pc:sldChg>
      <pc:sldChg chg="addSp delSp modSp add mod ord">
        <pc:chgData name="Karoline Huth" userId="5ffc0af5-9e46-431a-90db-3541adb3af2d" providerId="ADAL" clId="{39776CBA-5A7E-F84D-8A8B-9FA282C05370}" dt="2021-03-30T08:13:10.221" v="825" actId="20578"/>
        <pc:sldMkLst>
          <pc:docMk/>
          <pc:sldMk cId="640208268" sldId="283"/>
        </pc:sldMkLst>
        <pc:spChg chg="mod">
          <ac:chgData name="Karoline Huth" userId="5ffc0af5-9e46-431a-90db-3541adb3af2d" providerId="ADAL" clId="{39776CBA-5A7E-F84D-8A8B-9FA282C05370}" dt="2021-03-30T08:12:46.203" v="816" actId="20577"/>
          <ac:spMkLst>
            <pc:docMk/>
            <pc:sldMk cId="640208268" sldId="283"/>
            <ac:spMk id="6" creationId="{5035EED6-C86E-0B4F-ADE8-845324103C90}"/>
          </ac:spMkLst>
        </pc:spChg>
        <pc:picChg chg="add mod">
          <ac:chgData name="Karoline Huth" userId="5ffc0af5-9e46-431a-90db-3541adb3af2d" providerId="ADAL" clId="{39776CBA-5A7E-F84D-8A8B-9FA282C05370}" dt="2021-03-30T08:10:26.325" v="726"/>
          <ac:picMkLst>
            <pc:docMk/>
            <pc:sldMk cId="640208268" sldId="283"/>
            <ac:picMk id="4" creationId="{ECCDAF78-D42B-E448-ACE8-DA34525BD2E8}"/>
          </ac:picMkLst>
        </pc:picChg>
        <pc:picChg chg="del">
          <ac:chgData name="Karoline Huth" userId="5ffc0af5-9e46-431a-90db-3541adb3af2d" providerId="ADAL" clId="{39776CBA-5A7E-F84D-8A8B-9FA282C05370}" dt="2021-03-30T08:10:16.496" v="725" actId="478"/>
          <ac:picMkLst>
            <pc:docMk/>
            <pc:sldMk cId="640208268" sldId="283"/>
            <ac:picMk id="8" creationId="{EE79A68F-3669-7841-9967-6E028565B2DF}"/>
          </ac:picMkLst>
        </pc:picChg>
      </pc:sldChg>
      <pc:sldChg chg="addSp delSp modSp add mod ord">
        <pc:chgData name="Karoline Huth" userId="5ffc0af5-9e46-431a-90db-3541adb3af2d" providerId="ADAL" clId="{39776CBA-5A7E-F84D-8A8B-9FA282C05370}" dt="2021-03-30T08:13:10.221" v="825" actId="20578"/>
        <pc:sldMkLst>
          <pc:docMk/>
          <pc:sldMk cId="2589471122" sldId="284"/>
        </pc:sldMkLst>
        <pc:spChg chg="mod">
          <ac:chgData name="Karoline Huth" userId="5ffc0af5-9e46-431a-90db-3541adb3af2d" providerId="ADAL" clId="{39776CBA-5A7E-F84D-8A8B-9FA282C05370}" dt="2021-03-30T08:12:25.003" v="800" actId="20577"/>
          <ac:spMkLst>
            <pc:docMk/>
            <pc:sldMk cId="2589471122" sldId="284"/>
            <ac:spMk id="6" creationId="{5035EED6-C86E-0B4F-ADE8-845324103C90}"/>
          </ac:spMkLst>
        </pc:spChg>
        <pc:picChg chg="del">
          <ac:chgData name="Karoline Huth" userId="5ffc0af5-9e46-431a-90db-3541adb3af2d" providerId="ADAL" clId="{39776CBA-5A7E-F84D-8A8B-9FA282C05370}" dt="2021-03-30T08:10:32.274" v="728" actId="478"/>
          <ac:picMkLst>
            <pc:docMk/>
            <pc:sldMk cId="2589471122" sldId="284"/>
            <ac:picMk id="4" creationId="{ECCDAF78-D42B-E448-ACE8-DA34525BD2E8}"/>
          </ac:picMkLst>
        </pc:picChg>
        <pc:picChg chg="add mod">
          <ac:chgData name="Karoline Huth" userId="5ffc0af5-9e46-431a-90db-3541adb3af2d" providerId="ADAL" clId="{39776CBA-5A7E-F84D-8A8B-9FA282C05370}" dt="2021-03-30T08:10:52.802" v="751"/>
          <ac:picMkLst>
            <pc:docMk/>
            <pc:sldMk cId="2589471122" sldId="284"/>
            <ac:picMk id="5" creationId="{5E82D159-B963-E94F-9221-CF831B66283E}"/>
          </ac:picMkLst>
        </pc:picChg>
      </pc:sldChg>
      <pc:sldChg chg="addSp delSp modSp add mod ord">
        <pc:chgData name="Karoline Huth" userId="5ffc0af5-9e46-431a-90db-3541adb3af2d" providerId="ADAL" clId="{39776CBA-5A7E-F84D-8A8B-9FA282C05370}" dt="2021-03-30T08:13:10.221" v="825" actId="20578"/>
        <pc:sldMkLst>
          <pc:docMk/>
          <pc:sldMk cId="3771172344" sldId="285"/>
        </pc:sldMkLst>
        <pc:spChg chg="mod">
          <ac:chgData name="Karoline Huth" userId="5ffc0af5-9e46-431a-90db-3541adb3af2d" providerId="ADAL" clId="{39776CBA-5A7E-F84D-8A8B-9FA282C05370}" dt="2021-03-30T08:12:33.583" v="807" actId="20577"/>
          <ac:spMkLst>
            <pc:docMk/>
            <pc:sldMk cId="3771172344" sldId="285"/>
            <ac:spMk id="6" creationId="{5035EED6-C86E-0B4F-ADE8-845324103C90}"/>
          </ac:spMkLst>
        </pc:spChg>
        <pc:picChg chg="add mod">
          <ac:chgData name="Karoline Huth" userId="5ffc0af5-9e46-431a-90db-3541adb3af2d" providerId="ADAL" clId="{39776CBA-5A7E-F84D-8A8B-9FA282C05370}" dt="2021-03-30T08:11:14.096" v="754"/>
          <ac:picMkLst>
            <pc:docMk/>
            <pc:sldMk cId="3771172344" sldId="285"/>
            <ac:picMk id="4" creationId="{F2162E7B-77CE-DB4B-A1D5-B313A33920D2}"/>
          </ac:picMkLst>
        </pc:picChg>
        <pc:picChg chg="del">
          <ac:chgData name="Karoline Huth" userId="5ffc0af5-9e46-431a-90db-3541adb3af2d" providerId="ADAL" clId="{39776CBA-5A7E-F84D-8A8B-9FA282C05370}" dt="2021-03-30T08:11:09.109" v="753" actId="478"/>
          <ac:picMkLst>
            <pc:docMk/>
            <pc:sldMk cId="3771172344" sldId="285"/>
            <ac:picMk id="5" creationId="{5E82D159-B963-E94F-9221-CF831B66283E}"/>
          </ac:picMkLst>
        </pc:picChg>
      </pc:sldChg>
      <pc:sldChg chg="modSp add mod ord">
        <pc:chgData name="Karoline Huth" userId="5ffc0af5-9e46-431a-90db-3541adb3af2d" providerId="ADAL" clId="{39776CBA-5A7E-F84D-8A8B-9FA282C05370}" dt="2021-04-06T10:14:17.787" v="4010" actId="3626"/>
        <pc:sldMkLst>
          <pc:docMk/>
          <pc:sldMk cId="1617407401" sldId="286"/>
        </pc:sldMkLst>
        <pc:spChg chg="mod">
          <ac:chgData name="Karoline Huth" userId="5ffc0af5-9e46-431a-90db-3541adb3af2d" providerId="ADAL" clId="{39776CBA-5A7E-F84D-8A8B-9FA282C05370}" dt="2021-04-06T10:14:17.787" v="4010" actId="3626"/>
          <ac:spMkLst>
            <pc:docMk/>
            <pc:sldMk cId="1617407401" sldId="286"/>
            <ac:spMk id="5" creationId="{35666C91-843D-464A-A889-BABB4192D89C}"/>
          </ac:spMkLst>
        </pc:spChg>
        <pc:spChg chg="mod">
          <ac:chgData name="Karoline Huth" userId="5ffc0af5-9e46-431a-90db-3541adb3af2d" providerId="ADAL" clId="{39776CBA-5A7E-F84D-8A8B-9FA282C05370}" dt="2021-03-30T08:45:11.769" v="995" actId="20577"/>
          <ac:spMkLst>
            <pc:docMk/>
            <pc:sldMk cId="1617407401" sldId="286"/>
            <ac:spMk id="6" creationId="{5035EED6-C86E-0B4F-ADE8-845324103C90}"/>
          </ac:spMkLst>
        </pc:spChg>
      </pc:sldChg>
      <pc:sldChg chg="addSp delSp modSp add mod setBg modAnim">
        <pc:chgData name="Karoline Huth" userId="5ffc0af5-9e46-431a-90db-3541adb3af2d" providerId="ADAL" clId="{39776CBA-5A7E-F84D-8A8B-9FA282C05370}" dt="2021-03-30T10:18:45.279" v="1638" actId="1036"/>
        <pc:sldMkLst>
          <pc:docMk/>
          <pc:sldMk cId="139853249" sldId="287"/>
        </pc:sldMkLst>
        <pc:spChg chg="add mod">
          <ac:chgData name="Karoline Huth" userId="5ffc0af5-9e46-431a-90db-3541adb3af2d" providerId="ADAL" clId="{39776CBA-5A7E-F84D-8A8B-9FA282C05370}" dt="2021-03-30T10:18:45.279" v="1638" actId="1036"/>
          <ac:spMkLst>
            <pc:docMk/>
            <pc:sldMk cId="139853249" sldId="287"/>
            <ac:spMk id="2" creationId="{CFA6D3C8-EC75-FD4F-866F-0D21DAC8D0AE}"/>
          </ac:spMkLst>
        </pc:spChg>
        <pc:spChg chg="del">
          <ac:chgData name="Karoline Huth" userId="5ffc0af5-9e46-431a-90db-3541adb3af2d" providerId="ADAL" clId="{39776CBA-5A7E-F84D-8A8B-9FA282C05370}" dt="2021-03-30T10:11:31.624" v="1405" actId="478"/>
          <ac:spMkLst>
            <pc:docMk/>
            <pc:sldMk cId="139853249" sldId="287"/>
            <ac:spMk id="4" creationId="{B4CC22D3-93AD-8E4A-9B22-044137A5780B}"/>
          </ac:spMkLst>
        </pc:spChg>
        <pc:spChg chg="del">
          <ac:chgData name="Karoline Huth" userId="5ffc0af5-9e46-431a-90db-3541adb3af2d" providerId="ADAL" clId="{39776CBA-5A7E-F84D-8A8B-9FA282C05370}" dt="2021-03-30T10:11:55.739" v="1409" actId="478"/>
          <ac:spMkLst>
            <pc:docMk/>
            <pc:sldMk cId="139853249" sldId="287"/>
            <ac:spMk id="5" creationId="{FC0C3997-09F0-3A44-990A-66B1B5F67DC5}"/>
          </ac:spMkLst>
        </pc:spChg>
        <pc:spChg chg="add mod">
          <ac:chgData name="Karoline Huth" userId="5ffc0af5-9e46-431a-90db-3541adb3af2d" providerId="ADAL" clId="{39776CBA-5A7E-F84D-8A8B-9FA282C05370}" dt="2021-03-30T10:12:15.103" v="1419" actId="20577"/>
          <ac:spMkLst>
            <pc:docMk/>
            <pc:sldMk cId="139853249" sldId="287"/>
            <ac:spMk id="11" creationId="{B8387D33-650B-B546-A429-EEB2709110C6}"/>
          </ac:spMkLst>
        </pc:spChg>
        <pc:spChg chg="del">
          <ac:chgData name="Karoline Huth" userId="5ffc0af5-9e46-431a-90db-3541adb3af2d" providerId="ADAL" clId="{39776CBA-5A7E-F84D-8A8B-9FA282C05370}" dt="2021-03-30T10:11:31.624" v="1405" actId="478"/>
          <ac:spMkLst>
            <pc:docMk/>
            <pc:sldMk cId="139853249" sldId="287"/>
            <ac:spMk id="14" creationId="{AFE8F270-7AA5-2447-9264-EA332B3EEA35}"/>
          </ac:spMkLst>
        </pc:spChg>
        <pc:spChg chg="del">
          <ac:chgData name="Karoline Huth" userId="5ffc0af5-9e46-431a-90db-3541adb3af2d" providerId="ADAL" clId="{39776CBA-5A7E-F84D-8A8B-9FA282C05370}" dt="2021-03-30T10:11:31.624" v="1405" actId="478"/>
          <ac:spMkLst>
            <pc:docMk/>
            <pc:sldMk cId="139853249" sldId="287"/>
            <ac:spMk id="15" creationId="{66139BE3-A985-574D-B29E-BE4661B8BCD5}"/>
          </ac:spMkLst>
        </pc:spChg>
        <pc:spChg chg="add mod">
          <ac:chgData name="Karoline Huth" userId="5ffc0af5-9e46-431a-90db-3541adb3af2d" providerId="ADAL" clId="{39776CBA-5A7E-F84D-8A8B-9FA282C05370}" dt="2021-03-30T10:18:37.884" v="1631" actId="1036"/>
          <ac:spMkLst>
            <pc:docMk/>
            <pc:sldMk cId="139853249" sldId="287"/>
            <ac:spMk id="16" creationId="{C1592376-272F-6D4C-BFC7-B23118445D41}"/>
          </ac:spMkLst>
        </pc:spChg>
        <pc:spChg chg="add mod">
          <ac:chgData name="Karoline Huth" userId="5ffc0af5-9e46-431a-90db-3541adb3af2d" providerId="ADAL" clId="{39776CBA-5A7E-F84D-8A8B-9FA282C05370}" dt="2021-03-30T10:18:45.279" v="1638" actId="1036"/>
          <ac:spMkLst>
            <pc:docMk/>
            <pc:sldMk cId="139853249" sldId="287"/>
            <ac:spMk id="17" creationId="{70067F3B-3A92-144A-95C2-9BF0AF8DD935}"/>
          </ac:spMkLst>
        </pc:spChg>
        <pc:spChg chg="del">
          <ac:chgData name="Karoline Huth" userId="5ffc0af5-9e46-431a-90db-3541adb3af2d" providerId="ADAL" clId="{39776CBA-5A7E-F84D-8A8B-9FA282C05370}" dt="2021-03-30T10:11:31.624" v="1405" actId="478"/>
          <ac:spMkLst>
            <pc:docMk/>
            <pc:sldMk cId="139853249" sldId="287"/>
            <ac:spMk id="18" creationId="{98EA6D4E-C762-244B-9E6E-78471EEFCE6D}"/>
          </ac:spMkLst>
        </pc:spChg>
        <pc:spChg chg="add mod">
          <ac:chgData name="Karoline Huth" userId="5ffc0af5-9e46-431a-90db-3541adb3af2d" providerId="ADAL" clId="{39776CBA-5A7E-F84D-8A8B-9FA282C05370}" dt="2021-03-30T10:18:37.884" v="1631" actId="1036"/>
          <ac:spMkLst>
            <pc:docMk/>
            <pc:sldMk cId="139853249" sldId="287"/>
            <ac:spMk id="20" creationId="{53D4E17D-C367-144D-A475-CB2A104FDCD4}"/>
          </ac:spMkLst>
        </pc:spChg>
        <pc:spChg chg="del">
          <ac:chgData name="Karoline Huth" userId="5ffc0af5-9e46-431a-90db-3541adb3af2d" providerId="ADAL" clId="{39776CBA-5A7E-F84D-8A8B-9FA282C05370}" dt="2021-03-30T10:11:31.624" v="1405" actId="478"/>
          <ac:spMkLst>
            <pc:docMk/>
            <pc:sldMk cId="139853249" sldId="287"/>
            <ac:spMk id="21" creationId="{68259B87-5A5C-CB49-9DEE-3B8710CC74C9}"/>
          </ac:spMkLst>
        </pc:spChg>
        <pc:picChg chg="del">
          <ac:chgData name="Karoline Huth" userId="5ffc0af5-9e46-431a-90db-3541adb3af2d" providerId="ADAL" clId="{39776CBA-5A7E-F84D-8A8B-9FA282C05370}" dt="2021-03-30T10:11:32.900" v="1406" actId="478"/>
          <ac:picMkLst>
            <pc:docMk/>
            <pc:sldMk cId="139853249" sldId="287"/>
            <ac:picMk id="19" creationId="{AE8060B5-0756-644F-900D-1978A14D917D}"/>
          </ac:picMkLst>
        </pc:picChg>
        <pc:picChg chg="del">
          <ac:chgData name="Karoline Huth" userId="5ffc0af5-9e46-431a-90db-3541adb3af2d" providerId="ADAL" clId="{39776CBA-5A7E-F84D-8A8B-9FA282C05370}" dt="2021-03-30T10:11:31.624" v="1405" actId="478"/>
          <ac:picMkLst>
            <pc:docMk/>
            <pc:sldMk cId="139853249" sldId="287"/>
            <ac:picMk id="2062" creationId="{1961C07D-49FA-484C-916F-36E9028C7FF9}"/>
          </ac:picMkLst>
        </pc:picChg>
        <pc:picChg chg="del">
          <ac:chgData name="Karoline Huth" userId="5ffc0af5-9e46-431a-90db-3541adb3af2d" providerId="ADAL" clId="{39776CBA-5A7E-F84D-8A8B-9FA282C05370}" dt="2021-03-30T10:11:31.624" v="1405" actId="478"/>
          <ac:picMkLst>
            <pc:docMk/>
            <pc:sldMk cId="139853249" sldId="287"/>
            <ac:picMk id="2064" creationId="{8BD5CE09-F904-FA4A-9170-34E23D0F56D7}"/>
          </ac:picMkLst>
        </pc:picChg>
        <pc:picChg chg="add mod">
          <ac:chgData name="Karoline Huth" userId="5ffc0af5-9e46-431a-90db-3541adb3af2d" providerId="ADAL" clId="{39776CBA-5A7E-F84D-8A8B-9FA282C05370}" dt="2021-03-30T10:18:45.279" v="1638" actId="1036"/>
          <ac:picMkLst>
            <pc:docMk/>
            <pc:sldMk cId="139853249" sldId="287"/>
            <ac:picMk id="3074" creationId="{72FB2DF9-385E-E449-A5CA-B301E821F7F7}"/>
          </ac:picMkLst>
        </pc:picChg>
        <pc:picChg chg="add mod">
          <ac:chgData name="Karoline Huth" userId="5ffc0af5-9e46-431a-90db-3541adb3af2d" providerId="ADAL" clId="{39776CBA-5A7E-F84D-8A8B-9FA282C05370}" dt="2021-03-30T10:18:37.884" v="1631" actId="1036"/>
          <ac:picMkLst>
            <pc:docMk/>
            <pc:sldMk cId="139853249" sldId="287"/>
            <ac:picMk id="3076" creationId="{16579C09-41A2-7E48-BFE1-431304C454D0}"/>
          </ac:picMkLst>
        </pc:picChg>
      </pc:sldChg>
      <pc:sldChg chg="addSp delSp modSp add mod">
        <pc:chgData name="Karoline Huth" userId="5ffc0af5-9e46-431a-90db-3541adb3af2d" providerId="ADAL" clId="{39776CBA-5A7E-F84D-8A8B-9FA282C05370}" dt="2021-04-06T19:34:14.384" v="4437" actId="167"/>
        <pc:sldMkLst>
          <pc:docMk/>
          <pc:sldMk cId="3753679222" sldId="288"/>
        </pc:sldMkLst>
        <pc:spChg chg="mod">
          <ac:chgData name="Karoline Huth" userId="5ffc0af5-9e46-431a-90db-3541adb3af2d" providerId="ADAL" clId="{39776CBA-5A7E-F84D-8A8B-9FA282C05370}" dt="2021-03-30T13:52:08.624" v="3127" actId="20577"/>
          <ac:spMkLst>
            <pc:docMk/>
            <pc:sldMk cId="3753679222" sldId="288"/>
            <ac:spMk id="6" creationId="{5035EED6-C86E-0B4F-ADE8-845324103C90}"/>
          </ac:spMkLst>
        </pc:spChg>
        <pc:spChg chg="add mod">
          <ac:chgData name="Karoline Huth" userId="5ffc0af5-9e46-431a-90db-3541adb3af2d" providerId="ADAL" clId="{39776CBA-5A7E-F84D-8A8B-9FA282C05370}" dt="2021-04-06T19:34:14.384" v="4437" actId="167"/>
          <ac:spMkLst>
            <pc:docMk/>
            <pc:sldMk cId="3753679222" sldId="288"/>
            <ac:spMk id="10" creationId="{D9A21B7F-2663-624A-ABB3-39B57CE5DDDA}"/>
          </ac:spMkLst>
        </pc:spChg>
        <pc:cxnChg chg="del">
          <ac:chgData name="Karoline Huth" userId="5ffc0af5-9e46-431a-90db-3541adb3af2d" providerId="ADAL" clId="{39776CBA-5A7E-F84D-8A8B-9FA282C05370}" dt="2021-04-06T19:34:08.392" v="4435" actId="478"/>
          <ac:cxnSpMkLst>
            <pc:docMk/>
            <pc:sldMk cId="3753679222" sldId="288"/>
            <ac:cxnSpMk id="3" creationId="{C8BE32FC-238E-5443-82E0-F822BFE772E3}"/>
          </ac:cxnSpMkLst>
        </pc:cxnChg>
      </pc:sldChg>
      <pc:sldChg chg="delSp add del setBg">
        <pc:chgData name="Karoline Huth" userId="5ffc0af5-9e46-431a-90db-3541adb3af2d" providerId="ADAL" clId="{39776CBA-5A7E-F84D-8A8B-9FA282C05370}" dt="2021-04-06T19:32:13.737" v="4416" actId="2696"/>
        <pc:sldMkLst>
          <pc:docMk/>
          <pc:sldMk cId="1079362122" sldId="289"/>
        </pc:sldMkLst>
        <pc:picChg chg="del">
          <ac:chgData name="Karoline Huth" userId="5ffc0af5-9e46-431a-90db-3541adb3af2d" providerId="ADAL" clId="{39776CBA-5A7E-F84D-8A8B-9FA282C05370}" dt="2021-04-06T09:52:40.584" v="3549" actId="478"/>
          <ac:picMkLst>
            <pc:docMk/>
            <pc:sldMk cId="1079362122" sldId="289"/>
            <ac:picMk id="2062" creationId="{1961C07D-49FA-484C-916F-36E9028C7FF9}"/>
          </ac:picMkLst>
        </pc:picChg>
      </pc:sldChg>
      <pc:sldChg chg="add del setBg">
        <pc:chgData name="Karoline Huth" userId="5ffc0af5-9e46-431a-90db-3541adb3af2d" providerId="ADAL" clId="{39776CBA-5A7E-F84D-8A8B-9FA282C05370}" dt="2021-04-06T09:52:25.896" v="3547" actId="2696"/>
        <pc:sldMkLst>
          <pc:docMk/>
          <pc:sldMk cId="36399650" sldId="290"/>
        </pc:sldMkLst>
      </pc:sldChg>
      <pc:sldChg chg="addSp delSp modSp add mod modNotesTx">
        <pc:chgData name="Karoline Huth" userId="5ffc0af5-9e46-431a-90db-3541adb3af2d" providerId="ADAL" clId="{39776CBA-5A7E-F84D-8A8B-9FA282C05370}" dt="2021-04-06T19:33:58.538" v="4434" actId="14100"/>
        <pc:sldMkLst>
          <pc:docMk/>
          <pc:sldMk cId="483549874" sldId="290"/>
        </pc:sldMkLst>
        <pc:spChg chg="del">
          <ac:chgData name="Karoline Huth" userId="5ffc0af5-9e46-431a-90db-3541adb3af2d" providerId="ADAL" clId="{39776CBA-5A7E-F84D-8A8B-9FA282C05370}" dt="2021-04-06T09:57:18.437" v="3586" actId="478"/>
          <ac:spMkLst>
            <pc:docMk/>
            <pc:sldMk cId="483549874" sldId="290"/>
            <ac:spMk id="2" creationId="{BD85154D-1834-F74A-A697-315D0AEBD583}"/>
          </ac:spMkLst>
        </pc:spChg>
        <pc:spChg chg="del">
          <ac:chgData name="Karoline Huth" userId="5ffc0af5-9e46-431a-90db-3541adb3af2d" providerId="ADAL" clId="{39776CBA-5A7E-F84D-8A8B-9FA282C05370}" dt="2021-04-06T09:57:18.437" v="3586" actId="478"/>
          <ac:spMkLst>
            <pc:docMk/>
            <pc:sldMk cId="483549874" sldId="290"/>
            <ac:spMk id="4" creationId="{315D29C5-2A8E-BA42-8952-DAD74C16A991}"/>
          </ac:spMkLst>
        </pc:spChg>
        <pc:spChg chg="add del mod">
          <ac:chgData name="Karoline Huth" userId="5ffc0af5-9e46-431a-90db-3541adb3af2d" providerId="ADAL" clId="{39776CBA-5A7E-F84D-8A8B-9FA282C05370}" dt="2021-04-06T19:32:33.931" v="4419"/>
          <ac:spMkLst>
            <pc:docMk/>
            <pc:sldMk cId="483549874" sldId="290"/>
            <ac:spMk id="5" creationId="{FAF7E69B-9B05-294C-B986-C9A750933864}"/>
          </ac:spMkLst>
        </pc:spChg>
        <pc:spChg chg="mod">
          <ac:chgData name="Karoline Huth" userId="5ffc0af5-9e46-431a-90db-3541adb3af2d" providerId="ADAL" clId="{39776CBA-5A7E-F84D-8A8B-9FA282C05370}" dt="2021-04-06T09:53:02.234" v="3582" actId="20577"/>
          <ac:spMkLst>
            <pc:docMk/>
            <pc:sldMk cId="483549874" sldId="290"/>
            <ac:spMk id="6" creationId="{5035EED6-C86E-0B4F-ADE8-845324103C90}"/>
          </ac:spMkLst>
        </pc:spChg>
        <pc:spChg chg="del">
          <ac:chgData name="Karoline Huth" userId="5ffc0af5-9e46-431a-90db-3541adb3af2d" providerId="ADAL" clId="{39776CBA-5A7E-F84D-8A8B-9FA282C05370}" dt="2021-04-06T09:57:08.832" v="3583" actId="478"/>
          <ac:spMkLst>
            <pc:docMk/>
            <pc:sldMk cId="483549874" sldId="290"/>
            <ac:spMk id="7" creationId="{D5F64AFA-AFFA-374F-9E8F-CA8B1785337C}"/>
          </ac:spMkLst>
        </pc:spChg>
        <pc:spChg chg="del">
          <ac:chgData name="Karoline Huth" userId="5ffc0af5-9e46-431a-90db-3541adb3af2d" providerId="ADAL" clId="{39776CBA-5A7E-F84D-8A8B-9FA282C05370}" dt="2021-04-06T09:57:12.549" v="3584" actId="478"/>
          <ac:spMkLst>
            <pc:docMk/>
            <pc:sldMk cId="483549874" sldId="290"/>
            <ac:spMk id="8" creationId="{9F7ECDDA-500E-4C4B-85C0-F46D2766C734}"/>
          </ac:spMkLst>
        </pc:spChg>
        <pc:spChg chg="add mod">
          <ac:chgData name="Karoline Huth" userId="5ffc0af5-9e46-431a-90db-3541adb3af2d" providerId="ADAL" clId="{39776CBA-5A7E-F84D-8A8B-9FA282C05370}" dt="2021-04-06T19:33:58.538" v="4434" actId="14100"/>
          <ac:spMkLst>
            <pc:docMk/>
            <pc:sldMk cId="483549874" sldId="290"/>
            <ac:spMk id="12" creationId="{5E350CC9-0296-4C4A-860A-449CBB8D31BD}"/>
          </ac:spMkLst>
        </pc:spChg>
        <pc:spChg chg="del">
          <ac:chgData name="Karoline Huth" userId="5ffc0af5-9e46-431a-90db-3541adb3af2d" providerId="ADAL" clId="{39776CBA-5A7E-F84D-8A8B-9FA282C05370}" dt="2021-04-06T09:57:14.770" v="3585" actId="478"/>
          <ac:spMkLst>
            <pc:docMk/>
            <pc:sldMk cId="483549874" sldId="290"/>
            <ac:spMk id="13" creationId="{C61B5D1C-DB76-0345-813F-666CC2E7BC1B}"/>
          </ac:spMkLst>
        </pc:spChg>
        <pc:spChg chg="del">
          <ac:chgData name="Karoline Huth" userId="5ffc0af5-9e46-431a-90db-3541adb3af2d" providerId="ADAL" clId="{39776CBA-5A7E-F84D-8A8B-9FA282C05370}" dt="2021-04-06T09:57:18.437" v="3586" actId="478"/>
          <ac:spMkLst>
            <pc:docMk/>
            <pc:sldMk cId="483549874" sldId="290"/>
            <ac:spMk id="14" creationId="{D10157C7-6CE6-FF43-B26A-AFE9C1FFFE79}"/>
          </ac:spMkLst>
        </pc:spChg>
        <pc:spChg chg="mod">
          <ac:chgData name="Karoline Huth" userId="5ffc0af5-9e46-431a-90db-3541adb3af2d" providerId="ADAL" clId="{39776CBA-5A7E-F84D-8A8B-9FA282C05370}" dt="2021-04-06T19:33:00.797" v="4427" actId="14100"/>
          <ac:spMkLst>
            <pc:docMk/>
            <pc:sldMk cId="483549874" sldId="290"/>
            <ac:spMk id="15" creationId="{32E4763F-32E1-6D44-9D23-F030EB3C43FE}"/>
          </ac:spMkLst>
        </pc:spChg>
        <pc:cxnChg chg="del">
          <ac:chgData name="Karoline Huth" userId="5ffc0af5-9e46-431a-90db-3541adb3af2d" providerId="ADAL" clId="{39776CBA-5A7E-F84D-8A8B-9FA282C05370}" dt="2021-04-06T19:32:40.153" v="4422" actId="478"/>
          <ac:cxnSpMkLst>
            <pc:docMk/>
            <pc:sldMk cId="483549874" sldId="290"/>
            <ac:cxnSpMk id="3" creationId="{C8BE32FC-238E-5443-82E0-F822BFE772E3}"/>
          </ac:cxnSpMkLst>
        </pc:cxnChg>
      </pc:sldChg>
      <pc:sldChg chg="addSp delSp modSp add mod">
        <pc:chgData name="Karoline Huth" userId="5ffc0af5-9e46-431a-90db-3541adb3af2d" providerId="ADAL" clId="{39776CBA-5A7E-F84D-8A8B-9FA282C05370}" dt="2021-04-21T10:59:02.576" v="4758" actId="20577"/>
        <pc:sldMkLst>
          <pc:docMk/>
          <pc:sldMk cId="3541291353" sldId="291"/>
        </pc:sldMkLst>
        <pc:spChg chg="mod">
          <ac:chgData name="Karoline Huth" userId="5ffc0af5-9e46-431a-90db-3541adb3af2d" providerId="ADAL" clId="{39776CBA-5A7E-F84D-8A8B-9FA282C05370}" dt="2021-04-21T10:59:02.576" v="4758" actId="20577"/>
          <ac:spMkLst>
            <pc:docMk/>
            <pc:sldMk cId="3541291353" sldId="291"/>
            <ac:spMk id="5" creationId="{35666C91-843D-464A-A889-BABB4192D89C}"/>
          </ac:spMkLst>
        </pc:spChg>
        <pc:spChg chg="mod">
          <ac:chgData name="Karoline Huth" userId="5ffc0af5-9e46-431a-90db-3541adb3af2d" providerId="ADAL" clId="{39776CBA-5A7E-F84D-8A8B-9FA282C05370}" dt="2021-04-06T19:29:45.167" v="4017" actId="20577"/>
          <ac:spMkLst>
            <pc:docMk/>
            <pc:sldMk cId="3541291353" sldId="291"/>
            <ac:spMk id="6" creationId="{5035EED6-C86E-0B4F-ADE8-845324103C90}"/>
          </ac:spMkLst>
        </pc:spChg>
        <pc:spChg chg="add mod">
          <ac:chgData name="Karoline Huth" userId="5ffc0af5-9e46-431a-90db-3541adb3af2d" providerId="ADAL" clId="{39776CBA-5A7E-F84D-8A8B-9FA282C05370}" dt="2021-04-06T19:34:56.366" v="4452" actId="167"/>
          <ac:spMkLst>
            <pc:docMk/>
            <pc:sldMk cId="3541291353" sldId="291"/>
            <ac:spMk id="7" creationId="{BFC6947B-6507-D249-9744-95EF1B80B3B0}"/>
          </ac:spMkLst>
        </pc:spChg>
        <pc:cxnChg chg="del">
          <ac:chgData name="Karoline Huth" userId="5ffc0af5-9e46-431a-90db-3541adb3af2d" providerId="ADAL" clId="{39776CBA-5A7E-F84D-8A8B-9FA282C05370}" dt="2021-04-06T19:34:52.057" v="4450" actId="478"/>
          <ac:cxnSpMkLst>
            <pc:docMk/>
            <pc:sldMk cId="3541291353" sldId="291"/>
            <ac:cxnSpMk id="8" creationId="{040EAB29-18C6-DF48-8BB6-E8FCE8065279}"/>
          </ac:cxnSpMkLst>
        </pc:cxnChg>
      </pc:sldChg>
    </pc:docChg>
  </pc:docChgLst>
  <pc:docChgLst>
    <pc:chgData name="Karoline Huth" userId="5ffc0af5-9e46-431a-90db-3541adb3af2d" providerId="ADAL" clId="{CD978B99-1DD6-9240-BCB0-1186597944FD}"/>
    <pc:docChg chg="undo custSel addSld delSld modSld sldOrd">
      <pc:chgData name="Karoline Huth" userId="5ffc0af5-9e46-431a-90db-3541adb3af2d" providerId="ADAL" clId="{CD978B99-1DD6-9240-BCB0-1186597944FD}" dt="2023-02-02T06:39:58.738" v="2256" actId="2710"/>
      <pc:docMkLst>
        <pc:docMk/>
      </pc:docMkLst>
      <pc:sldChg chg="addSp modSp add mod modAnim">
        <pc:chgData name="Karoline Huth" userId="5ffc0af5-9e46-431a-90db-3541adb3af2d" providerId="ADAL" clId="{CD978B99-1DD6-9240-BCB0-1186597944FD}" dt="2023-02-01T13:45:28.468" v="1255" actId="1035"/>
        <pc:sldMkLst>
          <pc:docMk/>
          <pc:sldMk cId="4077302" sldId="266"/>
        </pc:sldMkLst>
        <pc:spChg chg="mod">
          <ac:chgData name="Karoline Huth" userId="5ffc0af5-9e46-431a-90db-3541adb3af2d" providerId="ADAL" clId="{CD978B99-1DD6-9240-BCB0-1186597944FD}" dt="2023-02-01T13:44:49.548" v="1221" actId="207"/>
          <ac:spMkLst>
            <pc:docMk/>
            <pc:sldMk cId="4077302" sldId="266"/>
            <ac:spMk id="2" creationId="{D03E4E89-A9D7-A097-6FD5-53F60284FE10}"/>
          </ac:spMkLst>
        </pc:spChg>
        <pc:spChg chg="mod">
          <ac:chgData name="Karoline Huth" userId="5ffc0af5-9e46-431a-90db-3541adb3af2d" providerId="ADAL" clId="{CD978B99-1DD6-9240-BCB0-1186597944FD}" dt="2023-02-01T13:44:49.548" v="1221" actId="207"/>
          <ac:spMkLst>
            <pc:docMk/>
            <pc:sldMk cId="4077302" sldId="266"/>
            <ac:spMk id="3" creationId="{983063D7-84F4-1C9B-0041-6988123FB1A3}"/>
          </ac:spMkLst>
        </pc:spChg>
        <pc:spChg chg="mod">
          <ac:chgData name="Karoline Huth" userId="5ffc0af5-9e46-431a-90db-3541adb3af2d" providerId="ADAL" clId="{CD978B99-1DD6-9240-BCB0-1186597944FD}" dt="2023-02-01T13:44:55.110" v="1223" actId="207"/>
          <ac:spMkLst>
            <pc:docMk/>
            <pc:sldMk cId="4077302" sldId="266"/>
            <ac:spMk id="4" creationId="{ADBE3CE7-C89B-8154-28E8-9934CD184937}"/>
          </ac:spMkLst>
        </pc:spChg>
        <pc:spChg chg="add mod">
          <ac:chgData name="Karoline Huth" userId="5ffc0af5-9e46-431a-90db-3541adb3af2d" providerId="ADAL" clId="{CD978B99-1DD6-9240-BCB0-1186597944FD}" dt="2023-02-01T13:45:28.468" v="1255" actId="1035"/>
          <ac:spMkLst>
            <pc:docMk/>
            <pc:sldMk cId="4077302" sldId="266"/>
            <ac:spMk id="5" creationId="{ED1D83C2-7DA5-D68E-FE43-8046E2A821C0}"/>
          </ac:spMkLst>
        </pc:spChg>
      </pc:sldChg>
      <pc:sldChg chg="modSp mod modNotesTx">
        <pc:chgData name="Karoline Huth" userId="5ffc0af5-9e46-431a-90db-3541adb3af2d" providerId="ADAL" clId="{CD978B99-1DD6-9240-BCB0-1186597944FD}" dt="2023-02-02T06:39:58.738" v="2256" actId="2710"/>
        <pc:sldMkLst>
          <pc:docMk/>
          <pc:sldMk cId="3501034909" sldId="293"/>
        </pc:sldMkLst>
        <pc:spChg chg="mod">
          <ac:chgData name="Karoline Huth" userId="5ffc0af5-9e46-431a-90db-3541adb3af2d" providerId="ADAL" clId="{CD978B99-1DD6-9240-BCB0-1186597944FD}" dt="2023-02-02T06:39:58.738" v="2256" actId="2710"/>
          <ac:spMkLst>
            <pc:docMk/>
            <pc:sldMk cId="3501034909" sldId="293"/>
            <ac:spMk id="7" creationId="{EA29F227-3810-4945-BD9F-54E29C8A97C2}"/>
          </ac:spMkLst>
        </pc:spChg>
        <pc:spChg chg="mod">
          <ac:chgData name="Karoline Huth" userId="5ffc0af5-9e46-431a-90db-3541adb3af2d" providerId="ADAL" clId="{CD978B99-1DD6-9240-BCB0-1186597944FD}" dt="2023-02-01T13:48:20.109" v="1264" actId="2711"/>
          <ac:spMkLst>
            <pc:docMk/>
            <pc:sldMk cId="3501034909" sldId="293"/>
            <ac:spMk id="10" creationId="{25135258-86AA-DD4B-94B3-F565A335C42A}"/>
          </ac:spMkLst>
        </pc:spChg>
        <pc:spChg chg="mod">
          <ac:chgData name="Karoline Huth" userId="5ffc0af5-9e46-431a-90db-3541adb3af2d" providerId="ADAL" clId="{CD978B99-1DD6-9240-BCB0-1186597944FD}" dt="2023-02-01T13:48:20.109" v="1264" actId="2711"/>
          <ac:spMkLst>
            <pc:docMk/>
            <pc:sldMk cId="3501034909" sldId="293"/>
            <ac:spMk id="11" creationId="{2A82E7EC-5634-5C4D-A428-6797F1086FBC}"/>
          </ac:spMkLst>
        </pc:spChg>
      </pc:sldChg>
      <pc:sldChg chg="addSp delSp modSp add mod modAnim">
        <pc:chgData name="Karoline Huth" userId="5ffc0af5-9e46-431a-90db-3541adb3af2d" providerId="ADAL" clId="{CD978B99-1DD6-9240-BCB0-1186597944FD}" dt="2023-02-02T05:54:55.683" v="2255"/>
        <pc:sldMkLst>
          <pc:docMk/>
          <pc:sldMk cId="149297165" sldId="300"/>
        </pc:sldMkLst>
        <pc:spChg chg="del mod">
          <ac:chgData name="Karoline Huth" userId="5ffc0af5-9e46-431a-90db-3541adb3af2d" providerId="ADAL" clId="{CD978B99-1DD6-9240-BCB0-1186597944FD}" dt="2023-02-01T15:17:17.405" v="1644" actId="478"/>
          <ac:spMkLst>
            <pc:docMk/>
            <pc:sldMk cId="149297165" sldId="300"/>
            <ac:spMk id="4" creationId="{40D82912-34D7-3D60-A83D-ED6C480DCC1D}"/>
          </ac:spMkLst>
        </pc:spChg>
        <pc:spChg chg="add mod">
          <ac:chgData name="Karoline Huth" userId="5ffc0af5-9e46-431a-90db-3541adb3af2d" providerId="ADAL" clId="{CD978B99-1DD6-9240-BCB0-1186597944FD}" dt="2023-02-01T15:13:28.374" v="1555" actId="20577"/>
          <ac:spMkLst>
            <pc:docMk/>
            <pc:sldMk cId="149297165" sldId="300"/>
            <ac:spMk id="8" creationId="{7C2C20C3-2FB0-4500-9631-5BD18DFFAEFB}"/>
          </ac:spMkLst>
        </pc:spChg>
        <pc:spChg chg="add del mod">
          <ac:chgData name="Karoline Huth" userId="5ffc0af5-9e46-431a-90db-3541adb3af2d" providerId="ADAL" clId="{CD978B99-1DD6-9240-BCB0-1186597944FD}" dt="2023-02-01T15:13:33.552" v="1557" actId="478"/>
          <ac:spMkLst>
            <pc:docMk/>
            <pc:sldMk cId="149297165" sldId="300"/>
            <ac:spMk id="10" creationId="{B458C3AC-0BFC-99FF-3DBB-B7654AF5252E}"/>
          </ac:spMkLst>
        </pc:spChg>
        <pc:spChg chg="add del mod">
          <ac:chgData name="Karoline Huth" userId="5ffc0af5-9e46-431a-90db-3541adb3af2d" providerId="ADAL" clId="{CD978B99-1DD6-9240-BCB0-1186597944FD}" dt="2023-02-01T15:17:23.590" v="1646" actId="478"/>
          <ac:spMkLst>
            <pc:docMk/>
            <pc:sldMk cId="149297165" sldId="300"/>
            <ac:spMk id="14" creationId="{564FC9DF-449C-13DC-24DD-28A0D3B5BAAC}"/>
          </ac:spMkLst>
        </pc:spChg>
        <pc:spChg chg="add del mod">
          <ac:chgData name="Karoline Huth" userId="5ffc0af5-9e46-431a-90db-3541adb3af2d" providerId="ADAL" clId="{CD978B99-1DD6-9240-BCB0-1186597944FD}" dt="2023-02-01T15:17:21.305" v="1645" actId="478"/>
          <ac:spMkLst>
            <pc:docMk/>
            <pc:sldMk cId="149297165" sldId="300"/>
            <ac:spMk id="15" creationId="{DE2658FB-B659-A5A5-57B4-9EA7FE70208F}"/>
          </ac:spMkLst>
        </pc:spChg>
        <pc:spChg chg="add del mod">
          <ac:chgData name="Karoline Huth" userId="5ffc0af5-9e46-431a-90db-3541adb3af2d" providerId="ADAL" clId="{CD978B99-1DD6-9240-BCB0-1186597944FD}" dt="2023-02-01T15:17:21.305" v="1645" actId="478"/>
          <ac:spMkLst>
            <pc:docMk/>
            <pc:sldMk cId="149297165" sldId="300"/>
            <ac:spMk id="16" creationId="{18E54816-A3C5-FC0E-9289-27375FF3B8D0}"/>
          </ac:spMkLst>
        </pc:spChg>
        <pc:spChg chg="add mod">
          <ac:chgData name="Karoline Huth" userId="5ffc0af5-9e46-431a-90db-3541adb3af2d" providerId="ADAL" clId="{CD978B99-1DD6-9240-BCB0-1186597944FD}" dt="2023-02-01T15:39:04.683" v="2208" actId="14100"/>
          <ac:spMkLst>
            <pc:docMk/>
            <pc:sldMk cId="149297165" sldId="300"/>
            <ac:spMk id="17" creationId="{A2EDA60D-5551-30CA-5E95-57CF060BD0B3}"/>
          </ac:spMkLst>
        </pc:spChg>
        <pc:spChg chg="add mod">
          <ac:chgData name="Karoline Huth" userId="5ffc0af5-9e46-431a-90db-3541adb3af2d" providerId="ADAL" clId="{CD978B99-1DD6-9240-BCB0-1186597944FD}" dt="2023-02-01T15:39:08.352" v="2209" actId="14100"/>
          <ac:spMkLst>
            <pc:docMk/>
            <pc:sldMk cId="149297165" sldId="300"/>
            <ac:spMk id="18" creationId="{566A9B5D-DBD5-7480-A0B5-1D664BA45E89}"/>
          </ac:spMkLst>
        </pc:spChg>
        <pc:spChg chg="del">
          <ac:chgData name="Karoline Huth" userId="5ffc0af5-9e46-431a-90db-3541adb3af2d" providerId="ADAL" clId="{CD978B99-1DD6-9240-BCB0-1186597944FD}" dt="2023-02-01T15:13:31.404" v="1556" actId="478"/>
          <ac:spMkLst>
            <pc:docMk/>
            <pc:sldMk cId="149297165" sldId="300"/>
            <ac:spMk id="19" creationId="{3BD2B9BA-9E95-0B3E-D90E-9B87943EC824}"/>
          </ac:spMkLst>
        </pc:spChg>
        <pc:spChg chg="add mod">
          <ac:chgData name="Karoline Huth" userId="5ffc0af5-9e46-431a-90db-3541adb3af2d" providerId="ADAL" clId="{CD978B99-1DD6-9240-BCB0-1186597944FD}" dt="2023-02-01T15:39:15.606" v="2212" actId="14100"/>
          <ac:spMkLst>
            <pc:docMk/>
            <pc:sldMk cId="149297165" sldId="300"/>
            <ac:spMk id="20" creationId="{AD292C16-86A7-8F3F-F150-63162DA30ADD}"/>
          </ac:spMkLst>
        </pc:spChg>
        <pc:spChg chg="add del mod">
          <ac:chgData name="Karoline Huth" userId="5ffc0af5-9e46-431a-90db-3541adb3af2d" providerId="ADAL" clId="{CD978B99-1DD6-9240-BCB0-1186597944FD}" dt="2023-02-01T15:32:18.862" v="2101" actId="478"/>
          <ac:spMkLst>
            <pc:docMk/>
            <pc:sldMk cId="149297165" sldId="300"/>
            <ac:spMk id="23" creationId="{DDD6A69C-5CE7-1793-6EBC-C935323E4BD1}"/>
          </ac:spMkLst>
        </pc:spChg>
        <pc:spChg chg="add del mod">
          <ac:chgData name="Karoline Huth" userId="5ffc0af5-9e46-431a-90db-3541adb3af2d" providerId="ADAL" clId="{CD978B99-1DD6-9240-BCB0-1186597944FD}" dt="2023-02-01T15:32:18.862" v="2101" actId="478"/>
          <ac:spMkLst>
            <pc:docMk/>
            <pc:sldMk cId="149297165" sldId="300"/>
            <ac:spMk id="24" creationId="{15A6388F-D7EE-D63C-81F1-B3D7FD62DF32}"/>
          </ac:spMkLst>
        </pc:spChg>
        <pc:spChg chg="add del mod">
          <ac:chgData name="Karoline Huth" userId="5ffc0af5-9e46-431a-90db-3541adb3af2d" providerId="ADAL" clId="{CD978B99-1DD6-9240-BCB0-1186597944FD}" dt="2023-02-01T15:32:18.862" v="2101" actId="478"/>
          <ac:spMkLst>
            <pc:docMk/>
            <pc:sldMk cId="149297165" sldId="300"/>
            <ac:spMk id="25" creationId="{1F1159CE-93C1-1567-D6F9-07688CB70F06}"/>
          </ac:spMkLst>
        </pc:spChg>
        <pc:spChg chg="add del mod">
          <ac:chgData name="Karoline Huth" userId="5ffc0af5-9e46-431a-90db-3541adb3af2d" providerId="ADAL" clId="{CD978B99-1DD6-9240-BCB0-1186597944FD}" dt="2023-02-01T15:32:18.862" v="2101" actId="478"/>
          <ac:spMkLst>
            <pc:docMk/>
            <pc:sldMk cId="149297165" sldId="300"/>
            <ac:spMk id="26" creationId="{BD8CDD1B-7F84-78C8-599F-D83F05760D4A}"/>
          </ac:spMkLst>
        </pc:spChg>
        <pc:spChg chg="add del mod">
          <ac:chgData name="Karoline Huth" userId="5ffc0af5-9e46-431a-90db-3541adb3af2d" providerId="ADAL" clId="{CD978B99-1DD6-9240-BCB0-1186597944FD}" dt="2023-02-01T15:32:18.862" v="2101" actId="478"/>
          <ac:spMkLst>
            <pc:docMk/>
            <pc:sldMk cId="149297165" sldId="300"/>
            <ac:spMk id="27" creationId="{61DF0CE8-48C3-1704-C89B-0175668D491D}"/>
          </ac:spMkLst>
        </pc:spChg>
        <pc:spChg chg="add mod">
          <ac:chgData name="Karoline Huth" userId="5ffc0af5-9e46-431a-90db-3541adb3af2d" providerId="ADAL" clId="{CD978B99-1DD6-9240-BCB0-1186597944FD}" dt="2023-02-01T15:28:47.298" v="2024" actId="207"/>
          <ac:spMkLst>
            <pc:docMk/>
            <pc:sldMk cId="149297165" sldId="300"/>
            <ac:spMk id="30" creationId="{5110CD13-0F8A-E151-6690-C69EDE75B691}"/>
          </ac:spMkLst>
        </pc:spChg>
        <pc:spChg chg="add mod">
          <ac:chgData name="Karoline Huth" userId="5ffc0af5-9e46-431a-90db-3541adb3af2d" providerId="ADAL" clId="{CD978B99-1DD6-9240-BCB0-1186597944FD}" dt="2023-02-01T15:28:47.298" v="2024" actId="207"/>
          <ac:spMkLst>
            <pc:docMk/>
            <pc:sldMk cId="149297165" sldId="300"/>
            <ac:spMk id="34" creationId="{43F4825E-67BD-727D-9DE2-17E0BDEFAB43}"/>
          </ac:spMkLst>
        </pc:spChg>
        <pc:spChg chg="add mod">
          <ac:chgData name="Karoline Huth" userId="5ffc0af5-9e46-431a-90db-3541adb3af2d" providerId="ADAL" clId="{CD978B99-1DD6-9240-BCB0-1186597944FD}" dt="2023-02-01T15:29:17.272" v="2030" actId="1076"/>
          <ac:spMkLst>
            <pc:docMk/>
            <pc:sldMk cId="149297165" sldId="300"/>
            <ac:spMk id="35" creationId="{D77BF7A8-67D3-5DD5-50BC-48B84343C863}"/>
          </ac:spMkLst>
        </pc:spChg>
        <pc:spChg chg="add mod">
          <ac:chgData name="Karoline Huth" userId="5ffc0af5-9e46-431a-90db-3541adb3af2d" providerId="ADAL" clId="{CD978B99-1DD6-9240-BCB0-1186597944FD}" dt="2023-02-02T05:52:25.803" v="2243" actId="1036"/>
          <ac:spMkLst>
            <pc:docMk/>
            <pc:sldMk cId="149297165" sldId="300"/>
            <ac:spMk id="36" creationId="{5E60E948-B8BE-812E-ECF5-9C29BBBE2307}"/>
          </ac:spMkLst>
        </pc:spChg>
        <pc:spChg chg="add del mod">
          <ac:chgData name="Karoline Huth" userId="5ffc0af5-9e46-431a-90db-3541adb3af2d" providerId="ADAL" clId="{CD978B99-1DD6-9240-BCB0-1186597944FD}" dt="2023-02-01T15:33:44.548" v="2151"/>
          <ac:spMkLst>
            <pc:docMk/>
            <pc:sldMk cId="149297165" sldId="300"/>
            <ac:spMk id="38" creationId="{D476AFDB-3C5E-1208-AE0E-A1D786C0F6FA}"/>
          </ac:spMkLst>
        </pc:spChg>
        <pc:picChg chg="mod">
          <ac:chgData name="Karoline Huth" userId="5ffc0af5-9e46-431a-90db-3541adb3af2d" providerId="ADAL" clId="{CD978B99-1DD6-9240-BCB0-1186597944FD}" dt="2023-02-01T15:26:05.282" v="1987" actId="1037"/>
          <ac:picMkLst>
            <pc:docMk/>
            <pc:sldMk cId="149297165" sldId="300"/>
            <ac:picMk id="3" creationId="{DFAB1588-3524-2961-42DE-854973C19388}"/>
          </ac:picMkLst>
        </pc:picChg>
        <pc:picChg chg="del">
          <ac:chgData name="Karoline Huth" userId="5ffc0af5-9e46-431a-90db-3541adb3af2d" providerId="ADAL" clId="{CD978B99-1DD6-9240-BCB0-1186597944FD}" dt="2023-02-01T15:16:01.763" v="1574" actId="478"/>
          <ac:picMkLst>
            <pc:docMk/>
            <pc:sldMk cId="149297165" sldId="300"/>
            <ac:picMk id="5" creationId="{72BE00FE-C441-40BD-81F1-80E552F20F8B}"/>
          </ac:picMkLst>
        </pc:picChg>
        <pc:picChg chg="del">
          <ac:chgData name="Karoline Huth" userId="5ffc0af5-9e46-431a-90db-3541adb3af2d" providerId="ADAL" clId="{CD978B99-1DD6-9240-BCB0-1186597944FD}" dt="2023-02-01T15:16:01.763" v="1574" actId="478"/>
          <ac:picMkLst>
            <pc:docMk/>
            <pc:sldMk cId="149297165" sldId="300"/>
            <ac:picMk id="6" creationId="{223B9359-7AF8-FD3C-4673-58775BFA52D7}"/>
          </ac:picMkLst>
        </pc:picChg>
        <pc:picChg chg="add del mod">
          <ac:chgData name="Karoline Huth" userId="5ffc0af5-9e46-431a-90db-3541adb3af2d" providerId="ADAL" clId="{CD978B99-1DD6-9240-BCB0-1186597944FD}" dt="2023-02-01T15:26:57.759" v="1992" actId="478"/>
          <ac:picMkLst>
            <pc:docMk/>
            <pc:sldMk cId="149297165" sldId="300"/>
            <ac:picMk id="29" creationId="{7B8ADFF5-C692-5BAA-2A47-B7DA7C40468D}"/>
          </ac:picMkLst>
        </pc:picChg>
        <pc:picChg chg="add mod">
          <ac:chgData name="Karoline Huth" userId="5ffc0af5-9e46-431a-90db-3541adb3af2d" providerId="ADAL" clId="{CD978B99-1DD6-9240-BCB0-1186597944FD}" dt="2023-02-01T15:33:57.011" v="2190" actId="1036"/>
          <ac:picMkLst>
            <pc:docMk/>
            <pc:sldMk cId="149297165" sldId="300"/>
            <ac:picMk id="37" creationId="{0B50D8D2-61CE-BD4A-4DF6-C82C47D9CE22}"/>
          </ac:picMkLst>
        </pc:picChg>
        <pc:picChg chg="add mod">
          <ac:chgData name="Karoline Huth" userId="5ffc0af5-9e46-431a-90db-3541adb3af2d" providerId="ADAL" clId="{CD978B99-1DD6-9240-BCB0-1186597944FD}" dt="2023-02-01T15:33:57.011" v="2190" actId="1036"/>
          <ac:picMkLst>
            <pc:docMk/>
            <pc:sldMk cId="149297165" sldId="300"/>
            <ac:picMk id="1026" creationId="{E6111508-5378-3625-D848-6EE47B91B663}"/>
          </ac:picMkLst>
        </pc:picChg>
        <pc:cxnChg chg="add mod">
          <ac:chgData name="Karoline Huth" userId="5ffc0af5-9e46-431a-90db-3541adb3af2d" providerId="ADAL" clId="{CD978B99-1DD6-9240-BCB0-1186597944FD}" dt="2023-02-01T15:13:11.822" v="1515"/>
          <ac:cxnSpMkLst>
            <pc:docMk/>
            <pc:sldMk cId="149297165" sldId="300"/>
            <ac:cxnSpMk id="2" creationId="{F1547CC5-A1C1-05CD-C077-C71455B7CE0F}"/>
          </ac:cxnSpMkLst>
        </pc:cxnChg>
        <pc:cxnChg chg="add mod">
          <ac:chgData name="Karoline Huth" userId="5ffc0af5-9e46-431a-90db-3541adb3af2d" providerId="ADAL" clId="{CD978B99-1DD6-9240-BCB0-1186597944FD}" dt="2023-02-01T15:13:11.822" v="1515"/>
          <ac:cxnSpMkLst>
            <pc:docMk/>
            <pc:sldMk cId="149297165" sldId="300"/>
            <ac:cxnSpMk id="7" creationId="{739F58F2-30E9-2AB8-FCBD-46A5232EA8A5}"/>
          </ac:cxnSpMkLst>
        </pc:cxnChg>
        <pc:cxnChg chg="add del mod">
          <ac:chgData name="Karoline Huth" userId="5ffc0af5-9e46-431a-90db-3541adb3af2d" providerId="ADAL" clId="{CD978B99-1DD6-9240-BCB0-1186597944FD}" dt="2023-02-01T15:17:21.305" v="1645" actId="478"/>
          <ac:cxnSpMkLst>
            <pc:docMk/>
            <pc:sldMk cId="149297165" sldId="300"/>
            <ac:cxnSpMk id="11" creationId="{C06AA82D-1A89-A127-CBDD-54064A1C50E2}"/>
          </ac:cxnSpMkLst>
        </pc:cxnChg>
        <pc:cxnChg chg="add del mod">
          <ac:chgData name="Karoline Huth" userId="5ffc0af5-9e46-431a-90db-3541adb3af2d" providerId="ADAL" clId="{CD978B99-1DD6-9240-BCB0-1186597944FD}" dt="2023-02-01T15:17:21.305" v="1645" actId="478"/>
          <ac:cxnSpMkLst>
            <pc:docMk/>
            <pc:sldMk cId="149297165" sldId="300"/>
            <ac:cxnSpMk id="12" creationId="{7234A9C3-7A87-DCEA-1E00-116F09CC4540}"/>
          </ac:cxnSpMkLst>
        </pc:cxnChg>
        <pc:cxnChg chg="add del mod">
          <ac:chgData name="Karoline Huth" userId="5ffc0af5-9e46-431a-90db-3541adb3af2d" providerId="ADAL" clId="{CD978B99-1DD6-9240-BCB0-1186597944FD}" dt="2023-02-01T15:17:21.305" v="1645" actId="478"/>
          <ac:cxnSpMkLst>
            <pc:docMk/>
            <pc:sldMk cId="149297165" sldId="300"/>
            <ac:cxnSpMk id="13" creationId="{28F91935-EBBE-263C-4AC8-62EEE0910DE5}"/>
          </ac:cxnSpMkLst>
        </pc:cxnChg>
        <pc:cxnChg chg="add del mod">
          <ac:chgData name="Karoline Huth" userId="5ffc0af5-9e46-431a-90db-3541adb3af2d" providerId="ADAL" clId="{CD978B99-1DD6-9240-BCB0-1186597944FD}" dt="2023-02-01T15:32:18.862" v="2101" actId="478"/>
          <ac:cxnSpMkLst>
            <pc:docMk/>
            <pc:sldMk cId="149297165" sldId="300"/>
            <ac:cxnSpMk id="22" creationId="{C19A4D4B-1555-52AA-2CFB-E793910E10B2}"/>
          </ac:cxnSpMkLst>
        </pc:cxnChg>
        <pc:cxnChg chg="add mod">
          <ac:chgData name="Karoline Huth" userId="5ffc0af5-9e46-431a-90db-3541adb3af2d" providerId="ADAL" clId="{CD978B99-1DD6-9240-BCB0-1186597944FD}" dt="2023-02-01T15:28:57.294" v="2025" actId="208"/>
          <ac:cxnSpMkLst>
            <pc:docMk/>
            <pc:sldMk cId="149297165" sldId="300"/>
            <ac:cxnSpMk id="32" creationId="{D5619484-477F-3A69-2518-373D142F04DC}"/>
          </ac:cxnSpMkLst>
        </pc:cxnChg>
      </pc:sldChg>
      <pc:sldChg chg="addSp delSp modSp add mod">
        <pc:chgData name="Karoline Huth" userId="5ffc0af5-9e46-431a-90db-3541adb3af2d" providerId="ADAL" clId="{CD978B99-1DD6-9240-BCB0-1186597944FD}" dt="2023-02-01T13:43:53.259" v="1215" actId="2711"/>
        <pc:sldMkLst>
          <pc:docMk/>
          <pc:sldMk cId="1273181633" sldId="312"/>
        </pc:sldMkLst>
        <pc:spChg chg="del">
          <ac:chgData name="Karoline Huth" userId="5ffc0af5-9e46-431a-90db-3541adb3af2d" providerId="ADAL" clId="{CD978B99-1DD6-9240-BCB0-1186597944FD}" dt="2023-01-31T14:16:02.327" v="782" actId="478"/>
          <ac:spMkLst>
            <pc:docMk/>
            <pc:sldMk cId="1273181633" sldId="312"/>
            <ac:spMk id="2" creationId="{E87BBB73-188F-5C45-B8B5-B024412E618A}"/>
          </ac:spMkLst>
        </pc:spChg>
        <pc:spChg chg="add del mod">
          <ac:chgData name="Karoline Huth" userId="5ffc0af5-9e46-431a-90db-3541adb3af2d" providerId="ADAL" clId="{CD978B99-1DD6-9240-BCB0-1186597944FD}" dt="2023-01-31T14:16:12.696" v="799" actId="478"/>
          <ac:spMkLst>
            <pc:docMk/>
            <pc:sldMk cId="1273181633" sldId="312"/>
            <ac:spMk id="12" creationId="{D1070F1A-E991-D7AC-0F25-B747471F25F8}"/>
          </ac:spMkLst>
        </pc:spChg>
        <pc:spChg chg="add mod">
          <ac:chgData name="Karoline Huth" userId="5ffc0af5-9e46-431a-90db-3541adb3af2d" providerId="ADAL" clId="{CD978B99-1DD6-9240-BCB0-1186597944FD}" dt="2023-02-01T13:43:53.259" v="1215" actId="2711"/>
          <ac:spMkLst>
            <pc:docMk/>
            <pc:sldMk cId="1273181633" sldId="312"/>
            <ac:spMk id="13" creationId="{CD342A49-5E25-DF8F-9D9A-578F3477B897}"/>
          </ac:spMkLst>
        </pc:spChg>
        <pc:cxnChg chg="add mod">
          <ac:chgData name="Karoline Huth" userId="5ffc0af5-9e46-431a-90db-3541adb3af2d" providerId="ADAL" clId="{CD978B99-1DD6-9240-BCB0-1186597944FD}" dt="2023-01-31T14:16:02.771" v="783"/>
          <ac:cxnSpMkLst>
            <pc:docMk/>
            <pc:sldMk cId="1273181633" sldId="312"/>
            <ac:cxnSpMk id="14" creationId="{DDC36FC4-BF72-6572-8781-5C428BC5D55F}"/>
          </ac:cxnSpMkLst>
        </pc:cxnChg>
        <pc:cxnChg chg="add mod">
          <ac:chgData name="Karoline Huth" userId="5ffc0af5-9e46-431a-90db-3541adb3af2d" providerId="ADAL" clId="{CD978B99-1DD6-9240-BCB0-1186597944FD}" dt="2023-01-31T14:16:02.771" v="783"/>
          <ac:cxnSpMkLst>
            <pc:docMk/>
            <pc:sldMk cId="1273181633" sldId="312"/>
            <ac:cxnSpMk id="15" creationId="{2C969927-71E8-29E8-9D85-4D03DE31B338}"/>
          </ac:cxnSpMkLst>
        </pc:cxnChg>
      </pc:sldChg>
      <pc:sldChg chg="addSp delSp modSp mod">
        <pc:chgData name="Karoline Huth" userId="5ffc0af5-9e46-431a-90db-3541adb3af2d" providerId="ADAL" clId="{CD978B99-1DD6-9240-BCB0-1186597944FD}" dt="2023-02-01T13:46:15.968" v="1261" actId="14100"/>
        <pc:sldMkLst>
          <pc:docMk/>
          <pc:sldMk cId="1123499816" sldId="327"/>
        </pc:sldMkLst>
        <pc:spChg chg="add mod">
          <ac:chgData name="Karoline Huth" userId="5ffc0af5-9e46-431a-90db-3541adb3af2d" providerId="ADAL" clId="{CD978B99-1DD6-9240-BCB0-1186597944FD}" dt="2023-02-01T13:45:59.073" v="1258" actId="2711"/>
          <ac:spMkLst>
            <pc:docMk/>
            <pc:sldMk cId="1123499816" sldId="327"/>
            <ac:spMk id="3" creationId="{42F44DFC-18A2-E24E-DFE2-74B05B1BA37D}"/>
          </ac:spMkLst>
        </pc:spChg>
        <pc:spChg chg="del">
          <ac:chgData name="Karoline Huth" userId="5ffc0af5-9e46-431a-90db-3541adb3af2d" providerId="ADAL" clId="{CD978B99-1DD6-9240-BCB0-1186597944FD}" dt="2023-01-31T12:57:38.297" v="645" actId="478"/>
          <ac:spMkLst>
            <pc:docMk/>
            <pc:sldMk cId="1123499816" sldId="327"/>
            <ac:spMk id="6" creationId="{5035EED6-C86E-0B4F-ADE8-845324103C90}"/>
          </ac:spMkLst>
        </pc:spChg>
        <pc:spChg chg="add mod">
          <ac:chgData name="Karoline Huth" userId="5ffc0af5-9e46-431a-90db-3541adb3af2d" providerId="ADAL" clId="{CD978B99-1DD6-9240-BCB0-1186597944FD}" dt="2023-02-01T13:46:05.565" v="1259" actId="2711"/>
          <ac:spMkLst>
            <pc:docMk/>
            <pc:sldMk cId="1123499816" sldId="327"/>
            <ac:spMk id="7" creationId="{A23C6444-576A-282A-ACED-109C82B4EDDB}"/>
          </ac:spMkLst>
        </pc:spChg>
        <pc:spChg chg="del">
          <ac:chgData name="Karoline Huth" userId="5ffc0af5-9e46-431a-90db-3541adb3af2d" providerId="ADAL" clId="{CD978B99-1DD6-9240-BCB0-1186597944FD}" dt="2023-01-31T12:57:35.861" v="644" actId="478"/>
          <ac:spMkLst>
            <pc:docMk/>
            <pc:sldMk cId="1123499816" sldId="327"/>
            <ac:spMk id="12" creationId="{5E350CC9-0296-4C4A-860A-449CBB8D31BD}"/>
          </ac:spMkLst>
        </pc:spChg>
        <pc:picChg chg="add mod">
          <ac:chgData name="Karoline Huth" userId="5ffc0af5-9e46-431a-90db-3541adb3af2d" providerId="ADAL" clId="{CD978B99-1DD6-9240-BCB0-1186597944FD}" dt="2023-02-01T13:46:15.968" v="1261" actId="14100"/>
          <ac:picMkLst>
            <pc:docMk/>
            <pc:sldMk cId="1123499816" sldId="327"/>
            <ac:picMk id="2" creationId="{57C55BD7-B434-496F-A728-A45A7683C642}"/>
          </ac:picMkLst>
        </pc:picChg>
        <pc:picChg chg="del">
          <ac:chgData name="Karoline Huth" userId="5ffc0af5-9e46-431a-90db-3541adb3af2d" providerId="ADAL" clId="{CD978B99-1DD6-9240-BCB0-1186597944FD}" dt="2023-01-30T17:52:15.009" v="296" actId="478"/>
          <ac:picMkLst>
            <pc:docMk/>
            <pc:sldMk cId="1123499816" sldId="327"/>
            <ac:picMk id="3" creationId="{0D9C4430-326C-C54E-946A-4817596A50BE}"/>
          </ac:picMkLst>
        </pc:picChg>
        <pc:cxnChg chg="add mod">
          <ac:chgData name="Karoline Huth" userId="5ffc0af5-9e46-431a-90db-3541adb3af2d" providerId="ADAL" clId="{CD978B99-1DD6-9240-BCB0-1186597944FD}" dt="2023-01-31T12:57:38.647" v="646"/>
          <ac:cxnSpMkLst>
            <pc:docMk/>
            <pc:sldMk cId="1123499816" sldId="327"/>
            <ac:cxnSpMk id="4" creationId="{5FD35C87-CA8B-ED81-FB72-89FAF2F8F6D1}"/>
          </ac:cxnSpMkLst>
        </pc:cxnChg>
        <pc:cxnChg chg="add mod">
          <ac:chgData name="Karoline Huth" userId="5ffc0af5-9e46-431a-90db-3541adb3af2d" providerId="ADAL" clId="{CD978B99-1DD6-9240-BCB0-1186597944FD}" dt="2023-01-31T12:57:38.647" v="646"/>
          <ac:cxnSpMkLst>
            <pc:docMk/>
            <pc:sldMk cId="1123499816" sldId="327"/>
            <ac:cxnSpMk id="5" creationId="{357D04A2-50EC-ADF7-2342-2A3145C6D2A5}"/>
          </ac:cxnSpMkLst>
        </pc:cxnChg>
      </pc:sldChg>
      <pc:sldChg chg="addSp delSp modSp mod modNotesTx">
        <pc:chgData name="Karoline Huth" userId="5ffc0af5-9e46-431a-90db-3541adb3af2d" providerId="ADAL" clId="{CD978B99-1DD6-9240-BCB0-1186597944FD}" dt="2023-02-01T17:14:38.655" v="2213" actId="20577"/>
        <pc:sldMkLst>
          <pc:docMk/>
          <pc:sldMk cId="2942932033" sldId="592"/>
        </pc:sldMkLst>
        <pc:spChg chg="add mod">
          <ac:chgData name="Karoline Huth" userId="5ffc0af5-9e46-431a-90db-3541adb3af2d" providerId="ADAL" clId="{CD978B99-1DD6-9240-BCB0-1186597944FD}" dt="2023-02-01T13:45:41.326" v="1256" actId="2711"/>
          <ac:spMkLst>
            <pc:docMk/>
            <pc:sldMk cId="2942932033" sldId="592"/>
            <ac:spMk id="2" creationId="{E2565932-E173-8C98-FB4A-D660C254B8F2}"/>
          </ac:spMkLst>
        </pc:spChg>
        <pc:spChg chg="del">
          <ac:chgData name="Karoline Huth" userId="5ffc0af5-9e46-431a-90db-3541adb3af2d" providerId="ADAL" clId="{CD978B99-1DD6-9240-BCB0-1186597944FD}" dt="2023-01-31T12:50:56.543" v="442" actId="478"/>
          <ac:spMkLst>
            <pc:docMk/>
            <pc:sldMk cId="2942932033" sldId="592"/>
            <ac:spMk id="6" creationId="{5035EED6-C86E-0B4F-ADE8-845324103C90}"/>
          </ac:spMkLst>
        </pc:spChg>
        <pc:spChg chg="del">
          <ac:chgData name="Karoline Huth" userId="5ffc0af5-9e46-431a-90db-3541adb3af2d" providerId="ADAL" clId="{CD978B99-1DD6-9240-BCB0-1186597944FD}" dt="2023-01-30T15:09:27.577" v="2" actId="478"/>
          <ac:spMkLst>
            <pc:docMk/>
            <pc:sldMk cId="2942932033" sldId="592"/>
            <ac:spMk id="7" creationId="{3C63473C-A200-C4AF-3DB2-C51F67B34112}"/>
          </ac:spMkLst>
        </pc:spChg>
        <pc:spChg chg="del">
          <ac:chgData name="Karoline Huth" userId="5ffc0af5-9e46-431a-90db-3541adb3af2d" providerId="ADAL" clId="{CD978B99-1DD6-9240-BCB0-1186597944FD}" dt="2023-01-30T15:09:27.577" v="2" actId="478"/>
          <ac:spMkLst>
            <pc:docMk/>
            <pc:sldMk cId="2942932033" sldId="592"/>
            <ac:spMk id="8" creationId="{E5367DCD-7BB0-2F6A-ED05-23D2BD88C22C}"/>
          </ac:spMkLst>
        </pc:spChg>
        <pc:spChg chg="add mod">
          <ac:chgData name="Karoline Huth" userId="5ffc0af5-9e46-431a-90db-3541adb3af2d" providerId="ADAL" clId="{CD978B99-1DD6-9240-BCB0-1186597944FD}" dt="2023-02-01T17:14:38.655" v="2213" actId="20577"/>
          <ac:spMkLst>
            <pc:docMk/>
            <pc:sldMk cId="2942932033" sldId="592"/>
            <ac:spMk id="9" creationId="{C02182B7-D4B5-66F0-EBA4-EA07D78DBAC2}"/>
          </ac:spMkLst>
        </pc:spChg>
        <pc:spChg chg="del">
          <ac:chgData name="Karoline Huth" userId="5ffc0af5-9e46-431a-90db-3541adb3af2d" providerId="ADAL" clId="{CD978B99-1DD6-9240-BCB0-1186597944FD}" dt="2023-01-31T12:50:54.218" v="441" actId="478"/>
          <ac:spMkLst>
            <pc:docMk/>
            <pc:sldMk cId="2942932033" sldId="592"/>
            <ac:spMk id="10" creationId="{210D1F83-CE41-C345-BF92-F521C1FD1C68}"/>
          </ac:spMkLst>
        </pc:spChg>
        <pc:spChg chg="add mod">
          <ac:chgData name="Karoline Huth" userId="5ffc0af5-9e46-431a-90db-3541adb3af2d" providerId="ADAL" clId="{CD978B99-1DD6-9240-BCB0-1186597944FD}" dt="2023-02-01T13:45:48.932" v="1257" actId="2711"/>
          <ac:spMkLst>
            <pc:docMk/>
            <pc:sldMk cId="2942932033" sldId="592"/>
            <ac:spMk id="11" creationId="{0ED1F9A5-F765-B142-70C1-169F3EE1CE50}"/>
          </ac:spMkLst>
        </pc:spChg>
        <pc:spChg chg="del">
          <ac:chgData name="Karoline Huth" userId="5ffc0af5-9e46-431a-90db-3541adb3af2d" providerId="ADAL" clId="{CD978B99-1DD6-9240-BCB0-1186597944FD}" dt="2023-01-30T15:09:27.577" v="2" actId="478"/>
          <ac:spMkLst>
            <pc:docMk/>
            <pc:sldMk cId="2942932033" sldId="592"/>
            <ac:spMk id="11" creationId="{3010819E-7181-FBA3-9192-87BF1AAC0730}"/>
          </ac:spMkLst>
        </pc:spChg>
        <pc:picChg chg="add mod">
          <ac:chgData name="Karoline Huth" userId="5ffc0af5-9e46-431a-90db-3541adb3af2d" providerId="ADAL" clId="{CD978B99-1DD6-9240-BCB0-1186597944FD}" dt="2023-02-01T14:18:09.969" v="1496" actId="1038"/>
          <ac:picMkLst>
            <pc:docMk/>
            <pc:sldMk cId="2942932033" sldId="592"/>
            <ac:picMk id="5" creationId="{4209C192-A19D-E45B-C7CB-8DD11470CE81}"/>
          </ac:picMkLst>
        </pc:picChg>
        <pc:cxnChg chg="del">
          <ac:chgData name="Karoline Huth" userId="5ffc0af5-9e46-431a-90db-3541adb3af2d" providerId="ADAL" clId="{CD978B99-1DD6-9240-BCB0-1186597944FD}" dt="2023-01-30T15:09:27.577" v="2" actId="478"/>
          <ac:cxnSpMkLst>
            <pc:docMk/>
            <pc:sldMk cId="2942932033" sldId="592"/>
            <ac:cxnSpMk id="2" creationId="{EB3668D2-0D4B-332D-52D6-09FF4818B02F}"/>
          </ac:cxnSpMkLst>
        </pc:cxnChg>
        <pc:cxnChg chg="del">
          <ac:chgData name="Karoline Huth" userId="5ffc0af5-9e46-431a-90db-3541adb3af2d" providerId="ADAL" clId="{CD978B99-1DD6-9240-BCB0-1186597944FD}" dt="2023-01-30T15:09:27.577" v="2" actId="478"/>
          <ac:cxnSpMkLst>
            <pc:docMk/>
            <pc:sldMk cId="2942932033" sldId="592"/>
            <ac:cxnSpMk id="3" creationId="{42D68A0F-1201-EF53-0FE3-9CC0405C084A}"/>
          </ac:cxnSpMkLst>
        </pc:cxnChg>
        <pc:cxnChg chg="add mod">
          <ac:chgData name="Karoline Huth" userId="5ffc0af5-9e46-431a-90db-3541adb3af2d" providerId="ADAL" clId="{CD978B99-1DD6-9240-BCB0-1186597944FD}" dt="2023-01-31T12:50:57.032" v="443"/>
          <ac:cxnSpMkLst>
            <pc:docMk/>
            <pc:sldMk cId="2942932033" sldId="592"/>
            <ac:cxnSpMk id="3" creationId="{D627F8A8-9C1D-1DCE-4271-1378327F2720}"/>
          </ac:cxnSpMkLst>
        </pc:cxnChg>
        <pc:cxnChg chg="add mod">
          <ac:chgData name="Karoline Huth" userId="5ffc0af5-9e46-431a-90db-3541adb3af2d" providerId="ADAL" clId="{CD978B99-1DD6-9240-BCB0-1186597944FD}" dt="2023-01-31T12:50:57.032" v="443"/>
          <ac:cxnSpMkLst>
            <pc:docMk/>
            <pc:sldMk cId="2942932033" sldId="592"/>
            <ac:cxnSpMk id="4" creationId="{0B6FD8C9-3CE4-D02D-F6B0-D7458EF5A4E7}"/>
          </ac:cxnSpMkLst>
        </pc:cxnChg>
        <pc:cxnChg chg="del">
          <ac:chgData name="Karoline Huth" userId="5ffc0af5-9e46-431a-90db-3541adb3af2d" providerId="ADAL" clId="{CD978B99-1DD6-9240-BCB0-1186597944FD}" dt="2023-01-30T15:09:27.577" v="2" actId="478"/>
          <ac:cxnSpMkLst>
            <pc:docMk/>
            <pc:sldMk cId="2942932033" sldId="592"/>
            <ac:cxnSpMk id="4" creationId="{62FC27CB-DE3D-50C0-933C-E456A637ED0E}"/>
          </ac:cxnSpMkLst>
        </pc:cxnChg>
        <pc:cxnChg chg="add mod">
          <ac:chgData name="Karoline Huth" userId="5ffc0af5-9e46-431a-90db-3541adb3af2d" providerId="ADAL" clId="{CD978B99-1DD6-9240-BCB0-1186597944FD}" dt="2023-02-01T13:17:42.139" v="1133" actId="1036"/>
          <ac:cxnSpMkLst>
            <pc:docMk/>
            <pc:sldMk cId="2942932033" sldId="592"/>
            <ac:cxnSpMk id="7" creationId="{FEDB317D-6DAD-63EE-D231-D4BFCA72D43B}"/>
          </ac:cxnSpMkLst>
        </pc:cxnChg>
        <pc:cxnChg chg="add mod">
          <ac:chgData name="Karoline Huth" userId="5ffc0af5-9e46-431a-90db-3541adb3af2d" providerId="ADAL" clId="{CD978B99-1DD6-9240-BCB0-1186597944FD}" dt="2023-02-01T13:17:42.139" v="1133" actId="1036"/>
          <ac:cxnSpMkLst>
            <pc:docMk/>
            <pc:sldMk cId="2942932033" sldId="592"/>
            <ac:cxnSpMk id="8" creationId="{14F63DFE-F9A2-2ED9-6F00-D19B8C983813}"/>
          </ac:cxnSpMkLst>
        </pc:cxnChg>
      </pc:sldChg>
      <pc:sldChg chg="addSp delSp modSp mod ord">
        <pc:chgData name="Karoline Huth" userId="5ffc0af5-9e46-431a-90db-3541adb3af2d" providerId="ADAL" clId="{CD978B99-1DD6-9240-BCB0-1186597944FD}" dt="2023-02-01T14:21:17.323" v="1513" actId="20577"/>
        <pc:sldMkLst>
          <pc:docMk/>
          <pc:sldMk cId="3116476232" sldId="594"/>
        </pc:sldMkLst>
        <pc:spChg chg="del">
          <ac:chgData name="Karoline Huth" userId="5ffc0af5-9e46-431a-90db-3541adb3af2d" providerId="ADAL" clId="{CD978B99-1DD6-9240-BCB0-1186597944FD}" dt="2023-01-31T12:47:25.113" v="392" actId="478"/>
          <ac:spMkLst>
            <pc:docMk/>
            <pc:sldMk cId="3116476232" sldId="594"/>
            <ac:spMk id="2" creationId="{E359940F-6DF1-C8AB-39AE-036625D5AF6F}"/>
          </ac:spMkLst>
        </pc:spChg>
        <pc:spChg chg="mod">
          <ac:chgData name="Karoline Huth" userId="5ffc0af5-9e46-431a-90db-3541adb3af2d" providerId="ADAL" clId="{CD978B99-1DD6-9240-BCB0-1186597944FD}" dt="2023-02-01T13:46:29.531" v="1262" actId="2711"/>
          <ac:spMkLst>
            <pc:docMk/>
            <pc:sldMk cId="3116476232" sldId="594"/>
            <ac:spMk id="3" creationId="{5094284B-A076-5C63-64C0-FE2C8753A20F}"/>
          </ac:spMkLst>
        </pc:spChg>
        <pc:spChg chg="del mod">
          <ac:chgData name="Karoline Huth" userId="5ffc0af5-9e46-431a-90db-3541adb3af2d" providerId="ADAL" clId="{CD978B99-1DD6-9240-BCB0-1186597944FD}" dt="2023-01-31T12:23:35.270" v="318" actId="478"/>
          <ac:spMkLst>
            <pc:docMk/>
            <pc:sldMk cId="3116476232" sldId="594"/>
            <ac:spMk id="4" creationId="{32F973CA-5C73-F362-4076-FECE60D9BA55}"/>
          </ac:spMkLst>
        </pc:spChg>
        <pc:spChg chg="mod">
          <ac:chgData name="Karoline Huth" userId="5ffc0af5-9e46-431a-90db-3541adb3af2d" providerId="ADAL" clId="{CD978B99-1DD6-9240-BCB0-1186597944FD}" dt="2023-02-01T14:21:17.323" v="1513" actId="20577"/>
          <ac:spMkLst>
            <pc:docMk/>
            <pc:sldMk cId="3116476232" sldId="594"/>
            <ac:spMk id="5" creationId="{84F0D9DD-87B2-D358-6DD8-EA9BA9B519FD}"/>
          </ac:spMkLst>
        </pc:spChg>
        <pc:spChg chg="add mod">
          <ac:chgData name="Karoline Huth" userId="5ffc0af5-9e46-431a-90db-3541adb3af2d" providerId="ADAL" clId="{CD978B99-1DD6-9240-BCB0-1186597944FD}" dt="2023-02-01T13:46:29.531" v="1262" actId="2711"/>
          <ac:spMkLst>
            <pc:docMk/>
            <pc:sldMk cId="3116476232" sldId="594"/>
            <ac:spMk id="10" creationId="{9D015A37-7B68-0861-28F4-79E614793CDF}"/>
          </ac:spMkLst>
        </pc:spChg>
        <pc:picChg chg="mod">
          <ac:chgData name="Karoline Huth" userId="5ffc0af5-9e46-431a-90db-3541adb3af2d" providerId="ADAL" clId="{CD978B99-1DD6-9240-BCB0-1186597944FD}" dt="2023-01-31T12:23:48.586" v="391" actId="1076"/>
          <ac:picMkLst>
            <pc:docMk/>
            <pc:sldMk cId="3116476232" sldId="594"/>
            <ac:picMk id="3074" creationId="{691243D8-648D-C541-8502-B78CB40E05DD}"/>
          </ac:picMkLst>
        </pc:picChg>
        <pc:picChg chg="mod">
          <ac:chgData name="Karoline Huth" userId="5ffc0af5-9e46-431a-90db-3541adb3af2d" providerId="ADAL" clId="{CD978B99-1DD6-9240-BCB0-1186597944FD}" dt="2023-01-31T12:23:42.797" v="390" actId="1038"/>
          <ac:picMkLst>
            <pc:docMk/>
            <pc:sldMk cId="3116476232" sldId="594"/>
            <ac:picMk id="5122" creationId="{F01391EE-CE55-F91A-1549-4FFF6BA2EAA3}"/>
          </ac:picMkLst>
        </pc:picChg>
        <pc:cxnChg chg="add mod">
          <ac:chgData name="Karoline Huth" userId="5ffc0af5-9e46-431a-90db-3541adb3af2d" providerId="ADAL" clId="{CD978B99-1DD6-9240-BCB0-1186597944FD}" dt="2023-01-31T12:47:53.058" v="398" actId="1582"/>
          <ac:cxnSpMkLst>
            <pc:docMk/>
            <pc:sldMk cId="3116476232" sldId="594"/>
            <ac:cxnSpMk id="7" creationId="{80B12850-D0F4-B9C3-68C2-F3C6B976BDFA}"/>
          </ac:cxnSpMkLst>
        </pc:cxnChg>
        <pc:cxnChg chg="add mod">
          <ac:chgData name="Karoline Huth" userId="5ffc0af5-9e46-431a-90db-3541adb3af2d" providerId="ADAL" clId="{CD978B99-1DD6-9240-BCB0-1186597944FD}" dt="2023-01-31T12:48:01.677" v="401" actId="14100"/>
          <ac:cxnSpMkLst>
            <pc:docMk/>
            <pc:sldMk cId="3116476232" sldId="594"/>
            <ac:cxnSpMk id="8" creationId="{243AD428-4726-D2B1-6E5A-12A0C532798E}"/>
          </ac:cxnSpMkLst>
        </pc:cxnChg>
      </pc:sldChg>
      <pc:sldChg chg="addSp delSp modSp mod ord modNotesTx">
        <pc:chgData name="Karoline Huth" userId="5ffc0af5-9e46-431a-90db-3541adb3af2d" providerId="ADAL" clId="{CD978B99-1DD6-9240-BCB0-1186597944FD}" dt="2023-02-01T15:15:45.635" v="1573" actId="20577"/>
        <pc:sldMkLst>
          <pc:docMk/>
          <pc:sldMk cId="405105674" sldId="595"/>
        </pc:sldMkLst>
        <pc:spChg chg="add mod">
          <ac:chgData name="Karoline Huth" userId="5ffc0af5-9e46-431a-90db-3541adb3af2d" providerId="ADAL" clId="{CD978B99-1DD6-9240-BCB0-1186597944FD}" dt="2023-02-01T13:44:13.238" v="1217" actId="2711"/>
          <ac:spMkLst>
            <pc:docMk/>
            <pc:sldMk cId="405105674" sldId="595"/>
            <ac:spMk id="5" creationId="{D9E3F2B7-21AC-9FFA-1C4F-2361BA0A77D4}"/>
          </ac:spMkLst>
        </pc:spChg>
        <pc:spChg chg="del">
          <ac:chgData name="Karoline Huth" userId="5ffc0af5-9e46-431a-90db-3541adb3af2d" providerId="ADAL" clId="{CD978B99-1DD6-9240-BCB0-1186597944FD}" dt="2023-01-31T12:51:30.924" v="478" actId="478"/>
          <ac:spMkLst>
            <pc:docMk/>
            <pc:sldMk cId="405105674" sldId="595"/>
            <ac:spMk id="6" creationId="{5035EED6-C86E-0B4F-ADE8-845324103C90}"/>
          </ac:spMkLst>
        </pc:spChg>
        <pc:spChg chg="mod">
          <ac:chgData name="Karoline Huth" userId="5ffc0af5-9e46-431a-90db-3541adb3af2d" providerId="ADAL" clId="{CD978B99-1DD6-9240-BCB0-1186597944FD}" dt="2023-02-01T13:52:39.608" v="1421" actId="465"/>
          <ac:spMkLst>
            <pc:docMk/>
            <pc:sldMk cId="405105674" sldId="595"/>
            <ac:spMk id="7" creationId="{3C63473C-A200-C4AF-3DB2-C51F67B34112}"/>
          </ac:spMkLst>
        </pc:spChg>
        <pc:spChg chg="mod">
          <ac:chgData name="Karoline Huth" userId="5ffc0af5-9e46-431a-90db-3541adb3af2d" providerId="ADAL" clId="{CD978B99-1DD6-9240-BCB0-1186597944FD}" dt="2023-02-01T13:52:39.608" v="1421" actId="465"/>
          <ac:spMkLst>
            <pc:docMk/>
            <pc:sldMk cId="405105674" sldId="595"/>
            <ac:spMk id="8" creationId="{E5367DCD-7BB0-2F6A-ED05-23D2BD88C22C}"/>
          </ac:spMkLst>
        </pc:spChg>
        <pc:spChg chg="del">
          <ac:chgData name="Karoline Huth" userId="5ffc0af5-9e46-431a-90db-3541adb3af2d" providerId="ADAL" clId="{CD978B99-1DD6-9240-BCB0-1186597944FD}" dt="2023-01-31T12:51:29.061" v="477" actId="478"/>
          <ac:spMkLst>
            <pc:docMk/>
            <pc:sldMk cId="405105674" sldId="595"/>
            <ac:spMk id="10" creationId="{210D1F83-CE41-C345-BF92-F521C1FD1C68}"/>
          </ac:spMkLst>
        </pc:spChg>
        <pc:spChg chg="mod">
          <ac:chgData name="Karoline Huth" userId="5ffc0af5-9e46-431a-90db-3541adb3af2d" providerId="ADAL" clId="{CD978B99-1DD6-9240-BCB0-1186597944FD}" dt="2023-02-01T13:52:39.608" v="1421" actId="465"/>
          <ac:spMkLst>
            <pc:docMk/>
            <pc:sldMk cId="405105674" sldId="595"/>
            <ac:spMk id="11" creationId="{3010819E-7181-FBA3-9192-87BF1AAC0730}"/>
          </ac:spMkLst>
        </pc:spChg>
        <pc:spChg chg="add mod">
          <ac:chgData name="Karoline Huth" userId="5ffc0af5-9e46-431a-90db-3541adb3af2d" providerId="ADAL" clId="{CD978B99-1DD6-9240-BCB0-1186597944FD}" dt="2023-02-01T15:15:45.635" v="1573" actId="20577"/>
          <ac:spMkLst>
            <pc:docMk/>
            <pc:sldMk cId="405105674" sldId="595"/>
            <ac:spMk id="14" creationId="{2B768A17-E9F3-CA23-B9C9-4C31171F98D3}"/>
          </ac:spMkLst>
        </pc:spChg>
        <pc:picChg chg="add del mod">
          <ac:chgData name="Karoline Huth" userId="5ffc0af5-9e46-431a-90db-3541adb3af2d" providerId="ADAL" clId="{CD978B99-1DD6-9240-BCB0-1186597944FD}" dt="2023-01-30T17:36:38.383" v="20" actId="478"/>
          <ac:picMkLst>
            <pc:docMk/>
            <pc:sldMk cId="405105674" sldId="595"/>
            <ac:picMk id="5" creationId="{DA3893DF-68F3-AAF5-EBCB-BE27C6379B8F}"/>
          </ac:picMkLst>
        </pc:picChg>
        <pc:picChg chg="del">
          <ac:chgData name="Karoline Huth" userId="5ffc0af5-9e46-431a-90db-3541adb3af2d" providerId="ADAL" clId="{CD978B99-1DD6-9240-BCB0-1186597944FD}" dt="2023-01-30T17:33:42.050" v="10" actId="478"/>
          <ac:picMkLst>
            <pc:docMk/>
            <pc:sldMk cId="405105674" sldId="595"/>
            <ac:picMk id="9" creationId="{6D718DD8-FA25-B840-8087-8F297121158A}"/>
          </ac:picMkLst>
        </pc:picChg>
        <pc:picChg chg="add del mod">
          <ac:chgData name="Karoline Huth" userId="5ffc0af5-9e46-431a-90db-3541adb3af2d" providerId="ADAL" clId="{CD978B99-1DD6-9240-BCB0-1186597944FD}" dt="2023-01-30T17:36:47.832" v="24" actId="478"/>
          <ac:picMkLst>
            <pc:docMk/>
            <pc:sldMk cId="405105674" sldId="595"/>
            <ac:picMk id="12" creationId="{3AD59D49-8040-6ABD-2019-1182139996FF}"/>
          </ac:picMkLst>
        </pc:picChg>
        <pc:picChg chg="add mod">
          <ac:chgData name="Karoline Huth" userId="5ffc0af5-9e46-431a-90db-3541adb3af2d" providerId="ADAL" clId="{CD978B99-1DD6-9240-BCB0-1186597944FD}" dt="2023-02-01T13:51:32.937" v="1386" actId="1038"/>
          <ac:picMkLst>
            <pc:docMk/>
            <pc:sldMk cId="405105674" sldId="595"/>
            <ac:picMk id="13" creationId="{86A2AF03-BE46-8254-2FCF-261B72138A1C}"/>
          </ac:picMkLst>
        </pc:picChg>
        <pc:cxnChg chg="mod">
          <ac:chgData name="Karoline Huth" userId="5ffc0af5-9e46-431a-90db-3541adb3af2d" providerId="ADAL" clId="{CD978B99-1DD6-9240-BCB0-1186597944FD}" dt="2023-02-01T13:52:08.397" v="1410" actId="1076"/>
          <ac:cxnSpMkLst>
            <pc:docMk/>
            <pc:sldMk cId="405105674" sldId="595"/>
            <ac:cxnSpMk id="2" creationId="{EB3668D2-0D4B-332D-52D6-09FF4818B02F}"/>
          </ac:cxnSpMkLst>
        </pc:cxnChg>
        <pc:cxnChg chg="mod">
          <ac:chgData name="Karoline Huth" userId="5ffc0af5-9e46-431a-90db-3541adb3af2d" providerId="ADAL" clId="{CD978B99-1DD6-9240-BCB0-1186597944FD}" dt="2023-02-01T13:52:49.684" v="1428" actId="1036"/>
          <ac:cxnSpMkLst>
            <pc:docMk/>
            <pc:sldMk cId="405105674" sldId="595"/>
            <ac:cxnSpMk id="3" creationId="{42D68A0F-1201-EF53-0FE3-9CC0405C084A}"/>
          </ac:cxnSpMkLst>
        </pc:cxnChg>
        <pc:cxnChg chg="mod">
          <ac:chgData name="Karoline Huth" userId="5ffc0af5-9e46-431a-90db-3541adb3af2d" providerId="ADAL" clId="{CD978B99-1DD6-9240-BCB0-1186597944FD}" dt="2023-02-01T13:52:44.974" v="1425" actId="1036"/>
          <ac:cxnSpMkLst>
            <pc:docMk/>
            <pc:sldMk cId="405105674" sldId="595"/>
            <ac:cxnSpMk id="4" creationId="{62FC27CB-DE3D-50C0-933C-E456A637ED0E}"/>
          </ac:cxnSpMkLst>
        </pc:cxnChg>
        <pc:cxnChg chg="add mod">
          <ac:chgData name="Karoline Huth" userId="5ffc0af5-9e46-431a-90db-3541adb3af2d" providerId="ADAL" clId="{CD978B99-1DD6-9240-BCB0-1186597944FD}" dt="2023-01-31T12:51:31.305" v="479"/>
          <ac:cxnSpMkLst>
            <pc:docMk/>
            <pc:sldMk cId="405105674" sldId="595"/>
            <ac:cxnSpMk id="9" creationId="{54F526FC-A498-C1A5-E581-5F9BE28A60FB}"/>
          </ac:cxnSpMkLst>
        </pc:cxnChg>
        <pc:cxnChg chg="add mod">
          <ac:chgData name="Karoline Huth" userId="5ffc0af5-9e46-431a-90db-3541adb3af2d" providerId="ADAL" clId="{CD978B99-1DD6-9240-BCB0-1186597944FD}" dt="2023-01-31T12:51:31.305" v="479"/>
          <ac:cxnSpMkLst>
            <pc:docMk/>
            <pc:sldMk cId="405105674" sldId="595"/>
            <ac:cxnSpMk id="12" creationId="{3391AEE5-3875-C94D-6AB2-B72163573FD9}"/>
          </ac:cxnSpMkLst>
        </pc:cxnChg>
      </pc:sldChg>
      <pc:sldChg chg="addSp delSp modSp mod ord modNotesTx">
        <pc:chgData name="Karoline Huth" userId="5ffc0af5-9e46-431a-90db-3541adb3af2d" providerId="ADAL" clId="{CD978B99-1DD6-9240-BCB0-1186597944FD}" dt="2023-02-01T14:19:15.692" v="1505" actId="20577"/>
        <pc:sldMkLst>
          <pc:docMk/>
          <pc:sldMk cId="2170931248" sldId="596"/>
        </pc:sldMkLst>
        <pc:spChg chg="add mod">
          <ac:chgData name="Karoline Huth" userId="5ffc0af5-9e46-431a-90db-3541adb3af2d" providerId="ADAL" clId="{CD978B99-1DD6-9240-BCB0-1186597944FD}" dt="2023-02-01T14:19:15.692" v="1505" actId="20577"/>
          <ac:spMkLst>
            <pc:docMk/>
            <pc:sldMk cId="2170931248" sldId="596"/>
            <ac:spMk id="5" creationId="{BF47A196-9AD1-8EE3-BC5A-AB771B97D01E}"/>
          </ac:spMkLst>
        </pc:spChg>
        <pc:spChg chg="del">
          <ac:chgData name="Karoline Huth" userId="5ffc0af5-9e46-431a-90db-3541adb3af2d" providerId="ADAL" clId="{CD978B99-1DD6-9240-BCB0-1186597944FD}" dt="2023-01-31T12:57:15.343" v="639" actId="478"/>
          <ac:spMkLst>
            <pc:docMk/>
            <pc:sldMk cId="2170931248" sldId="596"/>
            <ac:spMk id="6" creationId="{5035EED6-C86E-0B4F-ADE8-845324103C90}"/>
          </ac:spMkLst>
        </pc:spChg>
        <pc:spChg chg="del mod">
          <ac:chgData name="Karoline Huth" userId="5ffc0af5-9e46-431a-90db-3541adb3af2d" providerId="ADAL" clId="{CD978B99-1DD6-9240-BCB0-1186597944FD}" dt="2023-01-31T12:57:21.394" v="641" actId="478"/>
          <ac:spMkLst>
            <pc:docMk/>
            <pc:sldMk cId="2170931248" sldId="596"/>
            <ac:spMk id="7" creationId="{3C63473C-A200-C4AF-3DB2-C51F67B34112}"/>
          </ac:spMkLst>
        </pc:spChg>
        <pc:spChg chg="del mod">
          <ac:chgData name="Karoline Huth" userId="5ffc0af5-9e46-431a-90db-3541adb3af2d" providerId="ADAL" clId="{CD978B99-1DD6-9240-BCB0-1186597944FD}" dt="2023-01-31T12:57:21.394" v="641" actId="478"/>
          <ac:spMkLst>
            <pc:docMk/>
            <pc:sldMk cId="2170931248" sldId="596"/>
            <ac:spMk id="8" creationId="{E5367DCD-7BB0-2F6A-ED05-23D2BD88C22C}"/>
          </ac:spMkLst>
        </pc:spChg>
        <pc:spChg chg="del">
          <ac:chgData name="Karoline Huth" userId="5ffc0af5-9e46-431a-90db-3541adb3af2d" providerId="ADAL" clId="{CD978B99-1DD6-9240-BCB0-1186597944FD}" dt="2023-01-31T12:57:13.672" v="638" actId="478"/>
          <ac:spMkLst>
            <pc:docMk/>
            <pc:sldMk cId="2170931248" sldId="596"/>
            <ac:spMk id="10" creationId="{210D1F83-CE41-C345-BF92-F521C1FD1C68}"/>
          </ac:spMkLst>
        </pc:spChg>
        <pc:spChg chg="del">
          <ac:chgData name="Karoline Huth" userId="5ffc0af5-9e46-431a-90db-3541adb3af2d" providerId="ADAL" clId="{CD978B99-1DD6-9240-BCB0-1186597944FD}" dt="2023-01-31T12:57:21.394" v="641" actId="478"/>
          <ac:spMkLst>
            <pc:docMk/>
            <pc:sldMk cId="2170931248" sldId="596"/>
            <ac:spMk id="11" creationId="{3010819E-7181-FBA3-9192-87BF1AAC0730}"/>
          </ac:spMkLst>
        </pc:spChg>
        <pc:spChg chg="add mod">
          <ac:chgData name="Karoline Huth" userId="5ffc0af5-9e46-431a-90db-3541adb3af2d" providerId="ADAL" clId="{CD978B99-1DD6-9240-BCB0-1186597944FD}" dt="2023-02-01T13:58:06.103" v="1479" actId="207"/>
          <ac:spMkLst>
            <pc:docMk/>
            <pc:sldMk cId="2170931248" sldId="596"/>
            <ac:spMk id="12" creationId="{B3C06AEE-C799-541B-7C62-E367189ACD89}"/>
          </ac:spMkLst>
        </pc:spChg>
        <pc:spChg chg="add mod">
          <ac:chgData name="Karoline Huth" userId="5ffc0af5-9e46-431a-90db-3541adb3af2d" providerId="ADAL" clId="{CD978B99-1DD6-9240-BCB0-1186597944FD}" dt="2023-02-01T13:58:15.995" v="1485" actId="113"/>
          <ac:spMkLst>
            <pc:docMk/>
            <pc:sldMk cId="2170931248" sldId="596"/>
            <ac:spMk id="13" creationId="{780DFECF-C1CF-0E01-F0E4-F6E2E9148B01}"/>
          </ac:spMkLst>
        </pc:spChg>
        <pc:picChg chg="add del mod">
          <ac:chgData name="Karoline Huth" userId="5ffc0af5-9e46-431a-90db-3541adb3af2d" providerId="ADAL" clId="{CD978B99-1DD6-9240-BCB0-1186597944FD}" dt="2023-01-30T17:40:08.733" v="237" actId="478"/>
          <ac:picMkLst>
            <pc:docMk/>
            <pc:sldMk cId="2170931248" sldId="596"/>
            <ac:picMk id="5" creationId="{1A59F2CC-75B5-3D61-B5EE-EAEE0E0F4436}"/>
          </ac:picMkLst>
        </pc:picChg>
        <pc:picChg chg="del">
          <ac:chgData name="Karoline Huth" userId="5ffc0af5-9e46-431a-90db-3541adb3af2d" providerId="ADAL" clId="{CD978B99-1DD6-9240-BCB0-1186597944FD}" dt="2023-01-30T15:09:16.267" v="1" actId="478"/>
          <ac:picMkLst>
            <pc:docMk/>
            <pc:sldMk cId="2170931248" sldId="596"/>
            <ac:picMk id="9" creationId="{6D718DD8-FA25-B840-8087-8F297121158A}"/>
          </ac:picMkLst>
        </pc:picChg>
        <pc:picChg chg="add mod modCrop">
          <ac:chgData name="Karoline Huth" userId="5ffc0af5-9e46-431a-90db-3541adb3af2d" providerId="ADAL" clId="{CD978B99-1DD6-9240-BCB0-1186597944FD}" dt="2023-02-01T14:11:09.147" v="1487" actId="1076"/>
          <ac:picMkLst>
            <pc:docMk/>
            <pc:sldMk cId="2170931248" sldId="596"/>
            <ac:picMk id="14" creationId="{25091DBC-ACE4-9281-997C-9DDCA5E626AF}"/>
          </ac:picMkLst>
        </pc:picChg>
        <pc:picChg chg="add mod modCrop">
          <ac:chgData name="Karoline Huth" userId="5ffc0af5-9e46-431a-90db-3541adb3af2d" providerId="ADAL" clId="{CD978B99-1DD6-9240-BCB0-1186597944FD}" dt="2023-02-01T14:11:21.752" v="1490" actId="1076"/>
          <ac:picMkLst>
            <pc:docMk/>
            <pc:sldMk cId="2170931248" sldId="596"/>
            <ac:picMk id="15" creationId="{1CFAD227-EFF1-64B0-284D-EBF00B2DA838}"/>
          </ac:picMkLst>
        </pc:picChg>
        <pc:cxnChg chg="del mod">
          <ac:chgData name="Karoline Huth" userId="5ffc0af5-9e46-431a-90db-3541adb3af2d" providerId="ADAL" clId="{CD978B99-1DD6-9240-BCB0-1186597944FD}" dt="2023-01-31T12:57:21.394" v="641" actId="478"/>
          <ac:cxnSpMkLst>
            <pc:docMk/>
            <pc:sldMk cId="2170931248" sldId="596"/>
            <ac:cxnSpMk id="2" creationId="{EB3668D2-0D4B-332D-52D6-09FF4818B02F}"/>
          </ac:cxnSpMkLst>
        </pc:cxnChg>
        <pc:cxnChg chg="del mod">
          <ac:chgData name="Karoline Huth" userId="5ffc0af5-9e46-431a-90db-3541adb3af2d" providerId="ADAL" clId="{CD978B99-1DD6-9240-BCB0-1186597944FD}" dt="2023-01-31T12:57:21.394" v="641" actId="478"/>
          <ac:cxnSpMkLst>
            <pc:docMk/>
            <pc:sldMk cId="2170931248" sldId="596"/>
            <ac:cxnSpMk id="3" creationId="{42D68A0F-1201-EF53-0FE3-9CC0405C084A}"/>
          </ac:cxnSpMkLst>
        </pc:cxnChg>
        <pc:cxnChg chg="del">
          <ac:chgData name="Karoline Huth" userId="5ffc0af5-9e46-431a-90db-3541adb3af2d" providerId="ADAL" clId="{CD978B99-1DD6-9240-BCB0-1186597944FD}" dt="2023-01-31T12:57:21.394" v="641" actId="478"/>
          <ac:cxnSpMkLst>
            <pc:docMk/>
            <pc:sldMk cId="2170931248" sldId="596"/>
            <ac:cxnSpMk id="4" creationId="{62FC27CB-DE3D-50C0-933C-E456A637ED0E}"/>
          </ac:cxnSpMkLst>
        </pc:cxnChg>
        <pc:cxnChg chg="add mod">
          <ac:chgData name="Karoline Huth" userId="5ffc0af5-9e46-431a-90db-3541adb3af2d" providerId="ADAL" clId="{CD978B99-1DD6-9240-BCB0-1186597944FD}" dt="2023-01-31T12:57:15.802" v="640"/>
          <ac:cxnSpMkLst>
            <pc:docMk/>
            <pc:sldMk cId="2170931248" sldId="596"/>
            <ac:cxnSpMk id="9" creationId="{5F701A65-C197-4107-EDAA-D453358C1789}"/>
          </ac:cxnSpMkLst>
        </pc:cxnChg>
        <pc:cxnChg chg="add mod">
          <ac:chgData name="Karoline Huth" userId="5ffc0af5-9e46-431a-90db-3541adb3af2d" providerId="ADAL" clId="{CD978B99-1DD6-9240-BCB0-1186597944FD}" dt="2023-01-31T12:57:15.802" v="640"/>
          <ac:cxnSpMkLst>
            <pc:docMk/>
            <pc:sldMk cId="2170931248" sldId="596"/>
            <ac:cxnSpMk id="16" creationId="{A202FE82-A1ED-6835-98E3-307B6FC81E54}"/>
          </ac:cxnSpMkLst>
        </pc:cxnChg>
      </pc:sldChg>
      <pc:sldChg chg="addSp modSp add mod modAnim">
        <pc:chgData name="Karoline Huth" userId="5ffc0af5-9e46-431a-90db-3541adb3af2d" providerId="ADAL" clId="{CD978B99-1DD6-9240-BCB0-1186597944FD}" dt="2023-02-01T14:20:01.520" v="1506"/>
        <pc:sldMkLst>
          <pc:docMk/>
          <pc:sldMk cId="1186627447" sldId="597"/>
        </pc:sldMkLst>
        <pc:spChg chg="add mod">
          <ac:chgData name="Karoline Huth" userId="5ffc0af5-9e46-431a-90db-3541adb3af2d" providerId="ADAL" clId="{CD978B99-1DD6-9240-BCB0-1186597944FD}" dt="2023-02-01T13:42:03.363" v="1146" actId="14100"/>
          <ac:spMkLst>
            <pc:docMk/>
            <pc:sldMk cId="1186627447" sldId="597"/>
            <ac:spMk id="2" creationId="{86091DFB-4D15-3D18-6B27-154E9432A32C}"/>
          </ac:spMkLst>
        </pc:spChg>
        <pc:spChg chg="add mod">
          <ac:chgData name="Karoline Huth" userId="5ffc0af5-9e46-431a-90db-3541adb3af2d" providerId="ADAL" clId="{CD978B99-1DD6-9240-BCB0-1186597944FD}" dt="2023-01-31T14:17:10.228" v="902" actId="207"/>
          <ac:spMkLst>
            <pc:docMk/>
            <pc:sldMk cId="1186627447" sldId="597"/>
            <ac:spMk id="9" creationId="{35624C62-134E-7BD9-08A8-8803D518E071}"/>
          </ac:spMkLst>
        </pc:spChg>
        <pc:spChg chg="add mod">
          <ac:chgData name="Karoline Huth" userId="5ffc0af5-9e46-431a-90db-3541adb3af2d" providerId="ADAL" clId="{CD978B99-1DD6-9240-BCB0-1186597944FD}" dt="2023-01-31T14:17:16.799" v="905" actId="1076"/>
          <ac:spMkLst>
            <pc:docMk/>
            <pc:sldMk cId="1186627447" sldId="597"/>
            <ac:spMk id="12" creationId="{5420005B-57D6-6398-B95E-8AB343CF89F9}"/>
          </ac:spMkLst>
        </pc:spChg>
        <pc:spChg chg="mod">
          <ac:chgData name="Karoline Huth" userId="5ffc0af5-9e46-431a-90db-3541adb3af2d" providerId="ADAL" clId="{CD978B99-1DD6-9240-BCB0-1186597944FD}" dt="2023-02-01T13:44:03.221" v="1216" actId="2711"/>
          <ac:spMkLst>
            <pc:docMk/>
            <pc:sldMk cId="1186627447" sldId="597"/>
            <ac:spMk id="13" creationId="{CD342A49-5E25-DF8F-9D9A-578F3477B897}"/>
          </ac:spMkLst>
        </pc:spChg>
        <pc:spChg chg="add mod">
          <ac:chgData name="Karoline Huth" userId="5ffc0af5-9e46-431a-90db-3541adb3af2d" providerId="ADAL" clId="{CD978B99-1DD6-9240-BCB0-1186597944FD}" dt="2023-02-01T14:17:18.494" v="1493" actId="207"/>
          <ac:spMkLst>
            <pc:docMk/>
            <pc:sldMk cId="1186627447" sldId="597"/>
            <ac:spMk id="16" creationId="{061BB5C3-3928-D2EA-5D56-11DDECB41B1E}"/>
          </ac:spMkLst>
        </pc:spChg>
      </pc:sldChg>
      <pc:sldChg chg="modSp add mod">
        <pc:chgData name="Karoline Huth" userId="5ffc0af5-9e46-431a-90db-3541adb3af2d" providerId="ADAL" clId="{CD978B99-1DD6-9240-BCB0-1186597944FD}" dt="2023-02-01T13:46:38.997" v="1263" actId="2711"/>
        <pc:sldMkLst>
          <pc:docMk/>
          <pc:sldMk cId="760859062" sldId="598"/>
        </pc:sldMkLst>
        <pc:spChg chg="mod">
          <ac:chgData name="Karoline Huth" userId="5ffc0af5-9e46-431a-90db-3541adb3af2d" providerId="ADAL" clId="{CD978B99-1DD6-9240-BCB0-1186597944FD}" dt="2023-01-31T14:17:32.470" v="908" actId="1076"/>
          <ac:spMkLst>
            <pc:docMk/>
            <pc:sldMk cId="760859062" sldId="598"/>
            <ac:spMk id="2" creationId="{86091DFB-4D15-3D18-6B27-154E9432A32C}"/>
          </ac:spMkLst>
        </pc:spChg>
        <pc:spChg chg="mod">
          <ac:chgData name="Karoline Huth" userId="5ffc0af5-9e46-431a-90db-3541adb3af2d" providerId="ADAL" clId="{CD978B99-1DD6-9240-BCB0-1186597944FD}" dt="2023-01-31T14:17:34.332" v="909" actId="1076"/>
          <ac:spMkLst>
            <pc:docMk/>
            <pc:sldMk cId="760859062" sldId="598"/>
            <ac:spMk id="9" creationId="{35624C62-134E-7BD9-08A8-8803D518E071}"/>
          </ac:spMkLst>
        </pc:spChg>
        <pc:spChg chg="mod">
          <ac:chgData name="Karoline Huth" userId="5ffc0af5-9e46-431a-90db-3541adb3af2d" providerId="ADAL" clId="{CD978B99-1DD6-9240-BCB0-1186597944FD}" dt="2023-02-01T13:46:38.997" v="1263" actId="2711"/>
          <ac:spMkLst>
            <pc:docMk/>
            <pc:sldMk cId="760859062" sldId="598"/>
            <ac:spMk id="13" creationId="{CD342A49-5E25-DF8F-9D9A-578F3477B897}"/>
          </ac:spMkLst>
        </pc:spChg>
      </pc:sldChg>
      <pc:sldChg chg="modSp add del mod modAnim">
        <pc:chgData name="Karoline Huth" userId="5ffc0af5-9e46-431a-90db-3541adb3af2d" providerId="ADAL" clId="{CD978B99-1DD6-9240-BCB0-1186597944FD}" dt="2023-02-01T13:45:14.261" v="1247" actId="2696"/>
        <pc:sldMkLst>
          <pc:docMk/>
          <pc:sldMk cId="2157355518" sldId="599"/>
        </pc:sldMkLst>
        <pc:spChg chg="mod">
          <ac:chgData name="Karoline Huth" userId="5ffc0af5-9e46-431a-90db-3541adb3af2d" providerId="ADAL" clId="{CD978B99-1DD6-9240-BCB0-1186597944FD}" dt="2023-01-31T14:23:17.697" v="988" actId="1076"/>
          <ac:spMkLst>
            <pc:docMk/>
            <pc:sldMk cId="2157355518" sldId="599"/>
            <ac:spMk id="5" creationId="{ED1D83C2-7DA5-D68E-FE43-8046E2A821C0}"/>
          </ac:spMkLst>
        </pc:spChg>
      </pc:sldChg>
      <pc:sldChg chg="add del">
        <pc:chgData name="Karoline Huth" userId="5ffc0af5-9e46-431a-90db-3541adb3af2d" providerId="ADAL" clId="{CD978B99-1DD6-9240-BCB0-1186597944FD}" dt="2023-02-01T13:42:18.021" v="1147" actId="2696"/>
        <pc:sldMkLst>
          <pc:docMk/>
          <pc:sldMk cId="43122443" sldId="600"/>
        </pc:sldMkLst>
      </pc:sldChg>
      <pc:sldChg chg="modSp add del mod">
        <pc:chgData name="Karoline Huth" userId="5ffc0af5-9e46-431a-90db-3541adb3af2d" providerId="ADAL" clId="{CD978B99-1DD6-9240-BCB0-1186597944FD}" dt="2023-02-01T13:19:06.762" v="1144" actId="2696"/>
        <pc:sldMkLst>
          <pc:docMk/>
          <pc:sldMk cId="2955076364" sldId="600"/>
        </pc:sldMkLst>
        <pc:spChg chg="mod">
          <ac:chgData name="Karoline Huth" userId="5ffc0af5-9e46-431a-90db-3541adb3af2d" providerId="ADAL" clId="{CD978B99-1DD6-9240-BCB0-1186597944FD}" dt="2023-02-01T13:19:05.345" v="1143" actId="14100"/>
          <ac:spMkLst>
            <pc:docMk/>
            <pc:sldMk cId="2955076364" sldId="600"/>
            <ac:spMk id="2" creationId="{86091DFB-4D15-3D18-6B27-154E9432A32C}"/>
          </ac:spMkLst>
        </pc:spChg>
        <pc:spChg chg="mod">
          <ac:chgData name="Karoline Huth" userId="5ffc0af5-9e46-431a-90db-3541adb3af2d" providerId="ADAL" clId="{CD978B99-1DD6-9240-BCB0-1186597944FD}" dt="2023-02-01T13:19:03.719" v="1141" actId="1076"/>
          <ac:spMkLst>
            <pc:docMk/>
            <pc:sldMk cId="2955076364" sldId="600"/>
            <ac:spMk id="9" creationId="{35624C62-134E-7BD9-08A8-8803D518E071}"/>
          </ac:spMkLst>
        </pc:spChg>
        <pc:grpChg chg="mod">
          <ac:chgData name="Karoline Huth" userId="5ffc0af5-9e46-431a-90db-3541adb3af2d" providerId="ADAL" clId="{CD978B99-1DD6-9240-BCB0-1186597944FD}" dt="2023-02-01T13:18:44.887" v="1136" actId="1076"/>
          <ac:grpSpMkLst>
            <pc:docMk/>
            <pc:sldMk cId="2955076364" sldId="600"/>
            <ac:grpSpMk id="19" creationId="{5B4A71C1-1986-1705-E1EA-593AA8A34E39}"/>
          </ac:grpSpMkLst>
        </pc:grpChg>
        <pc:grpChg chg="mod">
          <ac:chgData name="Karoline Huth" userId="5ffc0af5-9e46-431a-90db-3541adb3af2d" providerId="ADAL" clId="{CD978B99-1DD6-9240-BCB0-1186597944FD}" dt="2023-02-01T13:19:03.719" v="1141" actId="1076"/>
          <ac:grpSpMkLst>
            <pc:docMk/>
            <pc:sldMk cId="2955076364" sldId="600"/>
            <ac:grpSpMk id="24" creationId="{9ED6DF53-168C-B77A-3242-8282679C93F7}"/>
          </ac:grpSpMkLst>
        </pc:grpChg>
      </pc:sldChg>
      <pc:sldChg chg="modSp add mod modAnim">
        <pc:chgData name="Karoline Huth" userId="5ffc0af5-9e46-431a-90db-3541adb3af2d" providerId="ADAL" clId="{CD978B99-1DD6-9240-BCB0-1186597944FD}" dt="2023-02-01T13:45:23.124" v="1249"/>
        <pc:sldMkLst>
          <pc:docMk/>
          <pc:sldMk cId="3710392462" sldId="600"/>
        </pc:sldMkLst>
        <pc:spChg chg="mod">
          <ac:chgData name="Karoline Huth" userId="5ffc0af5-9e46-431a-90db-3541adb3af2d" providerId="ADAL" clId="{CD978B99-1DD6-9240-BCB0-1186597944FD}" dt="2023-02-01T13:45:17.916" v="1248" actId="1076"/>
          <ac:spMkLst>
            <pc:docMk/>
            <pc:sldMk cId="3710392462" sldId="600"/>
            <ac:spMk id="5" creationId="{ED1D83C2-7DA5-D68E-FE43-8046E2A821C0}"/>
          </ac:spMkLst>
        </pc:spChg>
      </pc:sldChg>
    </pc:docChg>
  </pc:docChgLst>
  <pc:docChgLst>
    <pc:chgData name="Karoline Huth" userId="5ffc0af5-9e46-431a-90db-3541adb3af2d" providerId="ADAL" clId="{35CDCACC-1AB0-4A43-BD94-46D129CDAB7E}"/>
    <pc:docChg chg="modSld sldOrd">
      <pc:chgData name="Karoline Huth" userId="5ffc0af5-9e46-431a-90db-3541adb3af2d" providerId="ADAL" clId="{35CDCACC-1AB0-4A43-BD94-46D129CDAB7E}" dt="2024-07-04T09:58:20.661" v="129" actId="20578"/>
      <pc:docMkLst>
        <pc:docMk/>
      </pc:docMkLst>
      <pc:sldChg chg="modSp mod">
        <pc:chgData name="Karoline Huth" userId="5ffc0af5-9e46-431a-90db-3541adb3af2d" providerId="ADAL" clId="{35CDCACC-1AB0-4A43-BD94-46D129CDAB7E}" dt="2024-07-03T14:59:24.053" v="3" actId="20577"/>
        <pc:sldMkLst>
          <pc:docMk/>
          <pc:sldMk cId="3501034909" sldId="293"/>
        </pc:sldMkLst>
        <pc:spChg chg="mod">
          <ac:chgData name="Karoline Huth" userId="5ffc0af5-9e46-431a-90db-3541adb3af2d" providerId="ADAL" clId="{35CDCACC-1AB0-4A43-BD94-46D129CDAB7E}" dt="2024-07-03T14:59:24.053" v="3" actId="20577"/>
          <ac:spMkLst>
            <pc:docMk/>
            <pc:sldMk cId="3501034909" sldId="293"/>
            <ac:spMk id="7" creationId="{EA29F227-3810-4945-BD9F-54E29C8A97C2}"/>
          </ac:spMkLst>
        </pc:spChg>
      </pc:sldChg>
      <pc:sldChg chg="addSp modSp mod modAnim">
        <pc:chgData name="Karoline Huth" userId="5ffc0af5-9e46-431a-90db-3541adb3af2d" providerId="ADAL" clId="{35CDCACC-1AB0-4A43-BD94-46D129CDAB7E}" dt="2024-07-04T07:13:46.920" v="56"/>
        <pc:sldMkLst>
          <pc:docMk/>
          <pc:sldMk cId="149297165" sldId="300"/>
        </pc:sldMkLst>
        <pc:cxnChg chg="add mod">
          <ac:chgData name="Karoline Huth" userId="5ffc0af5-9e46-431a-90db-3541adb3af2d" providerId="ADAL" clId="{35CDCACC-1AB0-4A43-BD94-46D129CDAB7E}" dt="2024-07-04T07:13:33.971" v="55" actId="1582"/>
          <ac:cxnSpMkLst>
            <pc:docMk/>
            <pc:sldMk cId="149297165" sldId="300"/>
            <ac:cxnSpMk id="5" creationId="{4E421DC1-6A78-9398-BF58-DF59B2549E4A}"/>
          </ac:cxnSpMkLst>
        </pc:cxnChg>
      </pc:sldChg>
      <pc:sldChg chg="modSp mod">
        <pc:chgData name="Karoline Huth" userId="5ffc0af5-9e46-431a-90db-3541adb3af2d" providerId="ADAL" clId="{35CDCACC-1AB0-4A43-BD94-46D129CDAB7E}" dt="2024-07-04T09:47:14.109" v="127" actId="20577"/>
        <pc:sldMkLst>
          <pc:docMk/>
          <pc:sldMk cId="1186627447" sldId="597"/>
        </pc:sldMkLst>
        <pc:spChg chg="mod">
          <ac:chgData name="Karoline Huth" userId="5ffc0af5-9e46-431a-90db-3541adb3af2d" providerId="ADAL" clId="{35CDCACC-1AB0-4A43-BD94-46D129CDAB7E}" dt="2024-07-04T09:47:14.109" v="127" actId="20577"/>
          <ac:spMkLst>
            <pc:docMk/>
            <pc:sldMk cId="1186627447" sldId="597"/>
            <ac:spMk id="16" creationId="{061BB5C3-3928-D2EA-5D56-11DDECB41B1E}"/>
          </ac:spMkLst>
        </pc:spChg>
      </pc:sldChg>
      <pc:sldChg chg="modSp ord modAnim">
        <pc:chgData name="Karoline Huth" userId="5ffc0af5-9e46-431a-90db-3541adb3af2d" providerId="ADAL" clId="{35CDCACC-1AB0-4A43-BD94-46D129CDAB7E}" dt="2024-07-04T09:46:52.329" v="122" actId="20578"/>
        <pc:sldMkLst>
          <pc:docMk/>
          <pc:sldMk cId="3936712023" sldId="601"/>
        </pc:sldMkLst>
        <pc:spChg chg="mod">
          <ac:chgData name="Karoline Huth" userId="5ffc0af5-9e46-431a-90db-3541adb3af2d" providerId="ADAL" clId="{35CDCACC-1AB0-4A43-BD94-46D129CDAB7E}" dt="2024-07-04T09:28:36.376" v="121" actId="207"/>
          <ac:spMkLst>
            <pc:docMk/>
            <pc:sldMk cId="3936712023" sldId="601"/>
            <ac:spMk id="4" creationId="{D71C6EAF-580F-852F-321E-918CE6F5A90C}"/>
          </ac:spMkLst>
        </pc:spChg>
      </pc:sldChg>
      <pc:sldChg chg="ord">
        <pc:chgData name="Karoline Huth" userId="5ffc0af5-9e46-431a-90db-3541adb3af2d" providerId="ADAL" clId="{35CDCACC-1AB0-4A43-BD94-46D129CDAB7E}" dt="2024-07-04T09:46:52.329" v="122" actId="20578"/>
        <pc:sldMkLst>
          <pc:docMk/>
          <pc:sldMk cId="972036101" sldId="602"/>
        </pc:sldMkLst>
      </pc:sldChg>
      <pc:sldChg chg="ord">
        <pc:chgData name="Karoline Huth" userId="5ffc0af5-9e46-431a-90db-3541adb3af2d" providerId="ADAL" clId="{35CDCACC-1AB0-4A43-BD94-46D129CDAB7E}" dt="2024-07-04T09:46:52.329" v="122" actId="20578"/>
        <pc:sldMkLst>
          <pc:docMk/>
          <pc:sldMk cId="2081536377" sldId="603"/>
        </pc:sldMkLst>
      </pc:sldChg>
      <pc:sldChg chg="modSp mod">
        <pc:chgData name="Karoline Huth" userId="5ffc0af5-9e46-431a-90db-3541adb3af2d" providerId="ADAL" clId="{35CDCACC-1AB0-4A43-BD94-46D129CDAB7E}" dt="2024-07-03T15:07:36.694" v="49" actId="21"/>
        <pc:sldMkLst>
          <pc:docMk/>
          <pc:sldMk cId="300369435" sldId="629"/>
        </pc:sldMkLst>
        <pc:spChg chg="mod">
          <ac:chgData name="Karoline Huth" userId="5ffc0af5-9e46-431a-90db-3541adb3af2d" providerId="ADAL" clId="{35CDCACC-1AB0-4A43-BD94-46D129CDAB7E}" dt="2024-07-03T15:07:30.642" v="48" actId="1035"/>
          <ac:spMkLst>
            <pc:docMk/>
            <pc:sldMk cId="300369435" sldId="629"/>
            <ac:spMk id="4" creationId="{95BCFEA4-5872-F7A8-D62B-A3276A5D364E}"/>
          </ac:spMkLst>
        </pc:spChg>
        <pc:spChg chg="mod">
          <ac:chgData name="Karoline Huth" userId="5ffc0af5-9e46-431a-90db-3541adb3af2d" providerId="ADAL" clId="{35CDCACC-1AB0-4A43-BD94-46D129CDAB7E}" dt="2024-07-03T15:07:36.694" v="49" actId="21"/>
          <ac:spMkLst>
            <pc:docMk/>
            <pc:sldMk cId="300369435" sldId="629"/>
            <ac:spMk id="7" creationId="{067B623A-831A-91A0-4BE8-47368F61F7CD}"/>
          </ac:spMkLst>
        </pc:spChg>
      </pc:sldChg>
      <pc:sldChg chg="addSp modSp mod ord">
        <pc:chgData name="Karoline Huth" userId="5ffc0af5-9e46-431a-90db-3541adb3af2d" providerId="ADAL" clId="{35CDCACC-1AB0-4A43-BD94-46D129CDAB7E}" dt="2024-07-04T09:58:20.661" v="129" actId="20578"/>
        <pc:sldMkLst>
          <pc:docMk/>
          <pc:sldMk cId="4221003262" sldId="630"/>
        </pc:sldMkLst>
        <pc:spChg chg="add mod">
          <ac:chgData name="Karoline Huth" userId="5ffc0af5-9e46-431a-90db-3541adb3af2d" providerId="ADAL" clId="{35CDCACC-1AB0-4A43-BD94-46D129CDAB7E}" dt="2024-07-03T15:18:16.385" v="52" actId="208"/>
          <ac:spMkLst>
            <pc:docMk/>
            <pc:sldMk cId="4221003262" sldId="630"/>
            <ac:spMk id="4" creationId="{8062C01B-9E8C-FA5A-1A77-3DBAF8936B61}"/>
          </ac:spMkLst>
        </pc:spChg>
      </pc:sldChg>
    </pc:docChg>
  </pc:docChgLst>
  <pc:docChgLst>
    <pc:chgData name="Karoline Huth" userId="5ffc0af5-9e46-431a-90db-3541adb3af2d" providerId="ADAL" clId="{ED64B26F-7C11-2642-934F-AB01F48A72C5}"/>
    <pc:docChg chg="custSel addSld modSld">
      <pc:chgData name="Karoline Huth" userId="5ffc0af5-9e46-431a-90db-3541adb3af2d" providerId="ADAL" clId="{ED64B26F-7C11-2642-934F-AB01F48A72C5}" dt="2023-01-28T09:58:41.549" v="6" actId="478"/>
      <pc:docMkLst>
        <pc:docMk/>
      </pc:docMkLst>
      <pc:sldChg chg="delSp add mod">
        <pc:chgData name="Karoline Huth" userId="5ffc0af5-9e46-431a-90db-3541adb3af2d" providerId="ADAL" clId="{ED64B26F-7C11-2642-934F-AB01F48A72C5}" dt="2023-01-28T09:58:41.549" v="6" actId="478"/>
        <pc:sldMkLst>
          <pc:docMk/>
          <pc:sldMk cId="3206181153" sldId="593"/>
        </pc:sldMkLst>
        <pc:spChg chg="del">
          <ac:chgData name="Karoline Huth" userId="5ffc0af5-9e46-431a-90db-3541adb3af2d" providerId="ADAL" clId="{ED64B26F-7C11-2642-934F-AB01F48A72C5}" dt="2023-01-28T09:58:39.089" v="5" actId="478"/>
          <ac:spMkLst>
            <pc:docMk/>
            <pc:sldMk cId="3206181153" sldId="593"/>
            <ac:spMk id="25" creationId="{B8005C81-1B67-81B2-C9CA-3355369F7E69}"/>
          </ac:spMkLst>
        </pc:spChg>
        <pc:picChg chg="del">
          <ac:chgData name="Karoline Huth" userId="5ffc0af5-9e46-431a-90db-3541adb3af2d" providerId="ADAL" clId="{ED64B26F-7C11-2642-934F-AB01F48A72C5}" dt="2023-01-28T09:58:36.579" v="4" actId="478"/>
          <ac:picMkLst>
            <pc:docMk/>
            <pc:sldMk cId="3206181153" sldId="593"/>
            <ac:picMk id="21" creationId="{2395EE57-B078-2B8E-490C-A6776C442A84}"/>
          </ac:picMkLst>
        </pc:picChg>
        <pc:picChg chg="del">
          <ac:chgData name="Karoline Huth" userId="5ffc0af5-9e46-431a-90db-3541adb3af2d" providerId="ADAL" clId="{ED64B26F-7C11-2642-934F-AB01F48A72C5}" dt="2023-01-28T09:58:34.062" v="2" actId="478"/>
          <ac:picMkLst>
            <pc:docMk/>
            <pc:sldMk cId="3206181153" sldId="593"/>
            <ac:picMk id="23" creationId="{5AF65A58-3279-2B34-A816-4BE5964A8910}"/>
          </ac:picMkLst>
        </pc:picChg>
        <pc:picChg chg="del">
          <ac:chgData name="Karoline Huth" userId="5ffc0af5-9e46-431a-90db-3541adb3af2d" providerId="ADAL" clId="{ED64B26F-7C11-2642-934F-AB01F48A72C5}" dt="2023-01-28T09:58:32.541" v="1" actId="478"/>
          <ac:picMkLst>
            <pc:docMk/>
            <pc:sldMk cId="3206181153" sldId="593"/>
            <ac:picMk id="24" creationId="{11AE8392-0254-A66C-6D9E-7AB057EF55EF}"/>
          </ac:picMkLst>
        </pc:picChg>
        <pc:picChg chg="del">
          <ac:chgData name="Karoline Huth" userId="5ffc0af5-9e46-431a-90db-3541adb3af2d" providerId="ADAL" clId="{ED64B26F-7C11-2642-934F-AB01F48A72C5}" dt="2023-01-28T09:58:35.376" v="3" actId="478"/>
          <ac:picMkLst>
            <pc:docMk/>
            <pc:sldMk cId="3206181153" sldId="593"/>
            <ac:picMk id="1026" creationId="{F1E41132-CD25-4445-850A-0D74A6F3BBAD}"/>
          </ac:picMkLst>
        </pc:picChg>
        <pc:picChg chg="del">
          <ac:chgData name="Karoline Huth" userId="5ffc0af5-9e46-431a-90db-3541adb3af2d" providerId="ADAL" clId="{ED64B26F-7C11-2642-934F-AB01F48A72C5}" dt="2023-01-28T09:58:41.549" v="6" actId="478"/>
          <ac:picMkLst>
            <pc:docMk/>
            <pc:sldMk cId="3206181153" sldId="593"/>
            <ac:picMk id="4098" creationId="{49581BDF-664E-3B7E-94C3-7C10016CCE1E}"/>
          </ac:picMkLst>
        </pc:picChg>
        <pc:picChg chg="del">
          <ac:chgData name="Karoline Huth" userId="5ffc0af5-9e46-431a-90db-3541adb3af2d" providerId="ADAL" clId="{ED64B26F-7C11-2642-934F-AB01F48A72C5}" dt="2023-01-28T09:58:41.549" v="6" actId="478"/>
          <ac:picMkLst>
            <pc:docMk/>
            <pc:sldMk cId="3206181153" sldId="593"/>
            <ac:picMk id="4100" creationId="{F79799AA-D495-9BD0-E4D7-DC008D6FCDCE}"/>
          </ac:picMkLst>
        </pc:picChg>
      </pc:sldChg>
    </pc:docChg>
  </pc:docChgLst>
  <pc:docChgLst>
    <pc:chgData name="Karoline Huth" userId="5ffc0af5-9e46-431a-90db-3541adb3af2d" providerId="ADAL" clId="{8EEAABA1-5715-324C-85F7-0B9D1CD18B60}"/>
    <pc:docChg chg="undo custSel addSld delSld modSld sldOrd">
      <pc:chgData name="Karoline Huth" userId="5ffc0af5-9e46-431a-90db-3541adb3af2d" providerId="ADAL" clId="{8EEAABA1-5715-324C-85F7-0B9D1CD18B60}" dt="2023-01-11T11:28:50.728" v="8285"/>
      <pc:docMkLst>
        <pc:docMk/>
      </pc:docMkLst>
      <pc:sldChg chg="ord">
        <pc:chgData name="Karoline Huth" userId="5ffc0af5-9e46-431a-90db-3541adb3af2d" providerId="ADAL" clId="{8EEAABA1-5715-324C-85F7-0B9D1CD18B60}" dt="2023-01-09T17:02:30.649" v="1440" actId="20578"/>
        <pc:sldMkLst>
          <pc:docMk/>
          <pc:sldMk cId="1917598881" sldId="262"/>
        </pc:sldMkLst>
      </pc:sldChg>
      <pc:sldChg chg="del">
        <pc:chgData name="Karoline Huth" userId="5ffc0af5-9e46-431a-90db-3541adb3af2d" providerId="ADAL" clId="{8EEAABA1-5715-324C-85F7-0B9D1CD18B60}" dt="2023-01-09T17:04:34.806" v="1452" actId="2696"/>
        <pc:sldMkLst>
          <pc:docMk/>
          <pc:sldMk cId="2112609094" sldId="272"/>
        </pc:sldMkLst>
      </pc:sldChg>
      <pc:sldChg chg="ord">
        <pc:chgData name="Karoline Huth" userId="5ffc0af5-9e46-431a-90db-3541adb3af2d" providerId="ADAL" clId="{8EEAABA1-5715-324C-85F7-0B9D1CD18B60}" dt="2023-01-09T17:02:30.649" v="1440" actId="20578"/>
        <pc:sldMkLst>
          <pc:docMk/>
          <pc:sldMk cId="2299009425" sldId="278"/>
        </pc:sldMkLst>
      </pc:sldChg>
      <pc:sldChg chg="del ord">
        <pc:chgData name="Karoline Huth" userId="5ffc0af5-9e46-431a-90db-3541adb3af2d" providerId="ADAL" clId="{8EEAABA1-5715-324C-85F7-0B9D1CD18B60}" dt="2023-01-10T14:20:39.597" v="1664" actId="2696"/>
        <pc:sldMkLst>
          <pc:docMk/>
          <pc:sldMk cId="1617407401" sldId="286"/>
        </pc:sldMkLst>
      </pc:sldChg>
      <pc:sldChg chg="delSp modSp del mod">
        <pc:chgData name="Karoline Huth" userId="5ffc0af5-9e46-431a-90db-3541adb3af2d" providerId="ADAL" clId="{8EEAABA1-5715-324C-85F7-0B9D1CD18B60}" dt="2023-01-09T17:01:39.422" v="1433" actId="2696"/>
        <pc:sldMkLst>
          <pc:docMk/>
          <pc:sldMk cId="139853249" sldId="287"/>
        </pc:sldMkLst>
        <pc:spChg chg="mod">
          <ac:chgData name="Karoline Huth" userId="5ffc0af5-9e46-431a-90db-3541adb3af2d" providerId="ADAL" clId="{8EEAABA1-5715-324C-85F7-0B9D1CD18B60}" dt="2023-01-05T16:09:09.241" v="16" actId="1036"/>
          <ac:spMkLst>
            <pc:docMk/>
            <pc:sldMk cId="139853249" sldId="287"/>
            <ac:spMk id="2" creationId="{CFA6D3C8-EC75-FD4F-866F-0D21DAC8D0AE}"/>
          </ac:spMkLst>
        </pc:spChg>
        <pc:spChg chg="mod">
          <ac:chgData name="Karoline Huth" userId="5ffc0af5-9e46-431a-90db-3541adb3af2d" providerId="ADAL" clId="{8EEAABA1-5715-324C-85F7-0B9D1CD18B60}" dt="2023-01-05T16:09:09.241" v="16" actId="1036"/>
          <ac:spMkLst>
            <pc:docMk/>
            <pc:sldMk cId="139853249" sldId="287"/>
            <ac:spMk id="3" creationId="{A608DB0F-C847-974D-9310-180BB4548222}"/>
          </ac:spMkLst>
        </pc:spChg>
        <pc:spChg chg="mod">
          <ac:chgData name="Karoline Huth" userId="5ffc0af5-9e46-431a-90db-3541adb3af2d" providerId="ADAL" clId="{8EEAABA1-5715-324C-85F7-0B9D1CD18B60}" dt="2023-01-05T16:09:09.241" v="16" actId="1036"/>
          <ac:spMkLst>
            <pc:docMk/>
            <pc:sldMk cId="139853249" sldId="287"/>
            <ac:spMk id="13" creationId="{9B7E909C-CC8E-FD4D-A1EF-85B96F6025AF}"/>
          </ac:spMkLst>
        </pc:spChg>
        <pc:spChg chg="mod">
          <ac:chgData name="Karoline Huth" userId="5ffc0af5-9e46-431a-90db-3541adb3af2d" providerId="ADAL" clId="{8EEAABA1-5715-324C-85F7-0B9D1CD18B60}" dt="2023-01-05T16:09:09.241" v="16" actId="1036"/>
          <ac:spMkLst>
            <pc:docMk/>
            <pc:sldMk cId="139853249" sldId="287"/>
            <ac:spMk id="15" creationId="{114FE2D9-262C-A04E-8E14-6B79B46B94C2}"/>
          </ac:spMkLst>
        </pc:spChg>
        <pc:spChg chg="mod">
          <ac:chgData name="Karoline Huth" userId="5ffc0af5-9e46-431a-90db-3541adb3af2d" providerId="ADAL" clId="{8EEAABA1-5715-324C-85F7-0B9D1CD18B60}" dt="2023-01-05T16:09:09.241" v="16" actId="1036"/>
          <ac:spMkLst>
            <pc:docMk/>
            <pc:sldMk cId="139853249" sldId="287"/>
            <ac:spMk id="17" creationId="{70067F3B-3A92-144A-95C2-9BF0AF8DD935}"/>
          </ac:spMkLst>
        </pc:spChg>
        <pc:spChg chg="del">
          <ac:chgData name="Karoline Huth" userId="5ffc0af5-9e46-431a-90db-3541adb3af2d" providerId="ADAL" clId="{8EEAABA1-5715-324C-85F7-0B9D1CD18B60}" dt="2023-01-05T16:09:01.232" v="0" actId="478"/>
          <ac:spMkLst>
            <pc:docMk/>
            <pc:sldMk cId="139853249" sldId="287"/>
            <ac:spMk id="19" creationId="{98B8ED41-743E-4448-A939-9D0F4916918B}"/>
          </ac:spMkLst>
        </pc:spChg>
        <pc:spChg chg="mod">
          <ac:chgData name="Karoline Huth" userId="5ffc0af5-9e46-431a-90db-3541adb3af2d" providerId="ADAL" clId="{8EEAABA1-5715-324C-85F7-0B9D1CD18B60}" dt="2023-01-05T16:09:09.241" v="16" actId="1036"/>
          <ac:spMkLst>
            <pc:docMk/>
            <pc:sldMk cId="139853249" sldId="287"/>
            <ac:spMk id="21" creationId="{47FEF786-4E33-9F4B-97E5-8418A1AAD19E}"/>
          </ac:spMkLst>
        </pc:spChg>
        <pc:spChg chg="mod">
          <ac:chgData name="Karoline Huth" userId="5ffc0af5-9e46-431a-90db-3541adb3af2d" providerId="ADAL" clId="{8EEAABA1-5715-324C-85F7-0B9D1CD18B60}" dt="2023-01-05T16:09:09.241" v="16" actId="1036"/>
          <ac:spMkLst>
            <pc:docMk/>
            <pc:sldMk cId="139853249" sldId="287"/>
            <ac:spMk id="22" creationId="{C55A331A-1E13-4A4E-A37B-7DC7B5CD7FFB}"/>
          </ac:spMkLst>
        </pc:spChg>
        <pc:spChg chg="del">
          <ac:chgData name="Karoline Huth" userId="5ffc0af5-9e46-431a-90db-3541adb3af2d" providerId="ADAL" clId="{8EEAABA1-5715-324C-85F7-0B9D1CD18B60}" dt="2023-01-05T16:09:01.232" v="0" actId="478"/>
          <ac:spMkLst>
            <pc:docMk/>
            <pc:sldMk cId="139853249" sldId="287"/>
            <ac:spMk id="23" creationId="{FA03A205-A530-5C42-8744-70451289BFC7}"/>
          </ac:spMkLst>
        </pc:spChg>
        <pc:spChg chg="mod">
          <ac:chgData name="Karoline Huth" userId="5ffc0af5-9e46-431a-90db-3541adb3af2d" providerId="ADAL" clId="{8EEAABA1-5715-324C-85F7-0B9D1CD18B60}" dt="2023-01-05T16:09:09.241" v="16" actId="1036"/>
          <ac:spMkLst>
            <pc:docMk/>
            <pc:sldMk cId="139853249" sldId="287"/>
            <ac:spMk id="24" creationId="{F4062B3D-2C0B-5047-A6FA-71AF46F410E7}"/>
          </ac:spMkLst>
        </pc:spChg>
        <pc:spChg chg="mod">
          <ac:chgData name="Karoline Huth" userId="5ffc0af5-9e46-431a-90db-3541adb3af2d" providerId="ADAL" clId="{8EEAABA1-5715-324C-85F7-0B9D1CD18B60}" dt="2023-01-05T16:09:09.241" v="16" actId="1036"/>
          <ac:spMkLst>
            <pc:docMk/>
            <pc:sldMk cId="139853249" sldId="287"/>
            <ac:spMk id="25" creationId="{6EC73A52-2955-3A41-AFFD-1AEB66C3F9AE}"/>
          </ac:spMkLst>
        </pc:spChg>
        <pc:spChg chg="del">
          <ac:chgData name="Karoline Huth" userId="5ffc0af5-9e46-431a-90db-3541adb3af2d" providerId="ADAL" clId="{8EEAABA1-5715-324C-85F7-0B9D1CD18B60}" dt="2023-01-05T16:09:01.232" v="0" actId="478"/>
          <ac:spMkLst>
            <pc:docMk/>
            <pc:sldMk cId="139853249" sldId="287"/>
            <ac:spMk id="26" creationId="{6135FDB3-9BA6-0B4E-B0FB-88D911EA461A}"/>
          </ac:spMkLst>
        </pc:spChg>
      </pc:sldChg>
      <pc:sldChg chg="modSp mod modNotesTx">
        <pc:chgData name="Karoline Huth" userId="5ffc0af5-9e46-431a-90db-3541adb3af2d" providerId="ADAL" clId="{8EEAABA1-5715-324C-85F7-0B9D1CD18B60}" dt="2023-01-11T10:59:30.389" v="7247" actId="20577"/>
        <pc:sldMkLst>
          <pc:docMk/>
          <pc:sldMk cId="3501034909" sldId="293"/>
        </pc:sldMkLst>
        <pc:spChg chg="mod">
          <ac:chgData name="Karoline Huth" userId="5ffc0af5-9e46-431a-90db-3541adb3af2d" providerId="ADAL" clId="{8EEAABA1-5715-324C-85F7-0B9D1CD18B60}" dt="2023-01-09T17:23:09.581" v="1662" actId="20577"/>
          <ac:spMkLst>
            <pc:docMk/>
            <pc:sldMk cId="3501034909" sldId="293"/>
            <ac:spMk id="7" creationId="{EA29F227-3810-4945-BD9F-54E29C8A97C2}"/>
          </ac:spMkLst>
        </pc:spChg>
        <pc:spChg chg="mod">
          <ac:chgData name="Karoline Huth" userId="5ffc0af5-9e46-431a-90db-3541adb3af2d" providerId="ADAL" clId="{8EEAABA1-5715-324C-85F7-0B9D1CD18B60}" dt="2023-01-11T07:25:57.524" v="5237" actId="1036"/>
          <ac:spMkLst>
            <pc:docMk/>
            <pc:sldMk cId="3501034909" sldId="293"/>
            <ac:spMk id="10" creationId="{25135258-86AA-DD4B-94B3-F565A335C42A}"/>
          </ac:spMkLst>
        </pc:spChg>
        <pc:spChg chg="mod">
          <ac:chgData name="Karoline Huth" userId="5ffc0af5-9e46-431a-90db-3541adb3af2d" providerId="ADAL" clId="{8EEAABA1-5715-324C-85F7-0B9D1CD18B60}" dt="2023-01-11T07:25:33.158" v="5190" actId="1036"/>
          <ac:spMkLst>
            <pc:docMk/>
            <pc:sldMk cId="3501034909" sldId="293"/>
            <ac:spMk id="11" creationId="{2A82E7EC-5634-5C4D-A428-6797F1086FBC}"/>
          </ac:spMkLst>
        </pc:spChg>
        <pc:cxnChg chg="mod">
          <ac:chgData name="Karoline Huth" userId="5ffc0af5-9e46-431a-90db-3541adb3af2d" providerId="ADAL" clId="{8EEAABA1-5715-324C-85F7-0B9D1CD18B60}" dt="2023-01-11T07:25:52.146" v="5231" actId="1036"/>
          <ac:cxnSpMkLst>
            <pc:docMk/>
            <pc:sldMk cId="3501034909" sldId="293"/>
            <ac:cxnSpMk id="12" creationId="{B869CFE4-76EB-2348-B9B3-0B5CC838ACF1}"/>
          </ac:cxnSpMkLst>
        </pc:cxnChg>
      </pc:sldChg>
      <pc:sldChg chg="del">
        <pc:chgData name="Karoline Huth" userId="5ffc0af5-9e46-431a-90db-3541adb3af2d" providerId="ADAL" clId="{8EEAABA1-5715-324C-85F7-0B9D1CD18B60}" dt="2023-01-05T16:12:44.084" v="22" actId="2696"/>
        <pc:sldMkLst>
          <pc:docMk/>
          <pc:sldMk cId="3675923444" sldId="295"/>
        </pc:sldMkLst>
      </pc:sldChg>
      <pc:sldChg chg="ord">
        <pc:chgData name="Karoline Huth" userId="5ffc0af5-9e46-431a-90db-3541adb3af2d" providerId="ADAL" clId="{8EEAABA1-5715-324C-85F7-0B9D1CD18B60}" dt="2023-01-09T17:02:30.649" v="1440" actId="20578"/>
        <pc:sldMkLst>
          <pc:docMk/>
          <pc:sldMk cId="1975769058" sldId="298"/>
        </pc:sldMkLst>
      </pc:sldChg>
      <pc:sldChg chg="del">
        <pc:chgData name="Karoline Huth" userId="5ffc0af5-9e46-431a-90db-3541adb3af2d" providerId="ADAL" clId="{8EEAABA1-5715-324C-85F7-0B9D1CD18B60}" dt="2023-01-09T16:27:23.855" v="468" actId="2696"/>
        <pc:sldMkLst>
          <pc:docMk/>
          <pc:sldMk cId="3493081253" sldId="299"/>
        </pc:sldMkLst>
      </pc:sldChg>
      <pc:sldChg chg="ord">
        <pc:chgData name="Karoline Huth" userId="5ffc0af5-9e46-431a-90db-3541adb3af2d" providerId="ADAL" clId="{8EEAABA1-5715-324C-85F7-0B9D1CD18B60}" dt="2023-01-09T17:02:30.649" v="1440" actId="20578"/>
        <pc:sldMkLst>
          <pc:docMk/>
          <pc:sldMk cId="3006194109" sldId="300"/>
        </pc:sldMkLst>
      </pc:sldChg>
      <pc:sldChg chg="ord">
        <pc:chgData name="Karoline Huth" userId="5ffc0af5-9e46-431a-90db-3541adb3af2d" providerId="ADAL" clId="{8EEAABA1-5715-324C-85F7-0B9D1CD18B60}" dt="2023-01-09T17:02:30.649" v="1440" actId="20578"/>
        <pc:sldMkLst>
          <pc:docMk/>
          <pc:sldMk cId="1256644468" sldId="301"/>
        </pc:sldMkLst>
      </pc:sldChg>
      <pc:sldChg chg="del">
        <pc:chgData name="Karoline Huth" userId="5ffc0af5-9e46-431a-90db-3541adb3af2d" providerId="ADAL" clId="{8EEAABA1-5715-324C-85F7-0B9D1CD18B60}" dt="2023-01-09T16:59:48.341" v="1419" actId="2696"/>
        <pc:sldMkLst>
          <pc:docMk/>
          <pc:sldMk cId="3909793621" sldId="302"/>
        </pc:sldMkLst>
      </pc:sldChg>
      <pc:sldChg chg="del">
        <pc:chgData name="Karoline Huth" userId="5ffc0af5-9e46-431a-90db-3541adb3af2d" providerId="ADAL" clId="{8EEAABA1-5715-324C-85F7-0B9D1CD18B60}" dt="2023-01-09T17:01:40.979" v="1434" actId="2696"/>
        <pc:sldMkLst>
          <pc:docMk/>
          <pc:sldMk cId="4084531855" sldId="303"/>
        </pc:sldMkLst>
      </pc:sldChg>
      <pc:sldChg chg="addSp delSp modSp mod ord delAnim modShow">
        <pc:chgData name="Karoline Huth" userId="5ffc0af5-9e46-431a-90db-3541adb3af2d" providerId="ADAL" clId="{8EEAABA1-5715-324C-85F7-0B9D1CD18B60}" dt="2023-01-11T09:16:31.812" v="6142" actId="20578"/>
        <pc:sldMkLst>
          <pc:docMk/>
          <pc:sldMk cId="1263136303" sldId="304"/>
        </pc:sldMkLst>
        <pc:spChg chg="del">
          <ac:chgData name="Karoline Huth" userId="5ffc0af5-9e46-431a-90db-3541adb3af2d" providerId="ADAL" clId="{8EEAABA1-5715-324C-85F7-0B9D1CD18B60}" dt="2023-01-09T17:22:05.082" v="1637" actId="478"/>
          <ac:spMkLst>
            <pc:docMk/>
            <pc:sldMk cId="1263136303" sldId="304"/>
            <ac:spMk id="2" creationId="{44EA59B4-CBD7-4344-9BB6-52338C54CE83}"/>
          </ac:spMkLst>
        </pc:spChg>
        <pc:spChg chg="del">
          <ac:chgData name="Karoline Huth" userId="5ffc0af5-9e46-431a-90db-3541adb3af2d" providerId="ADAL" clId="{8EEAABA1-5715-324C-85F7-0B9D1CD18B60}" dt="2023-01-09T17:22:05.082" v="1637" actId="478"/>
          <ac:spMkLst>
            <pc:docMk/>
            <pc:sldMk cId="1263136303" sldId="304"/>
            <ac:spMk id="7" creationId="{D646162F-D1CD-A44A-8E81-149A714D2761}"/>
          </ac:spMkLst>
        </pc:spChg>
        <pc:spChg chg="del">
          <ac:chgData name="Karoline Huth" userId="5ffc0af5-9e46-431a-90db-3541adb3af2d" providerId="ADAL" clId="{8EEAABA1-5715-324C-85F7-0B9D1CD18B60}" dt="2023-01-09T17:22:05.082" v="1637" actId="478"/>
          <ac:spMkLst>
            <pc:docMk/>
            <pc:sldMk cId="1263136303" sldId="304"/>
            <ac:spMk id="8" creationId="{C15C8486-85BB-1A4D-85E2-8B796A53CCD0}"/>
          </ac:spMkLst>
        </pc:spChg>
        <pc:spChg chg="del">
          <ac:chgData name="Karoline Huth" userId="5ffc0af5-9e46-431a-90db-3541adb3af2d" providerId="ADAL" clId="{8EEAABA1-5715-324C-85F7-0B9D1CD18B60}" dt="2023-01-09T17:22:05.082" v="1637" actId="478"/>
          <ac:spMkLst>
            <pc:docMk/>
            <pc:sldMk cId="1263136303" sldId="304"/>
            <ac:spMk id="9" creationId="{25DFC9F1-41D2-BC41-8922-BC059866DF1C}"/>
          </ac:spMkLst>
        </pc:spChg>
        <pc:spChg chg="del">
          <ac:chgData name="Karoline Huth" userId="5ffc0af5-9e46-431a-90db-3541adb3af2d" providerId="ADAL" clId="{8EEAABA1-5715-324C-85F7-0B9D1CD18B60}" dt="2023-01-09T17:22:05.082" v="1637" actId="478"/>
          <ac:spMkLst>
            <pc:docMk/>
            <pc:sldMk cId="1263136303" sldId="304"/>
            <ac:spMk id="10" creationId="{A4C7B0BB-597A-0F42-9D9E-EDC62DB1290A}"/>
          </ac:spMkLst>
        </pc:spChg>
        <pc:spChg chg="del">
          <ac:chgData name="Karoline Huth" userId="5ffc0af5-9e46-431a-90db-3541adb3af2d" providerId="ADAL" clId="{8EEAABA1-5715-324C-85F7-0B9D1CD18B60}" dt="2023-01-09T17:22:05.082" v="1637" actId="478"/>
          <ac:spMkLst>
            <pc:docMk/>
            <pc:sldMk cId="1263136303" sldId="304"/>
            <ac:spMk id="11" creationId="{4C54AEDF-583F-194D-A0A8-9CCE3B0100DF}"/>
          </ac:spMkLst>
        </pc:spChg>
        <pc:spChg chg="del">
          <ac:chgData name="Karoline Huth" userId="5ffc0af5-9e46-431a-90db-3541adb3af2d" providerId="ADAL" clId="{8EEAABA1-5715-324C-85F7-0B9D1CD18B60}" dt="2023-01-09T17:22:05.082" v="1637" actId="478"/>
          <ac:spMkLst>
            <pc:docMk/>
            <pc:sldMk cId="1263136303" sldId="304"/>
            <ac:spMk id="13" creationId="{52AF1D19-501A-D147-AA08-D5A0B01FAC06}"/>
          </ac:spMkLst>
        </pc:spChg>
        <pc:spChg chg="del">
          <ac:chgData name="Karoline Huth" userId="5ffc0af5-9e46-431a-90db-3541adb3af2d" providerId="ADAL" clId="{8EEAABA1-5715-324C-85F7-0B9D1CD18B60}" dt="2023-01-09T17:22:05.082" v="1637" actId="478"/>
          <ac:spMkLst>
            <pc:docMk/>
            <pc:sldMk cId="1263136303" sldId="304"/>
            <ac:spMk id="14" creationId="{356C7339-BC50-1941-A4DA-E69AFDBE789A}"/>
          </ac:spMkLst>
        </pc:spChg>
        <pc:spChg chg="del">
          <ac:chgData name="Karoline Huth" userId="5ffc0af5-9e46-431a-90db-3541adb3af2d" providerId="ADAL" clId="{8EEAABA1-5715-324C-85F7-0B9D1CD18B60}" dt="2023-01-09T17:22:05.082" v="1637" actId="478"/>
          <ac:spMkLst>
            <pc:docMk/>
            <pc:sldMk cId="1263136303" sldId="304"/>
            <ac:spMk id="16" creationId="{8F8D6100-D67F-4841-84FA-5600BB963A87}"/>
          </ac:spMkLst>
        </pc:spChg>
        <pc:spChg chg="del">
          <ac:chgData name="Karoline Huth" userId="5ffc0af5-9e46-431a-90db-3541adb3af2d" providerId="ADAL" clId="{8EEAABA1-5715-324C-85F7-0B9D1CD18B60}" dt="2023-01-09T17:22:05.082" v="1637" actId="478"/>
          <ac:spMkLst>
            <pc:docMk/>
            <pc:sldMk cId="1263136303" sldId="304"/>
            <ac:spMk id="17" creationId="{0ECE6B12-9D16-9C42-B800-4072180D0C1F}"/>
          </ac:spMkLst>
        </pc:spChg>
        <pc:spChg chg="del">
          <ac:chgData name="Karoline Huth" userId="5ffc0af5-9e46-431a-90db-3541adb3af2d" providerId="ADAL" clId="{8EEAABA1-5715-324C-85F7-0B9D1CD18B60}" dt="2023-01-09T17:22:05.082" v="1637" actId="478"/>
          <ac:spMkLst>
            <pc:docMk/>
            <pc:sldMk cId="1263136303" sldId="304"/>
            <ac:spMk id="18" creationId="{630B9DDE-D12C-304A-BFD7-A5ECB3E3FEF7}"/>
          </ac:spMkLst>
        </pc:spChg>
        <pc:spChg chg="del">
          <ac:chgData name="Karoline Huth" userId="5ffc0af5-9e46-431a-90db-3541adb3af2d" providerId="ADAL" clId="{8EEAABA1-5715-324C-85F7-0B9D1CD18B60}" dt="2023-01-09T17:22:05.082" v="1637" actId="478"/>
          <ac:spMkLst>
            <pc:docMk/>
            <pc:sldMk cId="1263136303" sldId="304"/>
            <ac:spMk id="19" creationId="{CA3AD819-D2B1-A54E-8E1F-7549F30D807A}"/>
          </ac:spMkLst>
        </pc:spChg>
        <pc:spChg chg="del">
          <ac:chgData name="Karoline Huth" userId="5ffc0af5-9e46-431a-90db-3541adb3af2d" providerId="ADAL" clId="{8EEAABA1-5715-324C-85F7-0B9D1CD18B60}" dt="2023-01-09T17:22:05.082" v="1637" actId="478"/>
          <ac:spMkLst>
            <pc:docMk/>
            <pc:sldMk cId="1263136303" sldId="304"/>
            <ac:spMk id="20" creationId="{27F709D6-9B0A-274A-9AE0-4F8D8EB0FC52}"/>
          </ac:spMkLst>
        </pc:spChg>
        <pc:spChg chg="del">
          <ac:chgData name="Karoline Huth" userId="5ffc0af5-9e46-431a-90db-3541adb3af2d" providerId="ADAL" clId="{8EEAABA1-5715-324C-85F7-0B9D1CD18B60}" dt="2023-01-09T17:22:05.082" v="1637" actId="478"/>
          <ac:spMkLst>
            <pc:docMk/>
            <pc:sldMk cId="1263136303" sldId="304"/>
            <ac:spMk id="21" creationId="{AB1F659C-3128-2D45-B39E-F7930B562AC5}"/>
          </ac:spMkLst>
        </pc:spChg>
        <pc:spChg chg="del">
          <ac:chgData name="Karoline Huth" userId="5ffc0af5-9e46-431a-90db-3541adb3af2d" providerId="ADAL" clId="{8EEAABA1-5715-324C-85F7-0B9D1CD18B60}" dt="2023-01-09T17:22:05.082" v="1637" actId="478"/>
          <ac:spMkLst>
            <pc:docMk/>
            <pc:sldMk cId="1263136303" sldId="304"/>
            <ac:spMk id="22" creationId="{664C26A6-1224-164A-AAAC-9F6212FA9080}"/>
          </ac:spMkLst>
        </pc:spChg>
        <pc:spChg chg="del">
          <ac:chgData name="Karoline Huth" userId="5ffc0af5-9e46-431a-90db-3541adb3af2d" providerId="ADAL" clId="{8EEAABA1-5715-324C-85F7-0B9D1CD18B60}" dt="2023-01-09T17:22:05.082" v="1637" actId="478"/>
          <ac:spMkLst>
            <pc:docMk/>
            <pc:sldMk cId="1263136303" sldId="304"/>
            <ac:spMk id="34" creationId="{E3C3C9E9-5CE4-2B45-8ED1-47EB351FB775}"/>
          </ac:spMkLst>
        </pc:spChg>
        <pc:spChg chg="del">
          <ac:chgData name="Karoline Huth" userId="5ffc0af5-9e46-431a-90db-3541adb3af2d" providerId="ADAL" clId="{8EEAABA1-5715-324C-85F7-0B9D1CD18B60}" dt="2023-01-09T17:22:05.082" v="1637" actId="478"/>
          <ac:spMkLst>
            <pc:docMk/>
            <pc:sldMk cId="1263136303" sldId="304"/>
            <ac:spMk id="35" creationId="{5FD984CD-7160-5D48-B120-E320C1FEF56B}"/>
          </ac:spMkLst>
        </pc:spChg>
        <pc:spChg chg="del">
          <ac:chgData name="Karoline Huth" userId="5ffc0af5-9e46-431a-90db-3541adb3af2d" providerId="ADAL" clId="{8EEAABA1-5715-324C-85F7-0B9D1CD18B60}" dt="2023-01-09T17:22:05.082" v="1637" actId="478"/>
          <ac:spMkLst>
            <pc:docMk/>
            <pc:sldMk cId="1263136303" sldId="304"/>
            <ac:spMk id="36" creationId="{A16EAD24-43A3-C945-A0D9-64F022DC4438}"/>
          </ac:spMkLst>
        </pc:spChg>
        <pc:spChg chg="del">
          <ac:chgData name="Karoline Huth" userId="5ffc0af5-9e46-431a-90db-3541adb3af2d" providerId="ADAL" clId="{8EEAABA1-5715-324C-85F7-0B9D1CD18B60}" dt="2023-01-09T17:22:05.082" v="1637" actId="478"/>
          <ac:spMkLst>
            <pc:docMk/>
            <pc:sldMk cId="1263136303" sldId="304"/>
            <ac:spMk id="37" creationId="{00E16F5A-1154-D643-8781-3BEFDCDBED60}"/>
          </ac:spMkLst>
        </pc:spChg>
        <pc:spChg chg="del">
          <ac:chgData name="Karoline Huth" userId="5ffc0af5-9e46-431a-90db-3541adb3af2d" providerId="ADAL" clId="{8EEAABA1-5715-324C-85F7-0B9D1CD18B60}" dt="2023-01-09T17:22:05.082" v="1637" actId="478"/>
          <ac:spMkLst>
            <pc:docMk/>
            <pc:sldMk cId="1263136303" sldId="304"/>
            <ac:spMk id="38" creationId="{274D59FE-1A83-0343-9573-42DE8483057D}"/>
          </ac:spMkLst>
        </pc:spChg>
        <pc:spChg chg="del">
          <ac:chgData name="Karoline Huth" userId="5ffc0af5-9e46-431a-90db-3541adb3af2d" providerId="ADAL" clId="{8EEAABA1-5715-324C-85F7-0B9D1CD18B60}" dt="2023-01-09T17:22:06.939" v="1638" actId="478"/>
          <ac:spMkLst>
            <pc:docMk/>
            <pc:sldMk cId="1263136303" sldId="304"/>
            <ac:spMk id="39" creationId="{665F765A-4CB1-F54B-A6E6-8425D843EAC3}"/>
          </ac:spMkLst>
        </pc:spChg>
        <pc:picChg chg="add mod">
          <ac:chgData name="Karoline Huth" userId="5ffc0af5-9e46-431a-90db-3541adb3af2d" providerId="ADAL" clId="{8EEAABA1-5715-324C-85F7-0B9D1CD18B60}" dt="2023-01-09T17:22:24.841" v="1644" actId="1076"/>
          <ac:picMkLst>
            <pc:docMk/>
            <pc:sldMk cId="1263136303" sldId="304"/>
            <ac:picMk id="5" creationId="{E3DD8B12-E87A-CE84-7138-09F0D01CAC1E}"/>
          </ac:picMkLst>
        </pc:picChg>
        <pc:cxnChg chg="del">
          <ac:chgData name="Karoline Huth" userId="5ffc0af5-9e46-431a-90db-3541adb3af2d" providerId="ADAL" clId="{8EEAABA1-5715-324C-85F7-0B9D1CD18B60}" dt="2023-01-09T17:22:05.082" v="1637" actId="478"/>
          <ac:cxnSpMkLst>
            <pc:docMk/>
            <pc:sldMk cId="1263136303" sldId="304"/>
            <ac:cxnSpMk id="4" creationId="{FD731079-2A19-2847-B09E-FA3DF8BBD766}"/>
          </ac:cxnSpMkLst>
        </pc:cxnChg>
        <pc:cxnChg chg="del">
          <ac:chgData name="Karoline Huth" userId="5ffc0af5-9e46-431a-90db-3541adb3af2d" providerId="ADAL" clId="{8EEAABA1-5715-324C-85F7-0B9D1CD18B60}" dt="2023-01-09T17:22:05.082" v="1637" actId="478"/>
          <ac:cxnSpMkLst>
            <pc:docMk/>
            <pc:sldMk cId="1263136303" sldId="304"/>
            <ac:cxnSpMk id="23" creationId="{7453D0E2-6950-344F-B5E1-03CBA7CF164A}"/>
          </ac:cxnSpMkLst>
        </pc:cxnChg>
        <pc:cxnChg chg="del">
          <ac:chgData name="Karoline Huth" userId="5ffc0af5-9e46-431a-90db-3541adb3af2d" providerId="ADAL" clId="{8EEAABA1-5715-324C-85F7-0B9D1CD18B60}" dt="2023-01-09T17:22:05.082" v="1637" actId="478"/>
          <ac:cxnSpMkLst>
            <pc:docMk/>
            <pc:sldMk cId="1263136303" sldId="304"/>
            <ac:cxnSpMk id="24" creationId="{437AA082-4AE8-8349-AC2D-1E0B45CAA29B}"/>
          </ac:cxnSpMkLst>
        </pc:cxnChg>
        <pc:cxnChg chg="del mod">
          <ac:chgData name="Karoline Huth" userId="5ffc0af5-9e46-431a-90db-3541adb3af2d" providerId="ADAL" clId="{8EEAABA1-5715-324C-85F7-0B9D1CD18B60}" dt="2023-01-09T17:22:05.082" v="1637" actId="478"/>
          <ac:cxnSpMkLst>
            <pc:docMk/>
            <pc:sldMk cId="1263136303" sldId="304"/>
            <ac:cxnSpMk id="26" creationId="{013E96E0-0C41-924B-87A8-CBB6CCDA2A39}"/>
          </ac:cxnSpMkLst>
        </pc:cxnChg>
        <pc:cxnChg chg="del mod">
          <ac:chgData name="Karoline Huth" userId="5ffc0af5-9e46-431a-90db-3541adb3af2d" providerId="ADAL" clId="{8EEAABA1-5715-324C-85F7-0B9D1CD18B60}" dt="2023-01-09T17:22:05.082" v="1637" actId="478"/>
          <ac:cxnSpMkLst>
            <pc:docMk/>
            <pc:sldMk cId="1263136303" sldId="304"/>
            <ac:cxnSpMk id="29" creationId="{15022BC1-AB32-2E4F-A82B-2C46F43E8C27}"/>
          </ac:cxnSpMkLst>
        </pc:cxnChg>
        <pc:cxnChg chg="del">
          <ac:chgData name="Karoline Huth" userId="5ffc0af5-9e46-431a-90db-3541adb3af2d" providerId="ADAL" clId="{8EEAABA1-5715-324C-85F7-0B9D1CD18B60}" dt="2023-01-09T17:22:05.082" v="1637" actId="478"/>
          <ac:cxnSpMkLst>
            <pc:docMk/>
            <pc:sldMk cId="1263136303" sldId="304"/>
            <ac:cxnSpMk id="31" creationId="{575C2986-6F18-9D4D-B7FC-9BEB106E0C4F}"/>
          </ac:cxnSpMkLst>
        </pc:cxnChg>
        <pc:cxnChg chg="del mod">
          <ac:chgData name="Karoline Huth" userId="5ffc0af5-9e46-431a-90db-3541adb3af2d" providerId="ADAL" clId="{8EEAABA1-5715-324C-85F7-0B9D1CD18B60}" dt="2023-01-09T17:22:05.082" v="1637" actId="478"/>
          <ac:cxnSpMkLst>
            <pc:docMk/>
            <pc:sldMk cId="1263136303" sldId="304"/>
            <ac:cxnSpMk id="32" creationId="{E9629044-43BD-0F4B-8B29-2B0DF8545B6F}"/>
          </ac:cxnSpMkLst>
        </pc:cxnChg>
      </pc:sldChg>
      <pc:sldChg chg="del">
        <pc:chgData name="Karoline Huth" userId="5ffc0af5-9e46-431a-90db-3541adb3af2d" providerId="ADAL" clId="{8EEAABA1-5715-324C-85F7-0B9D1CD18B60}" dt="2023-01-09T16:58:01.840" v="1403" actId="2696"/>
        <pc:sldMkLst>
          <pc:docMk/>
          <pc:sldMk cId="1474332761" sldId="305"/>
        </pc:sldMkLst>
      </pc:sldChg>
      <pc:sldChg chg="mod ord modShow">
        <pc:chgData name="Karoline Huth" userId="5ffc0af5-9e46-431a-90db-3541adb3af2d" providerId="ADAL" clId="{8EEAABA1-5715-324C-85F7-0B9D1CD18B60}" dt="2023-01-11T09:16:31.812" v="6142" actId="20578"/>
        <pc:sldMkLst>
          <pc:docMk/>
          <pc:sldMk cId="947464294" sldId="306"/>
        </pc:sldMkLst>
      </pc:sldChg>
      <pc:sldChg chg="addSp delSp modSp mod modAnim">
        <pc:chgData name="Karoline Huth" userId="5ffc0af5-9e46-431a-90db-3541adb3af2d" providerId="ADAL" clId="{8EEAABA1-5715-324C-85F7-0B9D1CD18B60}" dt="2023-01-11T07:19:40.118" v="5156"/>
        <pc:sldMkLst>
          <pc:docMk/>
          <pc:sldMk cId="3075618489" sldId="307"/>
        </pc:sldMkLst>
        <pc:spChg chg="mod">
          <ac:chgData name="Karoline Huth" userId="5ffc0af5-9e46-431a-90db-3541adb3af2d" providerId="ADAL" clId="{8EEAABA1-5715-324C-85F7-0B9D1CD18B60}" dt="2023-01-11T07:19:20.057" v="5151" actId="2711"/>
          <ac:spMkLst>
            <pc:docMk/>
            <pc:sldMk cId="3075618489" sldId="307"/>
            <ac:spMk id="6" creationId="{5035EED6-C86E-0B4F-ADE8-845324103C90}"/>
          </ac:spMkLst>
        </pc:spChg>
        <pc:spChg chg="add del mod">
          <ac:chgData name="Karoline Huth" userId="5ffc0af5-9e46-431a-90db-3541adb3af2d" providerId="ADAL" clId="{8EEAABA1-5715-324C-85F7-0B9D1CD18B60}" dt="2023-01-11T07:19:40.118" v="5156"/>
          <ac:spMkLst>
            <pc:docMk/>
            <pc:sldMk cId="3075618489" sldId="307"/>
            <ac:spMk id="8" creationId="{7354F22F-FFF3-1BF2-ED58-AC6BC5701518}"/>
          </ac:spMkLst>
        </pc:spChg>
        <pc:picChg chg="add mod modCrop">
          <ac:chgData name="Karoline Huth" userId="5ffc0af5-9e46-431a-90db-3541adb3af2d" providerId="ADAL" clId="{8EEAABA1-5715-324C-85F7-0B9D1CD18B60}" dt="2023-01-11T06:31:24.431" v="4632" actId="1076"/>
          <ac:picMkLst>
            <pc:docMk/>
            <pc:sldMk cId="3075618489" sldId="307"/>
            <ac:picMk id="3" creationId="{7AA57CDE-D28F-A000-7395-5354AC801EE0}"/>
          </ac:picMkLst>
        </pc:picChg>
        <pc:picChg chg="add mod">
          <ac:chgData name="Karoline Huth" userId="5ffc0af5-9e46-431a-90db-3541adb3af2d" providerId="ADAL" clId="{8EEAABA1-5715-324C-85F7-0B9D1CD18B60}" dt="2023-01-11T06:30:39.366" v="4623" actId="1076"/>
          <ac:picMkLst>
            <pc:docMk/>
            <pc:sldMk cId="3075618489" sldId="307"/>
            <ac:picMk id="5" creationId="{D40DA1EF-9C1E-9344-20DF-B0C14B19638E}"/>
          </ac:picMkLst>
        </pc:picChg>
        <pc:picChg chg="add mod modCrop">
          <ac:chgData name="Karoline Huth" userId="5ffc0af5-9e46-431a-90db-3541adb3af2d" providerId="ADAL" clId="{8EEAABA1-5715-324C-85F7-0B9D1CD18B60}" dt="2023-01-11T06:30:47.904" v="4626" actId="1076"/>
          <ac:picMkLst>
            <pc:docMk/>
            <pc:sldMk cId="3075618489" sldId="307"/>
            <ac:picMk id="7" creationId="{479FC5F2-507F-BA81-E3E2-137DF2AC385A}"/>
          </ac:picMkLst>
        </pc:picChg>
        <pc:picChg chg="del">
          <ac:chgData name="Karoline Huth" userId="5ffc0af5-9e46-431a-90db-3541adb3af2d" providerId="ADAL" clId="{8EEAABA1-5715-324C-85F7-0B9D1CD18B60}" dt="2023-01-11T06:27:59.449" v="4584" actId="478"/>
          <ac:picMkLst>
            <pc:docMk/>
            <pc:sldMk cId="3075618489" sldId="307"/>
            <ac:picMk id="9224" creationId="{A0B2E5E0-B615-1A4B-A37B-0C7864A05817}"/>
          </ac:picMkLst>
        </pc:picChg>
      </pc:sldChg>
      <pc:sldChg chg="addSp delSp modSp mod delAnim modAnim modNotesTx">
        <pc:chgData name="Karoline Huth" userId="5ffc0af5-9e46-431a-90db-3541adb3af2d" providerId="ADAL" clId="{8EEAABA1-5715-324C-85F7-0B9D1CD18B60}" dt="2023-01-11T11:08:36.855" v="7359" actId="20577"/>
        <pc:sldMkLst>
          <pc:docMk/>
          <pc:sldMk cId="1098523167" sldId="308"/>
        </pc:sldMkLst>
        <pc:spChg chg="add mod">
          <ac:chgData name="Karoline Huth" userId="5ffc0af5-9e46-431a-90db-3541adb3af2d" providerId="ADAL" clId="{8EEAABA1-5715-324C-85F7-0B9D1CD18B60}" dt="2023-01-11T07:54:17.345" v="5360" actId="1035"/>
          <ac:spMkLst>
            <pc:docMk/>
            <pc:sldMk cId="1098523167" sldId="308"/>
            <ac:spMk id="5" creationId="{8CEBE205-15E8-843A-BBD0-C8F33F7093D4}"/>
          </ac:spMkLst>
        </pc:spChg>
        <pc:spChg chg="mod">
          <ac:chgData name="Karoline Huth" userId="5ffc0af5-9e46-431a-90db-3541adb3af2d" providerId="ADAL" clId="{8EEAABA1-5715-324C-85F7-0B9D1CD18B60}" dt="2023-01-11T07:19:30.376" v="5153" actId="2711"/>
          <ac:spMkLst>
            <pc:docMk/>
            <pc:sldMk cId="1098523167" sldId="308"/>
            <ac:spMk id="6" creationId="{5035EED6-C86E-0B4F-ADE8-845324103C90}"/>
          </ac:spMkLst>
        </pc:spChg>
        <pc:spChg chg="add mod">
          <ac:chgData name="Karoline Huth" userId="5ffc0af5-9e46-431a-90db-3541adb3af2d" providerId="ADAL" clId="{8EEAABA1-5715-324C-85F7-0B9D1CD18B60}" dt="2023-01-11T07:54:37.707" v="5383" actId="1036"/>
          <ac:spMkLst>
            <pc:docMk/>
            <pc:sldMk cId="1098523167" sldId="308"/>
            <ac:spMk id="7" creationId="{6DB2CA01-0186-2ABB-3F5E-4B0387F2AA65}"/>
          </ac:spMkLst>
        </pc:spChg>
        <pc:spChg chg="mod">
          <ac:chgData name="Karoline Huth" userId="5ffc0af5-9e46-431a-90db-3541adb3af2d" providerId="ADAL" clId="{8EEAABA1-5715-324C-85F7-0B9D1CD18B60}" dt="2023-01-11T07:53:40.181" v="5349" actId="1036"/>
          <ac:spMkLst>
            <pc:docMk/>
            <pc:sldMk cId="1098523167" sldId="308"/>
            <ac:spMk id="8" creationId="{72ED1D96-21C6-8B49-B188-F42BD41B6E1E}"/>
          </ac:spMkLst>
        </pc:spChg>
        <pc:spChg chg="del mod">
          <ac:chgData name="Karoline Huth" userId="5ffc0af5-9e46-431a-90db-3541adb3af2d" providerId="ADAL" clId="{8EEAABA1-5715-324C-85F7-0B9D1CD18B60}" dt="2023-01-10T14:57:41.575" v="3076" actId="478"/>
          <ac:spMkLst>
            <pc:docMk/>
            <pc:sldMk cId="1098523167" sldId="308"/>
            <ac:spMk id="9" creationId="{CEB7AF22-8EC5-DD47-BC7D-8908EA437806}"/>
          </ac:spMkLst>
        </pc:spChg>
        <pc:spChg chg="mod">
          <ac:chgData name="Karoline Huth" userId="5ffc0af5-9e46-431a-90db-3541adb3af2d" providerId="ADAL" clId="{8EEAABA1-5715-324C-85F7-0B9D1CD18B60}" dt="2023-01-11T11:08:36.855" v="7359" actId="20577"/>
          <ac:spMkLst>
            <pc:docMk/>
            <pc:sldMk cId="1098523167" sldId="308"/>
            <ac:spMk id="10" creationId="{62E4702B-9D21-7045-B90A-C303461089DC}"/>
          </ac:spMkLst>
        </pc:spChg>
        <pc:spChg chg="mod">
          <ac:chgData name="Karoline Huth" userId="5ffc0af5-9e46-431a-90db-3541adb3af2d" providerId="ADAL" clId="{8EEAABA1-5715-324C-85F7-0B9D1CD18B60}" dt="2023-01-11T07:54:47.625" v="5389" actId="1036"/>
          <ac:spMkLst>
            <pc:docMk/>
            <pc:sldMk cId="1098523167" sldId="308"/>
            <ac:spMk id="11" creationId="{B2DD56E6-D6FF-8C4B-9C1C-602D7340874E}"/>
          </ac:spMkLst>
        </pc:spChg>
        <pc:picChg chg="add mod">
          <ac:chgData name="Karoline Huth" userId="5ffc0af5-9e46-431a-90db-3541adb3af2d" providerId="ADAL" clId="{8EEAABA1-5715-324C-85F7-0B9D1CD18B60}" dt="2023-01-11T07:53:19.420" v="5297" actId="1036"/>
          <ac:picMkLst>
            <pc:docMk/>
            <pc:sldMk cId="1098523167" sldId="308"/>
            <ac:picMk id="3" creationId="{D6C100DC-27F9-54EF-CBEB-302A00864F63}"/>
          </ac:picMkLst>
        </pc:picChg>
        <pc:picChg chg="del">
          <ac:chgData name="Karoline Huth" userId="5ffc0af5-9e46-431a-90db-3541adb3af2d" providerId="ADAL" clId="{8EEAABA1-5715-324C-85F7-0B9D1CD18B60}" dt="2023-01-10T14:57:29.638" v="3074" actId="478"/>
          <ac:picMkLst>
            <pc:docMk/>
            <pc:sldMk cId="1098523167" sldId="308"/>
            <ac:picMk id="4" creationId="{B9EDA254-7E50-044B-8D54-BD57F0238417}"/>
          </ac:picMkLst>
        </pc:picChg>
      </pc:sldChg>
      <pc:sldChg chg="delSp modSp mod ord delAnim modNotesTx">
        <pc:chgData name="Karoline Huth" userId="5ffc0af5-9e46-431a-90db-3541adb3af2d" providerId="ADAL" clId="{8EEAABA1-5715-324C-85F7-0B9D1CD18B60}" dt="2023-01-11T11:05:31.649" v="7257" actId="20577"/>
        <pc:sldMkLst>
          <pc:docMk/>
          <pc:sldMk cId="2064747397" sldId="309"/>
        </pc:sldMkLst>
        <pc:spChg chg="del">
          <ac:chgData name="Karoline Huth" userId="5ffc0af5-9e46-431a-90db-3541adb3af2d" providerId="ADAL" clId="{8EEAABA1-5715-324C-85F7-0B9D1CD18B60}" dt="2023-01-11T09:50:00.292" v="6150" actId="478"/>
          <ac:spMkLst>
            <pc:docMk/>
            <pc:sldMk cId="2064747397" sldId="309"/>
            <ac:spMk id="5" creationId="{381D92E5-0784-3C44-AD55-88E338CE798F}"/>
          </ac:spMkLst>
        </pc:spChg>
        <pc:picChg chg="del">
          <ac:chgData name="Karoline Huth" userId="5ffc0af5-9e46-431a-90db-3541adb3af2d" providerId="ADAL" clId="{8EEAABA1-5715-324C-85F7-0B9D1CD18B60}" dt="2023-01-11T09:50:00.292" v="6150" actId="478"/>
          <ac:picMkLst>
            <pc:docMk/>
            <pc:sldMk cId="2064747397" sldId="309"/>
            <ac:picMk id="6" creationId="{0F9CBD92-78C2-0D40-A378-548F88540CAB}"/>
          </ac:picMkLst>
        </pc:picChg>
        <pc:picChg chg="mod">
          <ac:chgData name="Karoline Huth" userId="5ffc0af5-9e46-431a-90db-3541adb3af2d" providerId="ADAL" clId="{8EEAABA1-5715-324C-85F7-0B9D1CD18B60}" dt="2023-01-11T09:50:05.285" v="6152" actId="1076"/>
          <ac:picMkLst>
            <pc:docMk/>
            <pc:sldMk cId="2064747397" sldId="309"/>
            <ac:picMk id="11266" creationId="{EB507DE2-A480-D840-9710-A824C52EEDB8}"/>
          </ac:picMkLst>
        </pc:picChg>
      </pc:sldChg>
      <pc:sldChg chg="del">
        <pc:chgData name="Karoline Huth" userId="5ffc0af5-9e46-431a-90db-3541adb3af2d" providerId="ADAL" clId="{8EEAABA1-5715-324C-85F7-0B9D1CD18B60}" dt="2023-01-09T17:00:42.392" v="1427" actId="2696"/>
        <pc:sldMkLst>
          <pc:docMk/>
          <pc:sldMk cId="3533117311" sldId="310"/>
        </pc:sldMkLst>
      </pc:sldChg>
      <pc:sldChg chg="mod ord modShow">
        <pc:chgData name="Karoline Huth" userId="5ffc0af5-9e46-431a-90db-3541adb3af2d" providerId="ADAL" clId="{8EEAABA1-5715-324C-85F7-0B9D1CD18B60}" dt="2023-01-11T09:16:31.812" v="6142" actId="20578"/>
        <pc:sldMkLst>
          <pc:docMk/>
          <pc:sldMk cId="3562891216" sldId="311"/>
        </pc:sldMkLst>
      </pc:sldChg>
      <pc:sldChg chg="addSp delSp modSp mod ord modNotesTx">
        <pc:chgData name="Karoline Huth" userId="5ffc0af5-9e46-431a-90db-3541adb3af2d" providerId="ADAL" clId="{8EEAABA1-5715-324C-85F7-0B9D1CD18B60}" dt="2023-01-11T06:41:43.269" v="4713" actId="20577"/>
        <pc:sldMkLst>
          <pc:docMk/>
          <pc:sldMk cId="898957694" sldId="312"/>
        </pc:sldMkLst>
        <pc:spChg chg="add del mod">
          <ac:chgData name="Karoline Huth" userId="5ffc0af5-9e46-431a-90db-3541adb3af2d" providerId="ADAL" clId="{8EEAABA1-5715-324C-85F7-0B9D1CD18B60}" dt="2023-01-10T14:48:31.025" v="2499" actId="478"/>
          <ac:spMkLst>
            <pc:docMk/>
            <pc:sldMk cId="898957694" sldId="312"/>
            <ac:spMk id="2" creationId="{88669136-EECD-66B9-06F6-05F3D6D24118}"/>
          </ac:spMkLst>
        </pc:spChg>
        <pc:spChg chg="add mod">
          <ac:chgData name="Karoline Huth" userId="5ffc0af5-9e46-431a-90db-3541adb3af2d" providerId="ADAL" clId="{8EEAABA1-5715-324C-85F7-0B9D1CD18B60}" dt="2023-01-10T14:50:29.801" v="2521" actId="14100"/>
          <ac:spMkLst>
            <pc:docMk/>
            <pc:sldMk cId="898957694" sldId="312"/>
            <ac:spMk id="3" creationId="{CD83C241-B8C1-117D-4C68-DDE61BBC4DFB}"/>
          </ac:spMkLst>
        </pc:spChg>
        <pc:spChg chg="add mod">
          <ac:chgData name="Karoline Huth" userId="5ffc0af5-9e46-431a-90db-3541adb3af2d" providerId="ADAL" clId="{8EEAABA1-5715-324C-85F7-0B9D1CD18B60}" dt="2023-01-10T14:49:48.730" v="2516" actId="1582"/>
          <ac:spMkLst>
            <pc:docMk/>
            <pc:sldMk cId="898957694" sldId="312"/>
            <ac:spMk id="4" creationId="{BD3AC648-78F3-A6D4-8C82-F78DBF1F90B3}"/>
          </ac:spMkLst>
        </pc:spChg>
        <pc:spChg chg="add del mod">
          <ac:chgData name="Karoline Huth" userId="5ffc0af5-9e46-431a-90db-3541adb3af2d" providerId="ADAL" clId="{8EEAABA1-5715-324C-85F7-0B9D1CD18B60}" dt="2023-01-10T15:21:35.680" v="3913" actId="478"/>
          <ac:spMkLst>
            <pc:docMk/>
            <pc:sldMk cId="898957694" sldId="312"/>
            <ac:spMk id="5" creationId="{7053D540-4D7C-32BF-A3E3-2D478A8D236B}"/>
          </ac:spMkLst>
        </pc:spChg>
        <pc:spChg chg="mod">
          <ac:chgData name="Karoline Huth" userId="5ffc0af5-9e46-431a-90db-3541adb3af2d" providerId="ADAL" clId="{8EEAABA1-5715-324C-85F7-0B9D1CD18B60}" dt="2023-01-10T14:54:22.616" v="2833" actId="20577"/>
          <ac:spMkLst>
            <pc:docMk/>
            <pc:sldMk cId="898957694" sldId="312"/>
            <ac:spMk id="6" creationId="{5035EED6-C86E-0B4F-ADE8-845324103C90}"/>
          </ac:spMkLst>
        </pc:spChg>
        <pc:spChg chg="mod">
          <ac:chgData name="Karoline Huth" userId="5ffc0af5-9e46-431a-90db-3541adb3af2d" providerId="ADAL" clId="{8EEAABA1-5715-324C-85F7-0B9D1CD18B60}" dt="2023-01-10T14:49:53.416" v="2517" actId="14100"/>
          <ac:spMkLst>
            <pc:docMk/>
            <pc:sldMk cId="898957694" sldId="312"/>
            <ac:spMk id="7" creationId="{D5F64AFA-AFFA-374F-9E8F-CA8B1785337C}"/>
          </ac:spMkLst>
        </pc:spChg>
        <pc:spChg chg="mod">
          <ac:chgData name="Karoline Huth" userId="5ffc0af5-9e46-431a-90db-3541adb3af2d" providerId="ADAL" clId="{8EEAABA1-5715-324C-85F7-0B9D1CD18B60}" dt="2023-01-10T14:50:03.622" v="2519" actId="14100"/>
          <ac:spMkLst>
            <pc:docMk/>
            <pc:sldMk cId="898957694" sldId="312"/>
            <ac:spMk id="8" creationId="{9F7ECDDA-500E-4C4B-85C0-F46D2766C734}"/>
          </ac:spMkLst>
        </pc:spChg>
        <pc:spChg chg="mod">
          <ac:chgData name="Karoline Huth" userId="5ffc0af5-9e46-431a-90db-3541adb3af2d" providerId="ADAL" clId="{8EEAABA1-5715-324C-85F7-0B9D1CD18B60}" dt="2023-01-10T15:02:47.135" v="3161" actId="1076"/>
          <ac:spMkLst>
            <pc:docMk/>
            <pc:sldMk cId="898957694" sldId="312"/>
            <ac:spMk id="9" creationId="{4A55E787-7961-344D-AE03-40DC2380CA87}"/>
          </ac:spMkLst>
        </pc:spChg>
        <pc:spChg chg="del">
          <ac:chgData name="Karoline Huth" userId="5ffc0af5-9e46-431a-90db-3541adb3af2d" providerId="ADAL" clId="{8EEAABA1-5715-324C-85F7-0B9D1CD18B60}" dt="2023-01-10T14:44:30.585" v="2435" actId="478"/>
          <ac:spMkLst>
            <pc:docMk/>
            <pc:sldMk cId="898957694" sldId="312"/>
            <ac:spMk id="10" creationId="{D9A21B7F-2663-624A-ABB3-39B57CE5DDDA}"/>
          </ac:spMkLst>
        </pc:spChg>
        <pc:spChg chg="add del mod">
          <ac:chgData name="Karoline Huth" userId="5ffc0af5-9e46-431a-90db-3541adb3af2d" providerId="ADAL" clId="{8EEAABA1-5715-324C-85F7-0B9D1CD18B60}" dt="2023-01-10T15:21:35.680" v="3913" actId="478"/>
          <ac:spMkLst>
            <pc:docMk/>
            <pc:sldMk cId="898957694" sldId="312"/>
            <ac:spMk id="11" creationId="{A9D1E098-1D04-DB58-99AC-D6EB93CB35EF}"/>
          </ac:spMkLst>
        </pc:spChg>
        <pc:spChg chg="add del mod">
          <ac:chgData name="Karoline Huth" userId="5ffc0af5-9e46-431a-90db-3541adb3af2d" providerId="ADAL" clId="{8EEAABA1-5715-324C-85F7-0B9D1CD18B60}" dt="2023-01-10T15:21:35.680" v="3913" actId="478"/>
          <ac:spMkLst>
            <pc:docMk/>
            <pc:sldMk cId="898957694" sldId="312"/>
            <ac:spMk id="12" creationId="{6CCF623D-B652-C02D-E56A-01F2C2F3AB69}"/>
          </ac:spMkLst>
        </pc:spChg>
        <pc:spChg chg="mod">
          <ac:chgData name="Karoline Huth" userId="5ffc0af5-9e46-431a-90db-3541adb3af2d" providerId="ADAL" clId="{8EEAABA1-5715-324C-85F7-0B9D1CD18B60}" dt="2023-01-11T06:41:43.269" v="4713" actId="20577"/>
          <ac:spMkLst>
            <pc:docMk/>
            <pc:sldMk cId="898957694" sldId="312"/>
            <ac:spMk id="13" creationId="{C61B5D1C-DB76-0345-813F-666CC2E7BC1B}"/>
          </ac:spMkLst>
        </pc:spChg>
      </pc:sldChg>
      <pc:sldChg chg="mod ord modShow">
        <pc:chgData name="Karoline Huth" userId="5ffc0af5-9e46-431a-90db-3541adb3af2d" providerId="ADAL" clId="{8EEAABA1-5715-324C-85F7-0B9D1CD18B60}" dt="2023-01-11T09:16:31.812" v="6142" actId="20578"/>
        <pc:sldMkLst>
          <pc:docMk/>
          <pc:sldMk cId="1287722109" sldId="313"/>
        </pc:sldMkLst>
      </pc:sldChg>
      <pc:sldChg chg="addSp delSp modSp mod ord delAnim modShow">
        <pc:chgData name="Karoline Huth" userId="5ffc0af5-9e46-431a-90db-3541adb3af2d" providerId="ADAL" clId="{8EEAABA1-5715-324C-85F7-0B9D1CD18B60}" dt="2023-01-11T09:16:31.812" v="6142" actId="20578"/>
        <pc:sldMkLst>
          <pc:docMk/>
          <pc:sldMk cId="2745920649" sldId="314"/>
        </pc:sldMkLst>
        <pc:spChg chg="mod">
          <ac:chgData name="Karoline Huth" userId="5ffc0af5-9e46-431a-90db-3541adb3af2d" providerId="ADAL" clId="{8EEAABA1-5715-324C-85F7-0B9D1CD18B60}" dt="2023-01-11T07:17:10.273" v="5132" actId="27636"/>
          <ac:spMkLst>
            <pc:docMk/>
            <pc:sldMk cId="2745920649" sldId="314"/>
            <ac:spMk id="6" creationId="{5035EED6-C86E-0B4F-ADE8-845324103C90}"/>
          </ac:spMkLst>
        </pc:spChg>
        <pc:picChg chg="del">
          <ac:chgData name="Karoline Huth" userId="5ffc0af5-9e46-431a-90db-3541adb3af2d" providerId="ADAL" clId="{8EEAABA1-5715-324C-85F7-0B9D1CD18B60}" dt="2023-01-10T15:30:13.437" v="4116" actId="478"/>
          <ac:picMkLst>
            <pc:docMk/>
            <pc:sldMk cId="2745920649" sldId="314"/>
            <ac:picMk id="3" creationId="{FC35D261-1357-4C45-8B84-15463A71EA08}"/>
          </ac:picMkLst>
        </pc:picChg>
        <pc:picChg chg="add mod">
          <ac:chgData name="Karoline Huth" userId="5ffc0af5-9e46-431a-90db-3541adb3af2d" providerId="ADAL" clId="{8EEAABA1-5715-324C-85F7-0B9D1CD18B60}" dt="2023-01-10T15:31:02.385" v="4126" actId="14100"/>
          <ac:picMkLst>
            <pc:docMk/>
            <pc:sldMk cId="2745920649" sldId="314"/>
            <ac:picMk id="4" creationId="{EE294684-F15F-8426-04ED-7C5D74431E1D}"/>
          </ac:picMkLst>
        </pc:picChg>
        <pc:picChg chg="add mod">
          <ac:chgData name="Karoline Huth" userId="5ffc0af5-9e46-431a-90db-3541adb3af2d" providerId="ADAL" clId="{8EEAABA1-5715-324C-85F7-0B9D1CD18B60}" dt="2023-01-10T15:31:25.121" v="4151" actId="1038"/>
          <ac:picMkLst>
            <pc:docMk/>
            <pc:sldMk cId="2745920649" sldId="314"/>
            <ac:picMk id="7" creationId="{E0CE8900-189C-8A00-1635-CD421BA2DC11}"/>
          </ac:picMkLst>
        </pc:picChg>
        <pc:picChg chg="del">
          <ac:chgData name="Karoline Huth" userId="5ffc0af5-9e46-431a-90db-3541adb3af2d" providerId="ADAL" clId="{8EEAABA1-5715-324C-85F7-0B9D1CD18B60}" dt="2023-01-10T15:30:13.437" v="4116" actId="478"/>
          <ac:picMkLst>
            <pc:docMk/>
            <pc:sldMk cId="2745920649" sldId="314"/>
            <ac:picMk id="43" creationId="{91768FFC-0BC1-B441-B30E-71FCBDCB2089}"/>
          </ac:picMkLst>
        </pc:picChg>
      </pc:sldChg>
      <pc:sldChg chg="del">
        <pc:chgData name="Karoline Huth" userId="5ffc0af5-9e46-431a-90db-3541adb3af2d" providerId="ADAL" clId="{8EEAABA1-5715-324C-85F7-0B9D1CD18B60}" dt="2023-01-09T17:06:39.443" v="1457" actId="2696"/>
        <pc:sldMkLst>
          <pc:docMk/>
          <pc:sldMk cId="3405866692" sldId="316"/>
        </pc:sldMkLst>
      </pc:sldChg>
      <pc:sldChg chg="addSp delSp modSp mod ord modAnim modShow modNotesTx">
        <pc:chgData name="Karoline Huth" userId="5ffc0af5-9e46-431a-90db-3541adb3af2d" providerId="ADAL" clId="{8EEAABA1-5715-324C-85F7-0B9D1CD18B60}" dt="2023-01-11T11:28:50.728" v="8285"/>
        <pc:sldMkLst>
          <pc:docMk/>
          <pc:sldMk cId="1755101811" sldId="317"/>
        </pc:sldMkLst>
        <pc:spChg chg="mod">
          <ac:chgData name="Karoline Huth" userId="5ffc0af5-9e46-431a-90db-3541adb3af2d" providerId="ADAL" clId="{8EEAABA1-5715-324C-85F7-0B9D1CD18B60}" dt="2023-01-11T11:25:54.797" v="8030" actId="20577"/>
          <ac:spMkLst>
            <pc:docMk/>
            <pc:sldMk cId="1755101811" sldId="317"/>
            <ac:spMk id="6" creationId="{5035EED6-C86E-0B4F-ADE8-845324103C90}"/>
          </ac:spMkLst>
        </pc:spChg>
        <pc:spChg chg="add del mod">
          <ac:chgData name="Karoline Huth" userId="5ffc0af5-9e46-431a-90db-3541adb3af2d" providerId="ADAL" clId="{8EEAABA1-5715-324C-85F7-0B9D1CD18B60}" dt="2023-01-11T11:25:33.740" v="7996" actId="478"/>
          <ac:spMkLst>
            <pc:docMk/>
            <pc:sldMk cId="1755101811" sldId="317"/>
            <ac:spMk id="7" creationId="{3C63473C-A200-C4AF-3DB2-C51F67B34112}"/>
          </ac:spMkLst>
        </pc:spChg>
        <pc:spChg chg="add del mod">
          <ac:chgData name="Karoline Huth" userId="5ffc0af5-9e46-431a-90db-3541adb3af2d" providerId="ADAL" clId="{8EEAABA1-5715-324C-85F7-0B9D1CD18B60}" dt="2023-01-11T11:25:33.740" v="7996" actId="478"/>
          <ac:spMkLst>
            <pc:docMk/>
            <pc:sldMk cId="1755101811" sldId="317"/>
            <ac:spMk id="8" creationId="{E5367DCD-7BB0-2F6A-ED05-23D2BD88C22C}"/>
          </ac:spMkLst>
        </pc:spChg>
        <pc:spChg chg="add del mod">
          <ac:chgData name="Karoline Huth" userId="5ffc0af5-9e46-431a-90db-3541adb3af2d" providerId="ADAL" clId="{8EEAABA1-5715-324C-85F7-0B9D1CD18B60}" dt="2023-01-11T11:25:33.740" v="7996" actId="478"/>
          <ac:spMkLst>
            <pc:docMk/>
            <pc:sldMk cId="1755101811" sldId="317"/>
            <ac:spMk id="11" creationId="{3010819E-7181-FBA3-9192-87BF1AAC0730}"/>
          </ac:spMkLst>
        </pc:spChg>
        <pc:spChg chg="add mod">
          <ac:chgData name="Karoline Huth" userId="5ffc0af5-9e46-431a-90db-3541adb3af2d" providerId="ADAL" clId="{8EEAABA1-5715-324C-85F7-0B9D1CD18B60}" dt="2023-01-11T11:28:22.324" v="8270" actId="20577"/>
          <ac:spMkLst>
            <pc:docMk/>
            <pc:sldMk cId="1755101811" sldId="317"/>
            <ac:spMk id="17" creationId="{4465D940-6B7B-C8DB-FFB6-1573FFA16238}"/>
          </ac:spMkLst>
        </pc:spChg>
        <pc:spChg chg="add mod">
          <ac:chgData name="Karoline Huth" userId="5ffc0af5-9e46-431a-90db-3541adb3af2d" providerId="ADAL" clId="{8EEAABA1-5715-324C-85F7-0B9D1CD18B60}" dt="2023-01-11T11:28:14.051" v="8259" actId="14100"/>
          <ac:spMkLst>
            <pc:docMk/>
            <pc:sldMk cId="1755101811" sldId="317"/>
            <ac:spMk id="18" creationId="{2B257CB8-AB3E-FB56-8A19-149861132831}"/>
          </ac:spMkLst>
        </pc:spChg>
        <pc:spChg chg="add mod">
          <ac:chgData name="Karoline Huth" userId="5ffc0af5-9e46-431a-90db-3541adb3af2d" providerId="ADAL" clId="{8EEAABA1-5715-324C-85F7-0B9D1CD18B60}" dt="2023-01-11T11:28:38.419" v="8284" actId="20577"/>
          <ac:spMkLst>
            <pc:docMk/>
            <pc:sldMk cId="1755101811" sldId="317"/>
            <ac:spMk id="19" creationId="{3533E3F1-313D-B9A3-CC73-44E9CD926909}"/>
          </ac:spMkLst>
        </pc:spChg>
        <pc:picChg chg="del">
          <ac:chgData name="Karoline Huth" userId="5ffc0af5-9e46-431a-90db-3541adb3af2d" providerId="ADAL" clId="{8EEAABA1-5715-324C-85F7-0B9D1CD18B60}" dt="2023-01-10T15:28:34.896" v="4099" actId="478"/>
          <ac:picMkLst>
            <pc:docMk/>
            <pc:sldMk cId="1755101811" sldId="317"/>
            <ac:picMk id="5" creationId="{7C8A1519-16DB-9C4F-8207-792B49EF98FB}"/>
          </ac:picMkLst>
        </pc:picChg>
        <pc:picChg chg="del">
          <ac:chgData name="Karoline Huth" userId="5ffc0af5-9e46-431a-90db-3541adb3af2d" providerId="ADAL" clId="{8EEAABA1-5715-324C-85F7-0B9D1CD18B60}" dt="2023-01-11T11:25:33.740" v="7996" actId="478"/>
          <ac:picMkLst>
            <pc:docMk/>
            <pc:sldMk cId="1755101811" sldId="317"/>
            <ac:picMk id="9" creationId="{6D718DD8-FA25-B840-8087-8F297121158A}"/>
          </ac:picMkLst>
        </pc:picChg>
        <pc:picChg chg="add mod">
          <ac:chgData name="Karoline Huth" userId="5ffc0af5-9e46-431a-90db-3541adb3af2d" providerId="ADAL" clId="{8EEAABA1-5715-324C-85F7-0B9D1CD18B60}" dt="2023-01-11T11:27:01.537" v="8151" actId="1076"/>
          <ac:picMkLst>
            <pc:docMk/>
            <pc:sldMk cId="1755101811" sldId="317"/>
            <ac:picMk id="13" creationId="{6D0D692F-4E41-641F-D07A-7EB0DE64DC12}"/>
          </ac:picMkLst>
        </pc:picChg>
        <pc:cxnChg chg="add del mod">
          <ac:chgData name="Karoline Huth" userId="5ffc0af5-9e46-431a-90db-3541adb3af2d" providerId="ADAL" clId="{8EEAABA1-5715-324C-85F7-0B9D1CD18B60}" dt="2023-01-11T11:25:33.740" v="7996" actId="478"/>
          <ac:cxnSpMkLst>
            <pc:docMk/>
            <pc:sldMk cId="1755101811" sldId="317"/>
            <ac:cxnSpMk id="2" creationId="{EB3668D2-0D4B-332D-52D6-09FF4818B02F}"/>
          </ac:cxnSpMkLst>
        </pc:cxnChg>
        <pc:cxnChg chg="add del mod">
          <ac:chgData name="Karoline Huth" userId="5ffc0af5-9e46-431a-90db-3541adb3af2d" providerId="ADAL" clId="{8EEAABA1-5715-324C-85F7-0B9D1CD18B60}" dt="2023-01-11T11:25:33.740" v="7996" actId="478"/>
          <ac:cxnSpMkLst>
            <pc:docMk/>
            <pc:sldMk cId="1755101811" sldId="317"/>
            <ac:cxnSpMk id="3" creationId="{42D68A0F-1201-EF53-0FE3-9CC0405C084A}"/>
          </ac:cxnSpMkLst>
        </pc:cxnChg>
        <pc:cxnChg chg="add del mod">
          <ac:chgData name="Karoline Huth" userId="5ffc0af5-9e46-431a-90db-3541adb3af2d" providerId="ADAL" clId="{8EEAABA1-5715-324C-85F7-0B9D1CD18B60}" dt="2023-01-11T11:25:33.740" v="7996" actId="478"/>
          <ac:cxnSpMkLst>
            <pc:docMk/>
            <pc:sldMk cId="1755101811" sldId="317"/>
            <ac:cxnSpMk id="4" creationId="{62FC27CB-DE3D-50C0-933C-E456A637ED0E}"/>
          </ac:cxnSpMkLst>
        </pc:cxnChg>
        <pc:cxnChg chg="add mod">
          <ac:chgData name="Karoline Huth" userId="5ffc0af5-9e46-431a-90db-3541adb3af2d" providerId="ADAL" clId="{8EEAABA1-5715-324C-85F7-0B9D1CD18B60}" dt="2023-01-11T11:27:14.660" v="8166" actId="1035"/>
          <ac:cxnSpMkLst>
            <pc:docMk/>
            <pc:sldMk cId="1755101811" sldId="317"/>
            <ac:cxnSpMk id="14" creationId="{79FBF2AC-17CF-3D6B-3AE4-DB2541D7C974}"/>
          </ac:cxnSpMkLst>
        </pc:cxnChg>
        <pc:cxnChg chg="add mod">
          <ac:chgData name="Karoline Huth" userId="5ffc0af5-9e46-431a-90db-3541adb3af2d" providerId="ADAL" clId="{8EEAABA1-5715-324C-85F7-0B9D1CD18B60}" dt="2023-01-11T11:27:22.763" v="8185" actId="1036"/>
          <ac:cxnSpMkLst>
            <pc:docMk/>
            <pc:sldMk cId="1755101811" sldId="317"/>
            <ac:cxnSpMk id="15" creationId="{122BADE3-BD20-8219-CF05-F74F58D7FF64}"/>
          </ac:cxnSpMkLst>
        </pc:cxnChg>
        <pc:cxnChg chg="add mod">
          <ac:chgData name="Karoline Huth" userId="5ffc0af5-9e46-431a-90db-3541adb3af2d" providerId="ADAL" clId="{8EEAABA1-5715-324C-85F7-0B9D1CD18B60}" dt="2023-01-11T11:27:27.580" v="8186" actId="1076"/>
          <ac:cxnSpMkLst>
            <pc:docMk/>
            <pc:sldMk cId="1755101811" sldId="317"/>
            <ac:cxnSpMk id="16" creationId="{5EB18FF8-764F-67C0-6CEB-46D8F69676CD}"/>
          </ac:cxnSpMkLst>
        </pc:cxnChg>
      </pc:sldChg>
      <pc:sldChg chg="modSp mod ord modShow">
        <pc:chgData name="Karoline Huth" userId="5ffc0af5-9e46-431a-90db-3541adb3af2d" providerId="ADAL" clId="{8EEAABA1-5715-324C-85F7-0B9D1CD18B60}" dt="2023-01-11T09:16:31.812" v="6142" actId="20578"/>
        <pc:sldMkLst>
          <pc:docMk/>
          <pc:sldMk cId="1803909864" sldId="318"/>
        </pc:sldMkLst>
        <pc:spChg chg="mod">
          <ac:chgData name="Karoline Huth" userId="5ffc0af5-9e46-431a-90db-3541adb3af2d" providerId="ADAL" clId="{8EEAABA1-5715-324C-85F7-0B9D1CD18B60}" dt="2023-01-11T07:17:55.498" v="5136" actId="2711"/>
          <ac:spMkLst>
            <pc:docMk/>
            <pc:sldMk cId="1803909864" sldId="318"/>
            <ac:spMk id="6" creationId="{5035EED6-C86E-0B4F-ADE8-845324103C90}"/>
          </ac:spMkLst>
        </pc:spChg>
        <pc:spChg chg="mod">
          <ac:chgData name="Karoline Huth" userId="5ffc0af5-9e46-431a-90db-3541adb3af2d" providerId="ADAL" clId="{8EEAABA1-5715-324C-85F7-0B9D1CD18B60}" dt="2023-01-11T07:18:01.676" v="5137" actId="2711"/>
          <ac:spMkLst>
            <pc:docMk/>
            <pc:sldMk cId="1803909864" sldId="318"/>
            <ac:spMk id="7" creationId="{D5F64AFA-AFFA-374F-9E8F-CA8B1785337C}"/>
          </ac:spMkLst>
        </pc:spChg>
        <pc:spChg chg="mod">
          <ac:chgData name="Karoline Huth" userId="5ffc0af5-9e46-431a-90db-3541adb3af2d" providerId="ADAL" clId="{8EEAABA1-5715-324C-85F7-0B9D1CD18B60}" dt="2023-01-11T07:18:01.676" v="5137" actId="2711"/>
          <ac:spMkLst>
            <pc:docMk/>
            <pc:sldMk cId="1803909864" sldId="318"/>
            <ac:spMk id="8" creationId="{9F7ECDDA-500E-4C4B-85C0-F46D2766C734}"/>
          </ac:spMkLst>
        </pc:spChg>
      </pc:sldChg>
      <pc:sldChg chg="addSp delSp modSp mod ord modAnim">
        <pc:chgData name="Karoline Huth" userId="5ffc0af5-9e46-431a-90db-3541adb3af2d" providerId="ADAL" clId="{8EEAABA1-5715-324C-85F7-0B9D1CD18B60}" dt="2023-01-11T11:17:44.359" v="7484"/>
        <pc:sldMkLst>
          <pc:docMk/>
          <pc:sldMk cId="4191489699" sldId="319"/>
        </pc:sldMkLst>
        <pc:spChg chg="add mod">
          <ac:chgData name="Karoline Huth" userId="5ffc0af5-9e46-431a-90db-3541adb3af2d" providerId="ADAL" clId="{8EEAABA1-5715-324C-85F7-0B9D1CD18B60}" dt="2023-01-11T11:17:01.603" v="7483" actId="2085"/>
          <ac:spMkLst>
            <pc:docMk/>
            <pc:sldMk cId="4191489699" sldId="319"/>
            <ac:spMk id="5" creationId="{3454F55D-1960-CC50-D49E-9CC953B7A054}"/>
          </ac:spMkLst>
        </pc:spChg>
        <pc:spChg chg="mod">
          <ac:chgData name="Karoline Huth" userId="5ffc0af5-9e46-431a-90db-3541adb3af2d" providerId="ADAL" clId="{8EEAABA1-5715-324C-85F7-0B9D1CD18B60}" dt="2023-01-11T07:18:33.049" v="5142" actId="27636"/>
          <ac:spMkLst>
            <pc:docMk/>
            <pc:sldMk cId="4191489699" sldId="319"/>
            <ac:spMk id="8" creationId="{7DC44E88-E46E-9848-98FF-5FD46B8626D3}"/>
          </ac:spMkLst>
        </pc:spChg>
        <pc:picChg chg="del">
          <ac:chgData name="Karoline Huth" userId="5ffc0af5-9e46-431a-90db-3541adb3af2d" providerId="ADAL" clId="{8EEAABA1-5715-324C-85F7-0B9D1CD18B60}" dt="2023-01-11T11:16:12.579" v="7475" actId="478"/>
          <ac:picMkLst>
            <pc:docMk/>
            <pc:sldMk cId="4191489699" sldId="319"/>
            <ac:picMk id="2" creationId="{0520E0A8-6774-0B40-98A1-EF73E7CB15C2}"/>
          </ac:picMkLst>
        </pc:picChg>
        <pc:picChg chg="add mod">
          <ac:chgData name="Karoline Huth" userId="5ffc0af5-9e46-431a-90db-3541adb3af2d" providerId="ADAL" clId="{8EEAABA1-5715-324C-85F7-0B9D1CD18B60}" dt="2023-01-11T11:16:46.221" v="7480" actId="1076"/>
          <ac:picMkLst>
            <pc:docMk/>
            <pc:sldMk cId="4191489699" sldId="319"/>
            <ac:picMk id="4" creationId="{2928D498-17BA-CB44-7552-83ED3DEEAAF5}"/>
          </ac:picMkLst>
        </pc:picChg>
      </pc:sldChg>
      <pc:sldChg chg="del">
        <pc:chgData name="Karoline Huth" userId="5ffc0af5-9e46-431a-90db-3541adb3af2d" providerId="ADAL" clId="{8EEAABA1-5715-324C-85F7-0B9D1CD18B60}" dt="2023-01-05T16:13:41.543" v="24" actId="2696"/>
        <pc:sldMkLst>
          <pc:docMk/>
          <pc:sldMk cId="4173087467" sldId="320"/>
        </pc:sldMkLst>
      </pc:sldChg>
      <pc:sldChg chg="delSp modSp add mod setBg modNotesTx">
        <pc:chgData name="Karoline Huth" userId="5ffc0af5-9e46-431a-90db-3541adb3af2d" providerId="ADAL" clId="{8EEAABA1-5715-324C-85F7-0B9D1CD18B60}" dt="2023-01-11T11:02:09.303" v="7256" actId="20577"/>
        <pc:sldMkLst>
          <pc:docMk/>
          <pc:sldMk cId="178125864" sldId="321"/>
        </pc:sldMkLst>
        <pc:spChg chg="del">
          <ac:chgData name="Karoline Huth" userId="5ffc0af5-9e46-431a-90db-3541adb3af2d" providerId="ADAL" clId="{8EEAABA1-5715-324C-85F7-0B9D1CD18B60}" dt="2023-01-10T16:50:41.371" v="4408" actId="478"/>
          <ac:spMkLst>
            <pc:docMk/>
            <pc:sldMk cId="178125864" sldId="321"/>
            <ac:spMk id="22" creationId="{C17048A7-7DBA-B544-9D32-78CA2F7A80E1}"/>
          </ac:spMkLst>
        </pc:spChg>
        <pc:picChg chg="mod">
          <ac:chgData name="Karoline Huth" userId="5ffc0af5-9e46-431a-90db-3541adb3af2d" providerId="ADAL" clId="{8EEAABA1-5715-324C-85F7-0B9D1CD18B60}" dt="2023-01-10T16:50:44.417" v="4409" actId="1076"/>
          <ac:picMkLst>
            <pc:docMk/>
            <pc:sldMk cId="178125864" sldId="321"/>
            <ac:picMk id="21" creationId="{008A4E2E-C521-5746-9973-6138E6D9146E}"/>
          </ac:picMkLst>
        </pc:picChg>
      </pc:sldChg>
      <pc:sldChg chg="add mod ord modShow">
        <pc:chgData name="Karoline Huth" userId="5ffc0af5-9e46-431a-90db-3541adb3af2d" providerId="ADAL" clId="{8EEAABA1-5715-324C-85F7-0B9D1CD18B60}" dt="2023-01-11T09:15:54.352" v="6141" actId="20578"/>
        <pc:sldMkLst>
          <pc:docMk/>
          <pc:sldMk cId="3978242254" sldId="322"/>
        </pc:sldMkLst>
      </pc:sldChg>
      <pc:sldChg chg="add mod ord modShow">
        <pc:chgData name="Karoline Huth" userId="5ffc0af5-9e46-431a-90db-3541adb3af2d" providerId="ADAL" clId="{8EEAABA1-5715-324C-85F7-0B9D1CD18B60}" dt="2023-01-11T09:15:54.352" v="6141" actId="20578"/>
        <pc:sldMkLst>
          <pc:docMk/>
          <pc:sldMk cId="3224263321" sldId="323"/>
        </pc:sldMkLst>
      </pc:sldChg>
      <pc:sldChg chg="modSp add mod ord">
        <pc:chgData name="Karoline Huth" userId="5ffc0af5-9e46-431a-90db-3541adb3af2d" providerId="ADAL" clId="{8EEAABA1-5715-324C-85F7-0B9D1CD18B60}" dt="2023-01-11T07:16:41.670" v="5124" actId="20577"/>
        <pc:sldMkLst>
          <pc:docMk/>
          <pc:sldMk cId="3421995506" sldId="326"/>
        </pc:sldMkLst>
        <pc:spChg chg="mod">
          <ac:chgData name="Karoline Huth" userId="5ffc0af5-9e46-431a-90db-3541adb3af2d" providerId="ADAL" clId="{8EEAABA1-5715-324C-85F7-0B9D1CD18B60}" dt="2023-01-11T07:16:41.670" v="5124" actId="20577"/>
          <ac:spMkLst>
            <pc:docMk/>
            <pc:sldMk cId="3421995506" sldId="326"/>
            <ac:spMk id="6" creationId="{5035EED6-C86E-0B4F-ADE8-845324103C90}"/>
          </ac:spMkLst>
        </pc:spChg>
      </pc:sldChg>
      <pc:sldChg chg="modSp add mod">
        <pc:chgData name="Karoline Huth" userId="5ffc0af5-9e46-431a-90db-3541adb3af2d" providerId="ADAL" clId="{8EEAABA1-5715-324C-85F7-0B9D1CD18B60}" dt="2023-01-11T07:17:02.597" v="5130" actId="27636"/>
        <pc:sldMkLst>
          <pc:docMk/>
          <pc:sldMk cId="1123499816" sldId="327"/>
        </pc:sldMkLst>
        <pc:spChg chg="mod">
          <ac:chgData name="Karoline Huth" userId="5ffc0af5-9e46-431a-90db-3541adb3af2d" providerId="ADAL" clId="{8EEAABA1-5715-324C-85F7-0B9D1CD18B60}" dt="2023-01-11T07:17:02.597" v="5130" actId="27636"/>
          <ac:spMkLst>
            <pc:docMk/>
            <pc:sldMk cId="1123499816" sldId="327"/>
            <ac:spMk id="6" creationId="{5035EED6-C86E-0B4F-ADE8-845324103C90}"/>
          </ac:spMkLst>
        </pc:spChg>
      </pc:sldChg>
      <pc:sldChg chg="addSp delSp modSp add mod ord delAnim modAnim modNotesTx">
        <pc:chgData name="Karoline Huth" userId="5ffc0af5-9e46-431a-90db-3541adb3af2d" providerId="ADAL" clId="{8EEAABA1-5715-324C-85F7-0B9D1CD18B60}" dt="2023-01-11T09:53:32.998" v="6494" actId="20577"/>
        <pc:sldMkLst>
          <pc:docMk/>
          <pc:sldMk cId="3709373356" sldId="332"/>
        </pc:sldMkLst>
        <pc:spChg chg="add del mod">
          <ac:chgData name="Karoline Huth" userId="5ffc0af5-9e46-431a-90db-3541adb3af2d" providerId="ADAL" clId="{8EEAABA1-5715-324C-85F7-0B9D1CD18B60}" dt="2023-01-10T16:46:59.891" v="4333" actId="478"/>
          <ac:spMkLst>
            <pc:docMk/>
            <pc:sldMk cId="3709373356" sldId="332"/>
            <ac:spMk id="2" creationId="{E4FF4F9F-0809-E1AF-30B5-D93F6CD217F9}"/>
          </ac:spMkLst>
        </pc:spChg>
        <pc:spChg chg="mod">
          <ac:chgData name="Karoline Huth" userId="5ffc0af5-9e46-431a-90db-3541adb3af2d" providerId="ADAL" clId="{8EEAABA1-5715-324C-85F7-0B9D1CD18B60}" dt="2023-01-11T07:20:24.745" v="5168" actId="2711"/>
          <ac:spMkLst>
            <pc:docMk/>
            <pc:sldMk cId="3709373356" sldId="332"/>
            <ac:spMk id="6" creationId="{5035EED6-C86E-0B4F-ADE8-845324103C90}"/>
          </ac:spMkLst>
        </pc:spChg>
        <pc:spChg chg="mod">
          <ac:chgData name="Karoline Huth" userId="5ffc0af5-9e46-431a-90db-3541adb3af2d" providerId="ADAL" clId="{8EEAABA1-5715-324C-85F7-0B9D1CD18B60}" dt="2023-01-10T16:48:58.771" v="4406" actId="1076"/>
          <ac:spMkLst>
            <pc:docMk/>
            <pc:sldMk cId="3709373356" sldId="332"/>
            <ac:spMk id="27" creationId="{94330406-4144-A447-B3FD-DF796F2E7333}"/>
          </ac:spMkLst>
        </pc:spChg>
        <pc:spChg chg="del">
          <ac:chgData name="Karoline Huth" userId="5ffc0af5-9e46-431a-90db-3541adb3af2d" providerId="ADAL" clId="{8EEAABA1-5715-324C-85F7-0B9D1CD18B60}" dt="2023-01-10T16:47:35.563" v="4337" actId="478"/>
          <ac:spMkLst>
            <pc:docMk/>
            <pc:sldMk cId="3709373356" sldId="332"/>
            <ac:spMk id="33" creationId="{E6E5199C-AB59-AF4E-9130-AB95AFB0C597}"/>
          </ac:spMkLst>
        </pc:spChg>
        <pc:spChg chg="del">
          <ac:chgData name="Karoline Huth" userId="5ffc0af5-9e46-431a-90db-3541adb3af2d" providerId="ADAL" clId="{8EEAABA1-5715-324C-85F7-0B9D1CD18B60}" dt="2023-01-10T14:34:18.628" v="1697" actId="478"/>
          <ac:spMkLst>
            <pc:docMk/>
            <pc:sldMk cId="3709373356" sldId="332"/>
            <ac:spMk id="40" creationId="{9B20C593-CF76-6A44-A1B4-19F9CD74C6E7}"/>
          </ac:spMkLst>
        </pc:spChg>
        <pc:spChg chg="del">
          <ac:chgData name="Karoline Huth" userId="5ffc0af5-9e46-431a-90db-3541adb3af2d" providerId="ADAL" clId="{8EEAABA1-5715-324C-85F7-0B9D1CD18B60}" dt="2023-01-10T14:34:21.853" v="1698" actId="478"/>
          <ac:spMkLst>
            <pc:docMk/>
            <pc:sldMk cId="3709373356" sldId="332"/>
            <ac:spMk id="41" creationId="{AFB8F25A-BE56-AA48-9894-CF1E8434B6F3}"/>
          </ac:spMkLst>
        </pc:spChg>
        <pc:spChg chg="del">
          <ac:chgData name="Karoline Huth" userId="5ffc0af5-9e46-431a-90db-3541adb3af2d" providerId="ADAL" clId="{8EEAABA1-5715-324C-85F7-0B9D1CD18B60}" dt="2023-01-10T14:34:24.145" v="1699" actId="478"/>
          <ac:spMkLst>
            <pc:docMk/>
            <pc:sldMk cId="3709373356" sldId="332"/>
            <ac:spMk id="42" creationId="{42590898-D9ED-5349-A77C-CA4FE880FB78}"/>
          </ac:spMkLst>
        </pc:spChg>
        <pc:spChg chg="mod">
          <ac:chgData name="Karoline Huth" userId="5ffc0af5-9e46-431a-90db-3541adb3af2d" providerId="ADAL" clId="{8EEAABA1-5715-324C-85F7-0B9D1CD18B60}" dt="2023-01-11T07:20:24.745" v="5168" actId="2711"/>
          <ac:spMkLst>
            <pc:docMk/>
            <pc:sldMk cId="3709373356" sldId="332"/>
            <ac:spMk id="43" creationId="{D93C6020-F03E-0241-A669-C3577A2E5EC5}"/>
          </ac:spMkLst>
        </pc:spChg>
        <pc:spChg chg="mod">
          <ac:chgData name="Karoline Huth" userId="5ffc0af5-9e46-431a-90db-3541adb3af2d" providerId="ADAL" clId="{8EEAABA1-5715-324C-85F7-0B9D1CD18B60}" dt="2023-01-11T05:57:31.392" v="4414" actId="1035"/>
          <ac:spMkLst>
            <pc:docMk/>
            <pc:sldMk cId="3709373356" sldId="332"/>
            <ac:spMk id="44" creationId="{A97B5C43-2C07-2747-8C4E-77D8FF774093}"/>
          </ac:spMkLst>
        </pc:spChg>
        <pc:spChg chg="mod">
          <ac:chgData name="Karoline Huth" userId="5ffc0af5-9e46-431a-90db-3541adb3af2d" providerId="ADAL" clId="{8EEAABA1-5715-324C-85F7-0B9D1CD18B60}" dt="2023-01-11T07:20:24.745" v="5168" actId="2711"/>
          <ac:spMkLst>
            <pc:docMk/>
            <pc:sldMk cId="3709373356" sldId="332"/>
            <ac:spMk id="45" creationId="{288C4CBB-BD29-BB46-A47A-426A04CA4334}"/>
          </ac:spMkLst>
        </pc:spChg>
        <pc:spChg chg="mod">
          <ac:chgData name="Karoline Huth" userId="5ffc0af5-9e46-431a-90db-3541adb3af2d" providerId="ADAL" clId="{8EEAABA1-5715-324C-85F7-0B9D1CD18B60}" dt="2023-01-10T16:48:54.019" v="4404" actId="1076"/>
          <ac:spMkLst>
            <pc:docMk/>
            <pc:sldMk cId="3709373356" sldId="332"/>
            <ac:spMk id="46" creationId="{1A51AC3E-EE16-F24A-86A0-920A05DA71D9}"/>
          </ac:spMkLst>
        </pc:spChg>
        <pc:spChg chg="mod">
          <ac:chgData name="Karoline Huth" userId="5ffc0af5-9e46-431a-90db-3541adb3af2d" providerId="ADAL" clId="{8EEAABA1-5715-324C-85F7-0B9D1CD18B60}" dt="2023-01-11T07:20:24.745" v="5168" actId="2711"/>
          <ac:spMkLst>
            <pc:docMk/>
            <pc:sldMk cId="3709373356" sldId="332"/>
            <ac:spMk id="47" creationId="{4C01887C-8C5D-364C-99FE-DF231269EEAC}"/>
          </ac:spMkLst>
        </pc:spChg>
      </pc:sldChg>
      <pc:sldChg chg="modSp add del mod setBg">
        <pc:chgData name="Karoline Huth" userId="5ffc0af5-9e46-431a-90db-3541adb3af2d" providerId="ADAL" clId="{8EEAABA1-5715-324C-85F7-0B9D1CD18B60}" dt="2023-01-09T16:52:58.101" v="1067" actId="2696"/>
        <pc:sldMkLst>
          <pc:docMk/>
          <pc:sldMk cId="2448689601" sldId="338"/>
        </pc:sldMkLst>
        <pc:spChg chg="mod">
          <ac:chgData name="Karoline Huth" userId="5ffc0af5-9e46-431a-90db-3541adb3af2d" providerId="ADAL" clId="{8EEAABA1-5715-324C-85F7-0B9D1CD18B60}" dt="2023-01-09T16:27:20.691" v="467" actId="207"/>
          <ac:spMkLst>
            <pc:docMk/>
            <pc:sldMk cId="2448689601" sldId="338"/>
            <ac:spMk id="4" creationId="{059C9E2D-EFF5-B14B-B58C-86B10069B9D5}"/>
          </ac:spMkLst>
        </pc:spChg>
      </pc:sldChg>
      <pc:sldChg chg="add del setBg">
        <pc:chgData name="Karoline Huth" userId="5ffc0af5-9e46-431a-90db-3541adb3af2d" providerId="ADAL" clId="{8EEAABA1-5715-324C-85F7-0B9D1CD18B60}" dt="2023-01-09T16:52:56.524" v="1066" actId="2696"/>
        <pc:sldMkLst>
          <pc:docMk/>
          <pc:sldMk cId="3617640869" sldId="339"/>
        </pc:sldMkLst>
      </pc:sldChg>
      <pc:sldChg chg="addSp delSp modSp add mod ord modAnim modNotesTx">
        <pc:chgData name="Karoline Huth" userId="5ffc0af5-9e46-431a-90db-3541adb3af2d" providerId="ADAL" clId="{8EEAABA1-5715-324C-85F7-0B9D1CD18B60}" dt="2023-01-11T11:05:48.687" v="7258" actId="20577"/>
        <pc:sldMkLst>
          <pc:docMk/>
          <pc:sldMk cId="3263458289" sldId="340"/>
        </pc:sldMkLst>
        <pc:spChg chg="add mod">
          <ac:chgData name="Karoline Huth" userId="5ffc0af5-9e46-431a-90db-3541adb3af2d" providerId="ADAL" clId="{8EEAABA1-5715-324C-85F7-0B9D1CD18B60}" dt="2023-01-05T16:15:27.757" v="90" actId="1036"/>
          <ac:spMkLst>
            <pc:docMk/>
            <pc:sldMk cId="3263458289" sldId="340"/>
            <ac:spMk id="2" creationId="{6CB5A1D4-5802-F788-B571-211CBCF5EE3A}"/>
          </ac:spMkLst>
        </pc:spChg>
        <pc:spChg chg="add mod">
          <ac:chgData name="Karoline Huth" userId="5ffc0af5-9e46-431a-90db-3541adb3af2d" providerId="ADAL" clId="{8EEAABA1-5715-324C-85F7-0B9D1CD18B60}" dt="2023-01-05T16:15:33.549" v="149" actId="1036"/>
          <ac:spMkLst>
            <pc:docMk/>
            <pc:sldMk cId="3263458289" sldId="340"/>
            <ac:spMk id="3" creationId="{4619D1C9-57C0-312C-6FBB-BCCDAC6249E0}"/>
          </ac:spMkLst>
        </pc:spChg>
        <pc:spChg chg="add del mod">
          <ac:chgData name="Karoline Huth" userId="5ffc0af5-9e46-431a-90db-3541adb3af2d" providerId="ADAL" clId="{8EEAABA1-5715-324C-85F7-0B9D1CD18B60}" dt="2023-01-11T06:15:10.412" v="4427" actId="478"/>
          <ac:spMkLst>
            <pc:docMk/>
            <pc:sldMk cId="3263458289" sldId="340"/>
            <ac:spMk id="5" creationId="{5EA384B9-B750-91A9-6FC7-B486C38C8D9C}"/>
          </ac:spMkLst>
        </pc:spChg>
        <pc:spChg chg="mod">
          <ac:chgData name="Karoline Huth" userId="5ffc0af5-9e46-431a-90db-3541adb3af2d" providerId="ADAL" clId="{8EEAABA1-5715-324C-85F7-0B9D1CD18B60}" dt="2023-01-11T07:20:04.495" v="5164" actId="2711"/>
          <ac:spMkLst>
            <pc:docMk/>
            <pc:sldMk cId="3263458289" sldId="340"/>
            <ac:spMk id="6" creationId="{5035EED6-C86E-0B4F-ADE8-845324103C90}"/>
          </ac:spMkLst>
        </pc:spChg>
        <pc:spChg chg="add del mod">
          <ac:chgData name="Karoline Huth" userId="5ffc0af5-9e46-431a-90db-3541adb3af2d" providerId="ADAL" clId="{8EEAABA1-5715-324C-85F7-0B9D1CD18B60}" dt="2023-01-11T06:15:13.157" v="4428" actId="478"/>
          <ac:spMkLst>
            <pc:docMk/>
            <pc:sldMk cId="3263458289" sldId="340"/>
            <ac:spMk id="8" creationId="{E9F19529-344B-766F-7C09-060620021C2E}"/>
          </ac:spMkLst>
        </pc:spChg>
        <pc:spChg chg="add mod">
          <ac:chgData name="Karoline Huth" userId="5ffc0af5-9e46-431a-90db-3541adb3af2d" providerId="ADAL" clId="{8EEAABA1-5715-324C-85F7-0B9D1CD18B60}" dt="2023-01-05T16:16:27.516" v="240" actId="1037"/>
          <ac:spMkLst>
            <pc:docMk/>
            <pc:sldMk cId="3263458289" sldId="340"/>
            <ac:spMk id="9" creationId="{9FBE9F15-1AD8-88DF-1752-3994411134D1}"/>
          </ac:spMkLst>
        </pc:spChg>
        <pc:spChg chg="add del mod">
          <ac:chgData name="Karoline Huth" userId="5ffc0af5-9e46-431a-90db-3541adb3af2d" providerId="ADAL" clId="{8EEAABA1-5715-324C-85F7-0B9D1CD18B60}" dt="2023-01-05T16:19:18.626" v="335" actId="478"/>
          <ac:spMkLst>
            <pc:docMk/>
            <pc:sldMk cId="3263458289" sldId="340"/>
            <ac:spMk id="14" creationId="{D73C75B9-3453-BB79-0000-AC448365D12E}"/>
          </ac:spMkLst>
        </pc:spChg>
        <pc:spChg chg="add mod">
          <ac:chgData name="Karoline Huth" userId="5ffc0af5-9e46-431a-90db-3541adb3af2d" providerId="ADAL" clId="{8EEAABA1-5715-324C-85F7-0B9D1CD18B60}" dt="2023-01-05T16:16:45.973" v="243" actId="1076"/>
          <ac:spMkLst>
            <pc:docMk/>
            <pc:sldMk cId="3263458289" sldId="340"/>
            <ac:spMk id="15" creationId="{7F3F0ED0-7CE8-BD77-B8C9-32D8F1693DF1}"/>
          </ac:spMkLst>
        </pc:spChg>
        <pc:spChg chg="add mod">
          <ac:chgData name="Karoline Huth" userId="5ffc0af5-9e46-431a-90db-3541adb3af2d" providerId="ADAL" clId="{8EEAABA1-5715-324C-85F7-0B9D1CD18B60}" dt="2023-01-05T16:16:45.973" v="243" actId="1076"/>
          <ac:spMkLst>
            <pc:docMk/>
            <pc:sldMk cId="3263458289" sldId="340"/>
            <ac:spMk id="16" creationId="{42CCBD3A-D5B7-4840-153A-EE7EC512848D}"/>
          </ac:spMkLst>
        </pc:spChg>
        <pc:spChg chg="add mod">
          <ac:chgData name="Karoline Huth" userId="5ffc0af5-9e46-431a-90db-3541adb3af2d" providerId="ADAL" clId="{8EEAABA1-5715-324C-85F7-0B9D1CD18B60}" dt="2023-01-05T16:16:45.973" v="243" actId="1076"/>
          <ac:spMkLst>
            <pc:docMk/>
            <pc:sldMk cId="3263458289" sldId="340"/>
            <ac:spMk id="17" creationId="{E056803F-E73F-75EE-A173-C7903CEE8C3F}"/>
          </ac:spMkLst>
        </pc:spChg>
        <pc:spChg chg="add mod">
          <ac:chgData name="Karoline Huth" userId="5ffc0af5-9e46-431a-90db-3541adb3af2d" providerId="ADAL" clId="{8EEAABA1-5715-324C-85F7-0B9D1CD18B60}" dt="2023-01-05T16:16:45.973" v="243" actId="1076"/>
          <ac:spMkLst>
            <pc:docMk/>
            <pc:sldMk cId="3263458289" sldId="340"/>
            <ac:spMk id="21" creationId="{AC37FFD8-58D8-6C0F-7BA6-672431488E36}"/>
          </ac:spMkLst>
        </pc:spChg>
        <pc:spChg chg="add mod">
          <ac:chgData name="Karoline Huth" userId="5ffc0af5-9e46-431a-90db-3541adb3af2d" providerId="ADAL" clId="{8EEAABA1-5715-324C-85F7-0B9D1CD18B60}" dt="2023-01-05T16:16:45.973" v="243" actId="1076"/>
          <ac:spMkLst>
            <pc:docMk/>
            <pc:sldMk cId="3263458289" sldId="340"/>
            <ac:spMk id="22" creationId="{204CED43-69F2-452E-F85E-486B00B0A61F}"/>
          </ac:spMkLst>
        </pc:spChg>
        <pc:spChg chg="add mod">
          <ac:chgData name="Karoline Huth" userId="5ffc0af5-9e46-431a-90db-3541adb3af2d" providerId="ADAL" clId="{8EEAABA1-5715-324C-85F7-0B9D1CD18B60}" dt="2023-01-05T16:16:45.973" v="243" actId="1076"/>
          <ac:spMkLst>
            <pc:docMk/>
            <pc:sldMk cId="3263458289" sldId="340"/>
            <ac:spMk id="25" creationId="{C4A0607F-B539-AD20-C365-405AEA13FE70}"/>
          </ac:spMkLst>
        </pc:spChg>
        <pc:spChg chg="add mod">
          <ac:chgData name="Karoline Huth" userId="5ffc0af5-9e46-431a-90db-3541adb3af2d" providerId="ADAL" clId="{8EEAABA1-5715-324C-85F7-0B9D1CD18B60}" dt="2023-01-11T07:50:00.621" v="5278" actId="20577"/>
          <ac:spMkLst>
            <pc:docMk/>
            <pc:sldMk cId="3263458289" sldId="340"/>
            <ac:spMk id="27" creationId="{88AE43A9-DD5C-9469-F788-234079C8C56D}"/>
          </ac:spMkLst>
        </pc:spChg>
        <pc:spChg chg="mod">
          <ac:chgData name="Karoline Huth" userId="5ffc0af5-9e46-431a-90db-3541adb3af2d" providerId="ADAL" clId="{8EEAABA1-5715-324C-85F7-0B9D1CD18B60}" dt="2023-01-05T16:14:50.068" v="39" actId="1076"/>
          <ac:spMkLst>
            <pc:docMk/>
            <pc:sldMk cId="3263458289" sldId="340"/>
            <ac:spMk id="33" creationId="{9A082C2F-B90F-4E40-B47D-A2493E1EC311}"/>
          </ac:spMkLst>
        </pc:spChg>
        <pc:spChg chg="del mod">
          <ac:chgData name="Karoline Huth" userId="5ffc0af5-9e46-431a-90db-3541adb3af2d" providerId="ADAL" clId="{8EEAABA1-5715-324C-85F7-0B9D1CD18B60}" dt="2023-01-05T16:19:14.188" v="334" actId="478"/>
          <ac:spMkLst>
            <pc:docMk/>
            <pc:sldMk cId="3263458289" sldId="340"/>
            <ac:spMk id="34" creationId="{E3C3C9E9-5CE4-2B45-8ED1-47EB351FB775}"/>
          </ac:spMkLst>
        </pc:spChg>
        <pc:spChg chg="mod">
          <ac:chgData name="Karoline Huth" userId="5ffc0af5-9e46-431a-90db-3541adb3af2d" providerId="ADAL" clId="{8EEAABA1-5715-324C-85F7-0B9D1CD18B60}" dt="2023-01-05T16:14:50.068" v="39" actId="1076"/>
          <ac:spMkLst>
            <pc:docMk/>
            <pc:sldMk cId="3263458289" sldId="340"/>
            <ac:spMk id="40" creationId="{11EEEBB7-8477-664E-9E62-F0F03B8D5712}"/>
          </ac:spMkLst>
        </pc:spChg>
        <pc:spChg chg="mod">
          <ac:chgData name="Karoline Huth" userId="5ffc0af5-9e46-431a-90db-3541adb3af2d" providerId="ADAL" clId="{8EEAABA1-5715-324C-85F7-0B9D1CD18B60}" dt="2023-01-05T16:14:50.068" v="39" actId="1076"/>
          <ac:spMkLst>
            <pc:docMk/>
            <pc:sldMk cId="3263458289" sldId="340"/>
            <ac:spMk id="41" creationId="{B53C3E8B-3D0A-D447-922A-F196EB2EAB12}"/>
          </ac:spMkLst>
        </pc:spChg>
        <pc:spChg chg="mod">
          <ac:chgData name="Karoline Huth" userId="5ffc0af5-9e46-431a-90db-3541adb3af2d" providerId="ADAL" clId="{8EEAABA1-5715-324C-85F7-0B9D1CD18B60}" dt="2023-01-11T07:49:56.952" v="5274" actId="1037"/>
          <ac:spMkLst>
            <pc:docMk/>
            <pc:sldMk cId="3263458289" sldId="340"/>
            <ac:spMk id="45" creationId="{A5C4F555-5D7D-D34F-93D7-23F479CA568B}"/>
          </ac:spMkLst>
        </pc:spChg>
        <pc:picChg chg="add mod modCrop">
          <ac:chgData name="Karoline Huth" userId="5ffc0af5-9e46-431a-90db-3541adb3af2d" providerId="ADAL" clId="{8EEAABA1-5715-324C-85F7-0B9D1CD18B60}" dt="2023-01-11T10:09:06.834" v="6979" actId="1076"/>
          <ac:picMkLst>
            <pc:docMk/>
            <pc:sldMk cId="3263458289" sldId="340"/>
            <ac:picMk id="11" creationId="{0E02EC15-74C1-77E6-AA71-A8692318FED5}"/>
          </ac:picMkLst>
        </pc:picChg>
        <pc:picChg chg="add mod modCrop">
          <ac:chgData name="Karoline Huth" userId="5ffc0af5-9e46-431a-90db-3541adb3af2d" providerId="ADAL" clId="{8EEAABA1-5715-324C-85F7-0B9D1CD18B60}" dt="2023-01-11T10:09:01.341" v="6977" actId="1076"/>
          <ac:picMkLst>
            <pc:docMk/>
            <pc:sldMk cId="3263458289" sldId="340"/>
            <ac:picMk id="13" creationId="{86976A7C-564A-1677-F5C3-2C6EB267B921}"/>
          </ac:picMkLst>
        </pc:picChg>
        <pc:cxnChg chg="add mod">
          <ac:chgData name="Karoline Huth" userId="5ffc0af5-9e46-431a-90db-3541adb3af2d" providerId="ADAL" clId="{8EEAABA1-5715-324C-85F7-0B9D1CD18B60}" dt="2023-01-05T16:15:42.447" v="152" actId="14100"/>
          <ac:cxnSpMkLst>
            <pc:docMk/>
            <pc:sldMk cId="3263458289" sldId="340"/>
            <ac:cxnSpMk id="4" creationId="{8D761D8C-B08D-FAD7-EEA1-32A53E285D1C}"/>
          </ac:cxnSpMkLst>
        </pc:cxnChg>
        <pc:cxnChg chg="add mod">
          <ac:chgData name="Karoline Huth" userId="5ffc0af5-9e46-431a-90db-3541adb3af2d" providerId="ADAL" clId="{8EEAABA1-5715-324C-85F7-0B9D1CD18B60}" dt="2023-01-05T16:15:48.275" v="155" actId="14100"/>
          <ac:cxnSpMkLst>
            <pc:docMk/>
            <pc:sldMk cId="3263458289" sldId="340"/>
            <ac:cxnSpMk id="7" creationId="{B26D8C5E-DC5B-5EAB-06E9-1D648BAB9B9D}"/>
          </ac:cxnSpMkLst>
        </pc:cxnChg>
        <pc:cxnChg chg="add mod">
          <ac:chgData name="Karoline Huth" userId="5ffc0af5-9e46-431a-90db-3541adb3af2d" providerId="ADAL" clId="{8EEAABA1-5715-324C-85F7-0B9D1CD18B60}" dt="2023-01-05T16:16:32.629" v="241" actId="14100"/>
          <ac:cxnSpMkLst>
            <pc:docMk/>
            <pc:sldMk cId="3263458289" sldId="340"/>
            <ac:cxnSpMk id="10" creationId="{AF627AF5-8950-1287-7D22-34941C078513}"/>
          </ac:cxnSpMkLst>
        </pc:cxnChg>
        <pc:cxnChg chg="add mod">
          <ac:chgData name="Karoline Huth" userId="5ffc0af5-9e46-431a-90db-3541adb3af2d" providerId="ADAL" clId="{8EEAABA1-5715-324C-85F7-0B9D1CD18B60}" dt="2023-01-05T16:18:11.181" v="309" actId="692"/>
          <ac:cxnSpMkLst>
            <pc:docMk/>
            <pc:sldMk cId="3263458289" sldId="340"/>
            <ac:cxnSpMk id="18" creationId="{CC405576-F019-7E8C-9F90-D6BE30D093E3}"/>
          </ac:cxnSpMkLst>
        </pc:cxnChg>
        <pc:cxnChg chg="add mod">
          <ac:chgData name="Karoline Huth" userId="5ffc0af5-9e46-431a-90db-3541adb3af2d" providerId="ADAL" clId="{8EEAABA1-5715-324C-85F7-0B9D1CD18B60}" dt="2023-01-05T16:19:04.450" v="333" actId="692"/>
          <ac:cxnSpMkLst>
            <pc:docMk/>
            <pc:sldMk cId="3263458289" sldId="340"/>
            <ac:cxnSpMk id="19" creationId="{E6E20ACF-470E-9856-3881-A87473C9603F}"/>
          </ac:cxnSpMkLst>
        </pc:cxnChg>
        <pc:cxnChg chg="add mod">
          <ac:chgData name="Karoline Huth" userId="5ffc0af5-9e46-431a-90db-3541adb3af2d" providerId="ADAL" clId="{8EEAABA1-5715-324C-85F7-0B9D1CD18B60}" dt="2023-01-05T16:17:46.862" v="305" actId="692"/>
          <ac:cxnSpMkLst>
            <pc:docMk/>
            <pc:sldMk cId="3263458289" sldId="340"/>
            <ac:cxnSpMk id="20" creationId="{0E4AB7FB-FEB1-56C4-10CC-23FCD5772193}"/>
          </ac:cxnSpMkLst>
        </pc:cxnChg>
        <pc:cxnChg chg="add mod">
          <ac:chgData name="Karoline Huth" userId="5ffc0af5-9e46-431a-90db-3541adb3af2d" providerId="ADAL" clId="{8EEAABA1-5715-324C-85F7-0B9D1CD18B60}" dt="2023-01-05T16:18:53.536" v="331" actId="692"/>
          <ac:cxnSpMkLst>
            <pc:docMk/>
            <pc:sldMk cId="3263458289" sldId="340"/>
            <ac:cxnSpMk id="23" creationId="{3D3DF552-8815-DF6F-69E4-D97A0584832C}"/>
          </ac:cxnSpMkLst>
        </pc:cxnChg>
        <pc:cxnChg chg="add mod">
          <ac:chgData name="Karoline Huth" userId="5ffc0af5-9e46-431a-90db-3541adb3af2d" providerId="ADAL" clId="{8EEAABA1-5715-324C-85F7-0B9D1CD18B60}" dt="2023-01-05T16:17:26.346" v="268" actId="692"/>
          <ac:cxnSpMkLst>
            <pc:docMk/>
            <pc:sldMk cId="3263458289" sldId="340"/>
            <ac:cxnSpMk id="24" creationId="{35A92E3A-CF52-DC6B-73A0-74457D47F86C}"/>
          </ac:cxnSpMkLst>
        </pc:cxnChg>
        <pc:cxnChg chg="add mod">
          <ac:chgData name="Karoline Huth" userId="5ffc0af5-9e46-431a-90db-3541adb3af2d" providerId="ADAL" clId="{8EEAABA1-5715-324C-85F7-0B9D1CD18B60}" dt="2023-01-05T16:17:35.987" v="284" actId="692"/>
          <ac:cxnSpMkLst>
            <pc:docMk/>
            <pc:sldMk cId="3263458289" sldId="340"/>
            <ac:cxnSpMk id="26" creationId="{1CF103B8-5C3F-D88D-F2BF-08041AFD11DA}"/>
          </ac:cxnSpMkLst>
        </pc:cxnChg>
        <pc:cxnChg chg="mod">
          <ac:chgData name="Karoline Huth" userId="5ffc0af5-9e46-431a-90db-3541adb3af2d" providerId="ADAL" clId="{8EEAABA1-5715-324C-85F7-0B9D1CD18B60}" dt="2023-01-05T16:14:50.068" v="39" actId="1076"/>
          <ac:cxnSpMkLst>
            <pc:docMk/>
            <pc:sldMk cId="3263458289" sldId="340"/>
            <ac:cxnSpMk id="42" creationId="{0A0B8A96-C095-AD43-B865-175109F680F1}"/>
          </ac:cxnSpMkLst>
        </pc:cxnChg>
        <pc:cxnChg chg="mod">
          <ac:chgData name="Karoline Huth" userId="5ffc0af5-9e46-431a-90db-3541adb3af2d" providerId="ADAL" clId="{8EEAABA1-5715-324C-85F7-0B9D1CD18B60}" dt="2023-01-05T16:14:50.068" v="39" actId="1076"/>
          <ac:cxnSpMkLst>
            <pc:docMk/>
            <pc:sldMk cId="3263458289" sldId="340"/>
            <ac:cxnSpMk id="43" creationId="{14705557-FEB8-B14C-A8E4-9B8EDF605CB3}"/>
          </ac:cxnSpMkLst>
        </pc:cxnChg>
        <pc:cxnChg chg="mod">
          <ac:chgData name="Karoline Huth" userId="5ffc0af5-9e46-431a-90db-3541adb3af2d" providerId="ADAL" clId="{8EEAABA1-5715-324C-85F7-0B9D1CD18B60}" dt="2023-01-05T16:14:50.068" v="39" actId="1076"/>
          <ac:cxnSpMkLst>
            <pc:docMk/>
            <pc:sldMk cId="3263458289" sldId="340"/>
            <ac:cxnSpMk id="44" creationId="{0C0A75C3-E79D-C246-A468-17E007360CA4}"/>
          </ac:cxnSpMkLst>
        </pc:cxnChg>
      </pc:sldChg>
      <pc:sldChg chg="addSp delSp modSp add del mod setBg">
        <pc:chgData name="Karoline Huth" userId="5ffc0af5-9e46-431a-90db-3541adb3af2d" providerId="ADAL" clId="{8EEAABA1-5715-324C-85F7-0B9D1CD18B60}" dt="2023-01-09T16:56:49.359" v="1395" actId="2696"/>
        <pc:sldMkLst>
          <pc:docMk/>
          <pc:sldMk cId="1386751258" sldId="341"/>
        </pc:sldMkLst>
        <pc:spChg chg="add mod">
          <ac:chgData name="Karoline Huth" userId="5ffc0af5-9e46-431a-90db-3541adb3af2d" providerId="ADAL" clId="{8EEAABA1-5715-324C-85F7-0B9D1CD18B60}" dt="2023-01-09T16:51:08.762" v="1065" actId="207"/>
          <ac:spMkLst>
            <pc:docMk/>
            <pc:sldMk cId="1386751258" sldId="341"/>
            <ac:spMk id="2" creationId="{982BFF70-A563-182E-0154-FB70AD8E175C}"/>
          </ac:spMkLst>
        </pc:spChg>
        <pc:spChg chg="add mod">
          <ac:chgData name="Karoline Huth" userId="5ffc0af5-9e46-431a-90db-3541adb3af2d" providerId="ADAL" clId="{8EEAABA1-5715-324C-85F7-0B9D1CD18B60}" dt="2023-01-09T16:51:08.762" v="1065" actId="207"/>
          <ac:spMkLst>
            <pc:docMk/>
            <pc:sldMk cId="1386751258" sldId="341"/>
            <ac:spMk id="3" creationId="{83BF25F2-378E-F52F-0465-F31A22834ED4}"/>
          </ac:spMkLst>
        </pc:spChg>
        <pc:spChg chg="add del mod">
          <ac:chgData name="Karoline Huth" userId="5ffc0af5-9e46-431a-90db-3541adb3af2d" providerId="ADAL" clId="{8EEAABA1-5715-324C-85F7-0B9D1CD18B60}" dt="2023-01-09T16:45:16.560" v="945" actId="478"/>
          <ac:spMkLst>
            <pc:docMk/>
            <pc:sldMk cId="1386751258" sldId="341"/>
            <ac:spMk id="4" creationId="{059C9E2D-EFF5-B14B-B58C-86B10069B9D5}"/>
          </ac:spMkLst>
        </pc:spChg>
        <pc:spChg chg="mod">
          <ac:chgData name="Karoline Huth" userId="5ffc0af5-9e46-431a-90db-3541adb3af2d" providerId="ADAL" clId="{8EEAABA1-5715-324C-85F7-0B9D1CD18B60}" dt="2023-01-09T16:50:48.237" v="1064" actId="1035"/>
          <ac:spMkLst>
            <pc:docMk/>
            <pc:sldMk cId="1386751258" sldId="341"/>
            <ac:spMk id="5" creationId="{BD01DA13-3B4D-074C-A90D-6591C416A6F5}"/>
          </ac:spMkLst>
        </pc:spChg>
        <pc:spChg chg="add mod">
          <ac:chgData name="Karoline Huth" userId="5ffc0af5-9e46-431a-90db-3541adb3af2d" providerId="ADAL" clId="{8EEAABA1-5715-324C-85F7-0B9D1CD18B60}" dt="2023-01-09T16:51:08.762" v="1065" actId="207"/>
          <ac:spMkLst>
            <pc:docMk/>
            <pc:sldMk cId="1386751258" sldId="341"/>
            <ac:spMk id="6" creationId="{90DE751B-F938-BEFA-B145-FB5C0B8618C2}"/>
          </ac:spMkLst>
        </pc:spChg>
        <pc:spChg chg="add mod">
          <ac:chgData name="Karoline Huth" userId="5ffc0af5-9e46-431a-90db-3541adb3af2d" providerId="ADAL" clId="{8EEAABA1-5715-324C-85F7-0B9D1CD18B60}" dt="2023-01-09T16:51:08.762" v="1065" actId="207"/>
          <ac:spMkLst>
            <pc:docMk/>
            <pc:sldMk cId="1386751258" sldId="341"/>
            <ac:spMk id="7" creationId="{C4DA514B-FF53-76B8-5F9E-B8F9CCF3AED8}"/>
          </ac:spMkLst>
        </pc:spChg>
        <pc:spChg chg="add mod">
          <ac:chgData name="Karoline Huth" userId="5ffc0af5-9e46-431a-90db-3541adb3af2d" providerId="ADAL" clId="{8EEAABA1-5715-324C-85F7-0B9D1CD18B60}" dt="2023-01-09T16:51:08.762" v="1065" actId="207"/>
          <ac:spMkLst>
            <pc:docMk/>
            <pc:sldMk cId="1386751258" sldId="341"/>
            <ac:spMk id="8" creationId="{8C00CB57-BBB7-BD3A-9D46-1F305A0C4E4A}"/>
          </ac:spMkLst>
        </pc:spChg>
        <pc:spChg chg="add mod">
          <ac:chgData name="Karoline Huth" userId="5ffc0af5-9e46-431a-90db-3541adb3af2d" providerId="ADAL" clId="{8EEAABA1-5715-324C-85F7-0B9D1CD18B60}" dt="2023-01-09T16:51:08.762" v="1065" actId="207"/>
          <ac:spMkLst>
            <pc:docMk/>
            <pc:sldMk cId="1386751258" sldId="341"/>
            <ac:spMk id="9" creationId="{42F57F54-41F5-2809-9DAB-5C043B309EFC}"/>
          </ac:spMkLst>
        </pc:spChg>
        <pc:spChg chg="add mod">
          <ac:chgData name="Karoline Huth" userId="5ffc0af5-9e46-431a-90db-3541adb3af2d" providerId="ADAL" clId="{8EEAABA1-5715-324C-85F7-0B9D1CD18B60}" dt="2023-01-09T16:51:08.762" v="1065" actId="207"/>
          <ac:spMkLst>
            <pc:docMk/>
            <pc:sldMk cId="1386751258" sldId="341"/>
            <ac:spMk id="10" creationId="{B932FB26-DDE9-5693-76A5-A2A4DD4851DA}"/>
          </ac:spMkLst>
        </pc:spChg>
        <pc:spChg chg="add mod">
          <ac:chgData name="Karoline Huth" userId="5ffc0af5-9e46-431a-90db-3541adb3af2d" providerId="ADAL" clId="{8EEAABA1-5715-324C-85F7-0B9D1CD18B60}" dt="2023-01-09T16:51:08.762" v="1065" actId="207"/>
          <ac:spMkLst>
            <pc:docMk/>
            <pc:sldMk cId="1386751258" sldId="341"/>
            <ac:spMk id="11" creationId="{3B309370-87FE-4485-B767-93F5984F5E11}"/>
          </ac:spMkLst>
        </pc:spChg>
        <pc:spChg chg="add mod">
          <ac:chgData name="Karoline Huth" userId="5ffc0af5-9e46-431a-90db-3541adb3af2d" providerId="ADAL" clId="{8EEAABA1-5715-324C-85F7-0B9D1CD18B60}" dt="2023-01-09T16:51:08.762" v="1065" actId="207"/>
          <ac:spMkLst>
            <pc:docMk/>
            <pc:sldMk cId="1386751258" sldId="341"/>
            <ac:spMk id="12" creationId="{F537E150-3BF1-DA10-D47F-9FC08DC3AFB1}"/>
          </ac:spMkLst>
        </pc:spChg>
        <pc:spChg chg="add del mod">
          <ac:chgData name="Karoline Huth" userId="5ffc0af5-9e46-431a-90db-3541adb3af2d" providerId="ADAL" clId="{8EEAABA1-5715-324C-85F7-0B9D1CD18B60}" dt="2023-01-09T16:51:08.762" v="1065" actId="207"/>
          <ac:spMkLst>
            <pc:docMk/>
            <pc:sldMk cId="1386751258" sldId="341"/>
            <ac:spMk id="13" creationId="{FF4775FA-EE24-751A-E8E2-3C022977024F}"/>
          </ac:spMkLst>
        </pc:spChg>
        <pc:spChg chg="add mod">
          <ac:chgData name="Karoline Huth" userId="5ffc0af5-9e46-431a-90db-3541adb3af2d" providerId="ADAL" clId="{8EEAABA1-5715-324C-85F7-0B9D1CD18B60}" dt="2023-01-09T16:51:08.762" v="1065" actId="207"/>
          <ac:spMkLst>
            <pc:docMk/>
            <pc:sldMk cId="1386751258" sldId="341"/>
            <ac:spMk id="14" creationId="{691DDFCC-B59C-0632-B18F-6C959FF130F3}"/>
          </ac:spMkLst>
        </pc:spChg>
        <pc:spChg chg="add del mod">
          <ac:chgData name="Karoline Huth" userId="5ffc0af5-9e46-431a-90db-3541adb3af2d" providerId="ADAL" clId="{8EEAABA1-5715-324C-85F7-0B9D1CD18B60}" dt="2023-01-09T16:51:08.762" v="1065" actId="207"/>
          <ac:spMkLst>
            <pc:docMk/>
            <pc:sldMk cId="1386751258" sldId="341"/>
            <ac:spMk id="15" creationId="{B0400E92-79AC-47FC-0082-6AA7A2F124DF}"/>
          </ac:spMkLst>
        </pc:spChg>
        <pc:spChg chg="add mod">
          <ac:chgData name="Karoline Huth" userId="5ffc0af5-9e46-431a-90db-3541adb3af2d" providerId="ADAL" clId="{8EEAABA1-5715-324C-85F7-0B9D1CD18B60}" dt="2023-01-09T16:51:08.762" v="1065" actId="207"/>
          <ac:spMkLst>
            <pc:docMk/>
            <pc:sldMk cId="1386751258" sldId="341"/>
            <ac:spMk id="16" creationId="{87027FB1-40E7-AA70-BEA1-1D94C09AE989}"/>
          </ac:spMkLst>
        </pc:spChg>
        <pc:spChg chg="add mod">
          <ac:chgData name="Karoline Huth" userId="5ffc0af5-9e46-431a-90db-3541adb3af2d" providerId="ADAL" clId="{8EEAABA1-5715-324C-85F7-0B9D1CD18B60}" dt="2023-01-09T16:51:08.762" v="1065" actId="207"/>
          <ac:spMkLst>
            <pc:docMk/>
            <pc:sldMk cId="1386751258" sldId="341"/>
            <ac:spMk id="17" creationId="{B821C5CC-E68A-1AE7-7D8B-75B364DE56F1}"/>
          </ac:spMkLst>
        </pc:spChg>
      </pc:sldChg>
      <pc:sldChg chg="addSp delSp modSp add mod ord">
        <pc:chgData name="Karoline Huth" userId="5ffc0af5-9e46-431a-90db-3541adb3af2d" providerId="ADAL" clId="{8EEAABA1-5715-324C-85F7-0B9D1CD18B60}" dt="2023-01-11T07:19:01.503" v="5149" actId="2711"/>
        <pc:sldMkLst>
          <pc:docMk/>
          <pc:sldMk cId="2440519191" sldId="344"/>
        </pc:sldMkLst>
        <pc:spChg chg="add mod">
          <ac:chgData name="Karoline Huth" userId="5ffc0af5-9e46-431a-90db-3541adb3af2d" providerId="ADAL" clId="{8EEAABA1-5715-324C-85F7-0B9D1CD18B60}" dt="2023-01-10T14:52:14.607" v="2563" actId="120"/>
          <ac:spMkLst>
            <pc:docMk/>
            <pc:sldMk cId="2440519191" sldId="344"/>
            <ac:spMk id="4" creationId="{4FF78A9F-DB40-B2FA-8D33-8496F2363F0E}"/>
          </ac:spMkLst>
        </pc:spChg>
        <pc:spChg chg="mod">
          <ac:chgData name="Karoline Huth" userId="5ffc0af5-9e46-431a-90db-3541adb3af2d" providerId="ADAL" clId="{8EEAABA1-5715-324C-85F7-0B9D1CD18B60}" dt="2023-01-11T07:19:01.503" v="5149" actId="2711"/>
          <ac:spMkLst>
            <pc:docMk/>
            <pc:sldMk cId="2440519191" sldId="344"/>
            <ac:spMk id="6" creationId="{5035EED6-C86E-0B4F-ADE8-845324103C90}"/>
          </ac:spMkLst>
        </pc:spChg>
        <pc:spChg chg="mod">
          <ac:chgData name="Karoline Huth" userId="5ffc0af5-9e46-431a-90db-3541adb3af2d" providerId="ADAL" clId="{8EEAABA1-5715-324C-85F7-0B9D1CD18B60}" dt="2023-01-10T14:51:48.692" v="2538" actId="207"/>
          <ac:spMkLst>
            <pc:docMk/>
            <pc:sldMk cId="2440519191" sldId="344"/>
            <ac:spMk id="89" creationId="{9A781C2F-AF92-5342-B043-F5BA4E760869}"/>
          </ac:spMkLst>
        </pc:spChg>
        <pc:spChg chg="del">
          <ac:chgData name="Karoline Huth" userId="5ffc0af5-9e46-431a-90db-3541adb3af2d" providerId="ADAL" clId="{8EEAABA1-5715-324C-85F7-0B9D1CD18B60}" dt="2023-01-10T14:42:39.164" v="2318" actId="478"/>
          <ac:spMkLst>
            <pc:docMk/>
            <pc:sldMk cId="2440519191" sldId="344"/>
            <ac:spMk id="97" creationId="{C9F0FC5A-A393-A64C-BB66-F68D21473A5A}"/>
          </ac:spMkLst>
        </pc:spChg>
      </pc:sldChg>
      <pc:sldChg chg="modSp add mod ord modShow">
        <pc:chgData name="Karoline Huth" userId="5ffc0af5-9e46-431a-90db-3541adb3af2d" providerId="ADAL" clId="{8EEAABA1-5715-324C-85F7-0B9D1CD18B60}" dt="2023-01-11T09:16:31.812" v="6142" actId="20578"/>
        <pc:sldMkLst>
          <pc:docMk/>
          <pc:sldMk cId="1072562978" sldId="346"/>
        </pc:sldMkLst>
        <pc:spChg chg="mod">
          <ac:chgData name="Karoline Huth" userId="5ffc0af5-9e46-431a-90db-3541adb3af2d" providerId="ADAL" clId="{8EEAABA1-5715-324C-85F7-0B9D1CD18B60}" dt="2023-01-09T17:14:59.324" v="1551" actId="20577"/>
          <ac:spMkLst>
            <pc:docMk/>
            <pc:sldMk cId="1072562978" sldId="346"/>
            <ac:spMk id="6" creationId="{5035EED6-C86E-0B4F-ADE8-845324103C90}"/>
          </ac:spMkLst>
        </pc:spChg>
      </pc:sldChg>
      <pc:sldChg chg="addSp delSp modSp add mod setBg delDesignElem">
        <pc:chgData name="Karoline Huth" userId="5ffc0af5-9e46-431a-90db-3541adb3af2d" providerId="ADAL" clId="{8EEAABA1-5715-324C-85F7-0B9D1CD18B60}" dt="2023-01-09T17:03:36.642" v="1450" actId="1076"/>
        <pc:sldMkLst>
          <pc:docMk/>
          <pc:sldMk cId="2317974034" sldId="557"/>
        </pc:sldMkLst>
        <pc:spChg chg="add del">
          <ac:chgData name="Karoline Huth" userId="5ffc0af5-9e46-431a-90db-3541adb3af2d" providerId="ADAL" clId="{8EEAABA1-5715-324C-85F7-0B9D1CD18B60}" dt="2023-01-09T17:03:12.797" v="1445" actId="26606"/>
          <ac:spMkLst>
            <pc:docMk/>
            <pc:sldMk cId="2317974034" sldId="557"/>
            <ac:spMk id="5127" creationId="{F3060C83-F051-4F0E-ABAD-AA0DFC48B218}"/>
          </ac:spMkLst>
        </pc:spChg>
        <pc:spChg chg="add del">
          <ac:chgData name="Karoline Huth" userId="5ffc0af5-9e46-431a-90db-3541adb3af2d" providerId="ADAL" clId="{8EEAABA1-5715-324C-85F7-0B9D1CD18B60}" dt="2023-01-09T17:03:12.797" v="1445" actId="26606"/>
          <ac:spMkLst>
            <pc:docMk/>
            <pc:sldMk cId="2317974034" sldId="557"/>
            <ac:spMk id="5129" creationId="{83C98ABE-055B-441F-B07E-44F97F083C39}"/>
          </ac:spMkLst>
        </pc:spChg>
        <pc:spChg chg="add del">
          <ac:chgData name="Karoline Huth" userId="5ffc0af5-9e46-431a-90db-3541adb3af2d" providerId="ADAL" clId="{8EEAABA1-5715-324C-85F7-0B9D1CD18B60}" dt="2023-01-09T17:03:12.797" v="1445" actId="26606"/>
          <ac:spMkLst>
            <pc:docMk/>
            <pc:sldMk cId="2317974034" sldId="557"/>
            <ac:spMk id="5131" creationId="{29FDB030-9B49-4CED-8CCD-4D99382388AC}"/>
          </ac:spMkLst>
        </pc:spChg>
        <pc:spChg chg="add del">
          <ac:chgData name="Karoline Huth" userId="5ffc0af5-9e46-431a-90db-3541adb3af2d" providerId="ADAL" clId="{8EEAABA1-5715-324C-85F7-0B9D1CD18B60}" dt="2023-01-09T17:03:12.797" v="1445" actId="26606"/>
          <ac:spMkLst>
            <pc:docMk/>
            <pc:sldMk cId="2317974034" sldId="557"/>
            <ac:spMk id="5133" creationId="{3783CA14-24A1-485C-8B30-D6A5D87987AD}"/>
          </ac:spMkLst>
        </pc:spChg>
        <pc:spChg chg="add del">
          <ac:chgData name="Karoline Huth" userId="5ffc0af5-9e46-431a-90db-3541adb3af2d" providerId="ADAL" clId="{8EEAABA1-5715-324C-85F7-0B9D1CD18B60}" dt="2023-01-09T17:03:12.797" v="1445" actId="26606"/>
          <ac:spMkLst>
            <pc:docMk/>
            <pc:sldMk cId="2317974034" sldId="557"/>
            <ac:spMk id="5135" creationId="{9A97C86A-04D6-40F7-AE84-31AB43E6A846}"/>
          </ac:spMkLst>
        </pc:spChg>
        <pc:spChg chg="add del">
          <ac:chgData name="Karoline Huth" userId="5ffc0af5-9e46-431a-90db-3541adb3af2d" providerId="ADAL" clId="{8EEAABA1-5715-324C-85F7-0B9D1CD18B60}" dt="2023-01-09T17:03:12.797" v="1445" actId="26606"/>
          <ac:spMkLst>
            <pc:docMk/>
            <pc:sldMk cId="2317974034" sldId="557"/>
            <ac:spMk id="5137" creationId="{FF9F2414-84E8-453E-B1F3-389FDE8192D9}"/>
          </ac:spMkLst>
        </pc:spChg>
        <pc:spChg chg="add del">
          <ac:chgData name="Karoline Huth" userId="5ffc0af5-9e46-431a-90db-3541adb3af2d" providerId="ADAL" clId="{8EEAABA1-5715-324C-85F7-0B9D1CD18B60}" dt="2023-01-09T17:03:12.797" v="1445" actId="26606"/>
          <ac:spMkLst>
            <pc:docMk/>
            <pc:sldMk cId="2317974034" sldId="557"/>
            <ac:spMk id="5139" creationId="{3ECA69A1-7536-43AC-85EF-C7106179F5ED}"/>
          </ac:spMkLst>
        </pc:spChg>
        <pc:spChg chg="add del">
          <ac:chgData name="Karoline Huth" userId="5ffc0af5-9e46-431a-90db-3541adb3af2d" providerId="ADAL" clId="{8EEAABA1-5715-324C-85F7-0B9D1CD18B60}" dt="2023-01-09T17:03:31.068" v="1447" actId="26606"/>
          <ac:spMkLst>
            <pc:docMk/>
            <pc:sldMk cId="2317974034" sldId="557"/>
            <ac:spMk id="5141" creationId="{7BDAC5B6-20CE-447F-8BA1-F2274AC7AE5B}"/>
          </ac:spMkLst>
        </pc:spChg>
        <pc:spChg chg="add del">
          <ac:chgData name="Karoline Huth" userId="5ffc0af5-9e46-431a-90db-3541adb3af2d" providerId="ADAL" clId="{8EEAABA1-5715-324C-85F7-0B9D1CD18B60}" dt="2023-01-09T17:03:31.068" v="1447" actId="26606"/>
          <ac:spMkLst>
            <pc:docMk/>
            <pc:sldMk cId="2317974034" sldId="557"/>
            <ac:spMk id="5142" creationId="{D1D22B31-BF8F-446B-9009-8A251FB177CB}"/>
          </ac:spMkLst>
        </pc:spChg>
        <pc:spChg chg="del">
          <ac:chgData name="Karoline Huth" userId="5ffc0af5-9e46-431a-90db-3541adb3af2d" providerId="ADAL" clId="{8EEAABA1-5715-324C-85F7-0B9D1CD18B60}" dt="2023-01-09T17:03:01.852" v="1443"/>
          <ac:spMkLst>
            <pc:docMk/>
            <pc:sldMk cId="2317974034" sldId="557"/>
            <ac:spMk id="5144" creationId="{8950AD4C-6AF3-49F8-94E1-DBCAFB39478B}"/>
          </ac:spMkLst>
        </pc:spChg>
        <pc:spChg chg="del">
          <ac:chgData name="Karoline Huth" userId="5ffc0af5-9e46-431a-90db-3541adb3af2d" providerId="ADAL" clId="{8EEAABA1-5715-324C-85F7-0B9D1CD18B60}" dt="2023-01-09T17:03:01.852" v="1443"/>
          <ac:spMkLst>
            <pc:docMk/>
            <pc:sldMk cId="2317974034" sldId="557"/>
            <ac:spMk id="5145" creationId="{0ACBD85E-A404-45CB-B532-1039E479D4C6}"/>
          </ac:spMkLst>
        </pc:spChg>
        <pc:spChg chg="del">
          <ac:chgData name="Karoline Huth" userId="5ffc0af5-9e46-431a-90db-3541adb3af2d" providerId="ADAL" clId="{8EEAABA1-5715-324C-85F7-0B9D1CD18B60}" dt="2023-01-09T17:03:01.852" v="1443"/>
          <ac:spMkLst>
            <pc:docMk/>
            <pc:sldMk cId="2317974034" sldId="557"/>
            <ac:spMk id="5146" creationId="{DB1626B1-BAC7-4893-A5AC-620597685187}"/>
          </ac:spMkLst>
        </pc:spChg>
        <pc:spChg chg="del">
          <ac:chgData name="Karoline Huth" userId="5ffc0af5-9e46-431a-90db-3541adb3af2d" providerId="ADAL" clId="{8EEAABA1-5715-324C-85F7-0B9D1CD18B60}" dt="2023-01-09T17:03:01.852" v="1443"/>
          <ac:spMkLst>
            <pc:docMk/>
            <pc:sldMk cId="2317974034" sldId="557"/>
            <ac:spMk id="5147" creationId="{D64E9910-51FE-45BF-973D-9D2401FD3C63}"/>
          </ac:spMkLst>
        </pc:spChg>
        <pc:spChg chg="add">
          <ac:chgData name="Karoline Huth" userId="5ffc0af5-9e46-431a-90db-3541adb3af2d" providerId="ADAL" clId="{8EEAABA1-5715-324C-85F7-0B9D1CD18B60}" dt="2023-01-09T17:03:31.083" v="1448" actId="26606"/>
          <ac:spMkLst>
            <pc:docMk/>
            <pc:sldMk cId="2317974034" sldId="557"/>
            <ac:spMk id="5148" creationId="{F3060C83-F051-4F0E-ABAD-AA0DFC48B218}"/>
          </ac:spMkLst>
        </pc:spChg>
        <pc:spChg chg="add">
          <ac:chgData name="Karoline Huth" userId="5ffc0af5-9e46-431a-90db-3541adb3af2d" providerId="ADAL" clId="{8EEAABA1-5715-324C-85F7-0B9D1CD18B60}" dt="2023-01-09T17:03:31.083" v="1448" actId="26606"/>
          <ac:spMkLst>
            <pc:docMk/>
            <pc:sldMk cId="2317974034" sldId="557"/>
            <ac:spMk id="5149" creationId="{83C98ABE-055B-441F-B07E-44F97F083C39}"/>
          </ac:spMkLst>
        </pc:spChg>
        <pc:spChg chg="add">
          <ac:chgData name="Karoline Huth" userId="5ffc0af5-9e46-431a-90db-3541adb3af2d" providerId="ADAL" clId="{8EEAABA1-5715-324C-85F7-0B9D1CD18B60}" dt="2023-01-09T17:03:31.083" v="1448" actId="26606"/>
          <ac:spMkLst>
            <pc:docMk/>
            <pc:sldMk cId="2317974034" sldId="557"/>
            <ac:spMk id="5150" creationId="{29FDB030-9B49-4CED-8CCD-4D99382388AC}"/>
          </ac:spMkLst>
        </pc:spChg>
        <pc:spChg chg="add">
          <ac:chgData name="Karoline Huth" userId="5ffc0af5-9e46-431a-90db-3541adb3af2d" providerId="ADAL" clId="{8EEAABA1-5715-324C-85F7-0B9D1CD18B60}" dt="2023-01-09T17:03:31.083" v="1448" actId="26606"/>
          <ac:spMkLst>
            <pc:docMk/>
            <pc:sldMk cId="2317974034" sldId="557"/>
            <ac:spMk id="5151" creationId="{3783CA14-24A1-485C-8B30-D6A5D87987AD}"/>
          </ac:spMkLst>
        </pc:spChg>
        <pc:spChg chg="add">
          <ac:chgData name="Karoline Huth" userId="5ffc0af5-9e46-431a-90db-3541adb3af2d" providerId="ADAL" clId="{8EEAABA1-5715-324C-85F7-0B9D1CD18B60}" dt="2023-01-09T17:03:31.083" v="1448" actId="26606"/>
          <ac:spMkLst>
            <pc:docMk/>
            <pc:sldMk cId="2317974034" sldId="557"/>
            <ac:spMk id="5152" creationId="{9A97C86A-04D6-40F7-AE84-31AB43E6A846}"/>
          </ac:spMkLst>
        </pc:spChg>
        <pc:spChg chg="add">
          <ac:chgData name="Karoline Huth" userId="5ffc0af5-9e46-431a-90db-3541adb3af2d" providerId="ADAL" clId="{8EEAABA1-5715-324C-85F7-0B9D1CD18B60}" dt="2023-01-09T17:03:31.083" v="1448" actId="26606"/>
          <ac:spMkLst>
            <pc:docMk/>
            <pc:sldMk cId="2317974034" sldId="557"/>
            <ac:spMk id="5153" creationId="{FF9F2414-84E8-453E-B1F3-389FDE8192D9}"/>
          </ac:spMkLst>
        </pc:spChg>
        <pc:spChg chg="add">
          <ac:chgData name="Karoline Huth" userId="5ffc0af5-9e46-431a-90db-3541adb3af2d" providerId="ADAL" clId="{8EEAABA1-5715-324C-85F7-0B9D1CD18B60}" dt="2023-01-09T17:03:31.083" v="1448" actId="26606"/>
          <ac:spMkLst>
            <pc:docMk/>
            <pc:sldMk cId="2317974034" sldId="557"/>
            <ac:spMk id="5154" creationId="{3ECA69A1-7536-43AC-85EF-C7106179F5ED}"/>
          </ac:spMkLst>
        </pc:spChg>
        <pc:picChg chg="mod">
          <ac:chgData name="Karoline Huth" userId="5ffc0af5-9e46-431a-90db-3541adb3af2d" providerId="ADAL" clId="{8EEAABA1-5715-324C-85F7-0B9D1CD18B60}" dt="2023-01-09T17:03:36.642" v="1450" actId="1076"/>
          <ac:picMkLst>
            <pc:docMk/>
            <pc:sldMk cId="2317974034" sldId="557"/>
            <ac:picMk id="5122" creationId="{F01391EE-CE55-F91A-1549-4FFF6BA2EAA3}"/>
          </ac:picMkLst>
        </pc:picChg>
      </pc:sldChg>
      <pc:sldChg chg="addSp delSp modSp add mod ord setBg">
        <pc:chgData name="Karoline Huth" userId="5ffc0af5-9e46-431a-90db-3541adb3af2d" providerId="ADAL" clId="{8EEAABA1-5715-324C-85F7-0B9D1CD18B60}" dt="2023-01-11T09:15:38.191" v="6140" actId="20578"/>
        <pc:sldMkLst>
          <pc:docMk/>
          <pc:sldMk cId="2217859171" sldId="565"/>
        </pc:sldMkLst>
        <pc:spChg chg="mod">
          <ac:chgData name="Karoline Huth" userId="5ffc0af5-9e46-431a-90db-3541adb3af2d" providerId="ADAL" clId="{8EEAABA1-5715-324C-85F7-0B9D1CD18B60}" dt="2023-01-09T16:54:51.798" v="1218" actId="20577"/>
          <ac:spMkLst>
            <pc:docMk/>
            <pc:sldMk cId="2217859171" sldId="565"/>
            <ac:spMk id="3" creationId="{5476301A-4B60-5D2B-517E-F7A6E6636A6D}"/>
          </ac:spMkLst>
        </pc:spChg>
        <pc:spChg chg="mod">
          <ac:chgData name="Karoline Huth" userId="5ffc0af5-9e46-431a-90db-3541adb3af2d" providerId="ADAL" clId="{8EEAABA1-5715-324C-85F7-0B9D1CD18B60}" dt="2023-01-09T16:54:13.426" v="1103" actId="20577"/>
          <ac:spMkLst>
            <pc:docMk/>
            <pc:sldMk cId="2217859171" sldId="565"/>
            <ac:spMk id="4" creationId="{030D25F5-CBBF-E14A-9E9F-E3EBD8021846}"/>
          </ac:spMkLst>
        </pc:spChg>
        <pc:spChg chg="mod">
          <ac:chgData name="Karoline Huth" userId="5ffc0af5-9e46-431a-90db-3541adb3af2d" providerId="ADAL" clId="{8EEAABA1-5715-324C-85F7-0B9D1CD18B60}" dt="2023-01-09T16:57:32.272" v="1398" actId="20577"/>
          <ac:spMkLst>
            <pc:docMk/>
            <pc:sldMk cId="2217859171" sldId="565"/>
            <ac:spMk id="7" creationId="{DA1807A0-0F84-EB4D-B905-E8DEE5B82CC5}"/>
          </ac:spMkLst>
        </pc:spChg>
        <pc:spChg chg="add mod">
          <ac:chgData name="Karoline Huth" userId="5ffc0af5-9e46-431a-90db-3541adb3af2d" providerId="ADAL" clId="{8EEAABA1-5715-324C-85F7-0B9D1CD18B60}" dt="2023-01-09T16:56:46.403" v="1394" actId="1038"/>
          <ac:spMkLst>
            <pc:docMk/>
            <pc:sldMk cId="2217859171" sldId="565"/>
            <ac:spMk id="13" creationId="{21F43E99-1C57-BCEA-23EF-942847DC7FE2}"/>
          </ac:spMkLst>
        </pc:spChg>
        <pc:spChg chg="del">
          <ac:chgData name="Karoline Huth" userId="5ffc0af5-9e46-431a-90db-3541adb3af2d" providerId="ADAL" clId="{8EEAABA1-5715-324C-85F7-0B9D1CD18B60}" dt="2023-01-09T16:55:01.894" v="1222" actId="478"/>
          <ac:spMkLst>
            <pc:docMk/>
            <pc:sldMk cId="2217859171" sldId="565"/>
            <ac:spMk id="14" creationId="{2BDCC489-A7AB-0E46-8B57-F2AF8EBB7CBD}"/>
          </ac:spMkLst>
        </pc:spChg>
        <pc:spChg chg="mod">
          <ac:chgData name="Karoline Huth" userId="5ffc0af5-9e46-431a-90db-3541adb3af2d" providerId="ADAL" clId="{8EEAABA1-5715-324C-85F7-0B9D1CD18B60}" dt="2023-01-09T16:54:57.107" v="1221" actId="20577"/>
          <ac:spMkLst>
            <pc:docMk/>
            <pc:sldMk cId="2217859171" sldId="565"/>
            <ac:spMk id="15" creationId="{3F621980-AB22-B34A-B513-CD57E870C5EF}"/>
          </ac:spMkLst>
        </pc:spChg>
        <pc:spChg chg="add mod">
          <ac:chgData name="Karoline Huth" userId="5ffc0af5-9e46-431a-90db-3541adb3af2d" providerId="ADAL" clId="{8EEAABA1-5715-324C-85F7-0B9D1CD18B60}" dt="2023-01-09T16:56:46.403" v="1394" actId="1038"/>
          <ac:spMkLst>
            <pc:docMk/>
            <pc:sldMk cId="2217859171" sldId="565"/>
            <ac:spMk id="16" creationId="{DE68F8B4-F990-0E80-AB15-5FF68982D150}"/>
          </ac:spMkLst>
        </pc:spChg>
        <pc:spChg chg="del">
          <ac:chgData name="Karoline Huth" userId="5ffc0af5-9e46-431a-90db-3541adb3af2d" providerId="ADAL" clId="{8EEAABA1-5715-324C-85F7-0B9D1CD18B60}" dt="2023-01-09T16:55:01.894" v="1222" actId="478"/>
          <ac:spMkLst>
            <pc:docMk/>
            <pc:sldMk cId="2217859171" sldId="565"/>
            <ac:spMk id="17" creationId="{0718289F-E302-CC43-817F-E61CC4DA064A}"/>
          </ac:spMkLst>
        </pc:spChg>
        <pc:spChg chg="add mod">
          <ac:chgData name="Karoline Huth" userId="5ffc0af5-9e46-431a-90db-3541adb3af2d" providerId="ADAL" clId="{8EEAABA1-5715-324C-85F7-0B9D1CD18B60}" dt="2023-01-09T16:56:46.403" v="1394" actId="1038"/>
          <ac:spMkLst>
            <pc:docMk/>
            <pc:sldMk cId="2217859171" sldId="565"/>
            <ac:spMk id="18" creationId="{116D6DC6-C614-BB24-37BD-6DA4621F225B}"/>
          </ac:spMkLst>
        </pc:spChg>
        <pc:spChg chg="add mod">
          <ac:chgData name="Karoline Huth" userId="5ffc0af5-9e46-431a-90db-3541adb3af2d" providerId="ADAL" clId="{8EEAABA1-5715-324C-85F7-0B9D1CD18B60}" dt="2023-01-09T16:56:46.403" v="1394" actId="1038"/>
          <ac:spMkLst>
            <pc:docMk/>
            <pc:sldMk cId="2217859171" sldId="565"/>
            <ac:spMk id="19" creationId="{DAD7F890-4785-179F-59FD-EBEE441E16F7}"/>
          </ac:spMkLst>
        </pc:spChg>
        <pc:spChg chg="add mod">
          <ac:chgData name="Karoline Huth" userId="5ffc0af5-9e46-431a-90db-3541adb3af2d" providerId="ADAL" clId="{8EEAABA1-5715-324C-85F7-0B9D1CD18B60}" dt="2023-01-09T16:56:46.403" v="1394" actId="1038"/>
          <ac:spMkLst>
            <pc:docMk/>
            <pc:sldMk cId="2217859171" sldId="565"/>
            <ac:spMk id="20" creationId="{AF2F7F98-9D1A-A5F3-09A1-A9BFC5CFD94A}"/>
          </ac:spMkLst>
        </pc:spChg>
        <pc:spChg chg="add mod">
          <ac:chgData name="Karoline Huth" userId="5ffc0af5-9e46-431a-90db-3541adb3af2d" providerId="ADAL" clId="{8EEAABA1-5715-324C-85F7-0B9D1CD18B60}" dt="2023-01-09T16:56:46.403" v="1394" actId="1038"/>
          <ac:spMkLst>
            <pc:docMk/>
            <pc:sldMk cId="2217859171" sldId="565"/>
            <ac:spMk id="21" creationId="{42684219-E694-7431-3848-F9596CB822AC}"/>
          </ac:spMkLst>
        </pc:spChg>
        <pc:picChg chg="del">
          <ac:chgData name="Karoline Huth" userId="5ffc0af5-9e46-431a-90db-3541adb3af2d" providerId="ADAL" clId="{8EEAABA1-5715-324C-85F7-0B9D1CD18B60}" dt="2023-01-09T16:55:01.894" v="1222" actId="478"/>
          <ac:picMkLst>
            <pc:docMk/>
            <pc:sldMk cId="2217859171" sldId="565"/>
            <ac:picMk id="5" creationId="{C8CD0930-59A8-52A9-0BC7-0B7DC3BEC41A}"/>
          </ac:picMkLst>
        </pc:picChg>
        <pc:picChg chg="del">
          <ac:chgData name="Karoline Huth" userId="5ffc0af5-9e46-431a-90db-3541adb3af2d" providerId="ADAL" clId="{8EEAABA1-5715-324C-85F7-0B9D1CD18B60}" dt="2023-01-09T16:55:01.894" v="1222" actId="478"/>
          <ac:picMkLst>
            <pc:docMk/>
            <pc:sldMk cId="2217859171" sldId="565"/>
            <ac:picMk id="8" creationId="{9F0D2135-381B-CB9F-4100-4F45BFAF0145}"/>
          </ac:picMkLst>
        </pc:picChg>
        <pc:picChg chg="mod">
          <ac:chgData name="Karoline Huth" userId="5ffc0af5-9e46-431a-90db-3541adb3af2d" providerId="ADAL" clId="{8EEAABA1-5715-324C-85F7-0B9D1CD18B60}" dt="2023-01-09T16:54:54.542" v="1219" actId="1076"/>
          <ac:picMkLst>
            <pc:docMk/>
            <pc:sldMk cId="2217859171" sldId="565"/>
            <ac:picMk id="9" creationId="{2E3F4FA4-BD47-E714-2342-FB13BE847B37}"/>
          </ac:picMkLst>
        </pc:picChg>
        <pc:picChg chg="del">
          <ac:chgData name="Karoline Huth" userId="5ffc0af5-9e46-431a-90db-3541adb3af2d" providerId="ADAL" clId="{8EEAABA1-5715-324C-85F7-0B9D1CD18B60}" dt="2023-01-09T16:55:06.286" v="1224" actId="478"/>
          <ac:picMkLst>
            <pc:docMk/>
            <pc:sldMk cId="2217859171" sldId="565"/>
            <ac:picMk id="11" creationId="{CBA19093-216E-9D88-AE93-0A4215620BEA}"/>
          </ac:picMkLst>
        </pc:picChg>
        <pc:picChg chg="del">
          <ac:chgData name="Karoline Huth" userId="5ffc0af5-9e46-431a-90db-3541adb3af2d" providerId="ADAL" clId="{8EEAABA1-5715-324C-85F7-0B9D1CD18B60}" dt="2023-01-09T16:55:04.275" v="1223" actId="478"/>
          <ac:picMkLst>
            <pc:docMk/>
            <pc:sldMk cId="2217859171" sldId="565"/>
            <ac:picMk id="12" creationId="{D4AAD5DA-22CD-8C99-6075-2F0953BEFF2C}"/>
          </ac:picMkLst>
        </pc:picChg>
      </pc:sldChg>
      <pc:sldChg chg="modSp add mod ord setBg">
        <pc:chgData name="Karoline Huth" userId="5ffc0af5-9e46-431a-90db-3541adb3af2d" providerId="ADAL" clId="{8EEAABA1-5715-324C-85F7-0B9D1CD18B60}" dt="2023-01-09T16:59:08.789" v="1412" actId="207"/>
        <pc:sldMkLst>
          <pc:docMk/>
          <pc:sldMk cId="2104828492" sldId="566"/>
        </pc:sldMkLst>
        <pc:spChg chg="mod">
          <ac:chgData name="Karoline Huth" userId="5ffc0af5-9e46-431a-90db-3541adb3af2d" providerId="ADAL" clId="{8EEAABA1-5715-324C-85F7-0B9D1CD18B60}" dt="2023-01-09T16:59:03.993" v="1411" actId="207"/>
          <ac:spMkLst>
            <pc:docMk/>
            <pc:sldMk cId="2104828492" sldId="566"/>
            <ac:spMk id="6" creationId="{D3B23ABF-3F9F-B94C-8BA0-73887250652C}"/>
          </ac:spMkLst>
        </pc:spChg>
        <pc:spChg chg="mod">
          <ac:chgData name="Karoline Huth" userId="5ffc0af5-9e46-431a-90db-3541adb3af2d" providerId="ADAL" clId="{8EEAABA1-5715-324C-85F7-0B9D1CD18B60}" dt="2023-01-09T16:59:08.789" v="1412" actId="207"/>
          <ac:spMkLst>
            <pc:docMk/>
            <pc:sldMk cId="2104828492" sldId="566"/>
            <ac:spMk id="7" creationId="{DA1807A0-0F84-EB4D-B905-E8DEE5B82CC5}"/>
          </ac:spMkLst>
        </pc:spChg>
      </pc:sldChg>
      <pc:sldChg chg="modSp add mod setBg modShow">
        <pc:chgData name="Karoline Huth" userId="5ffc0af5-9e46-431a-90db-3541adb3af2d" providerId="ADAL" clId="{8EEAABA1-5715-324C-85F7-0B9D1CD18B60}" dt="2023-01-11T09:16:53.975" v="6144" actId="729"/>
        <pc:sldMkLst>
          <pc:docMk/>
          <pc:sldMk cId="2746430795" sldId="567"/>
        </pc:sldMkLst>
        <pc:spChg chg="mod">
          <ac:chgData name="Karoline Huth" userId="5ffc0af5-9e46-431a-90db-3541adb3af2d" providerId="ADAL" clId="{8EEAABA1-5715-324C-85F7-0B9D1CD18B60}" dt="2023-01-09T16:58:41.008" v="1407" actId="207"/>
          <ac:spMkLst>
            <pc:docMk/>
            <pc:sldMk cId="2746430795" sldId="567"/>
            <ac:spMk id="2" creationId="{54234E79-42B8-FC4F-8D60-9DD82F7E9B83}"/>
          </ac:spMkLst>
        </pc:spChg>
        <pc:spChg chg="mod">
          <ac:chgData name="Karoline Huth" userId="5ffc0af5-9e46-431a-90db-3541adb3af2d" providerId="ADAL" clId="{8EEAABA1-5715-324C-85F7-0B9D1CD18B60}" dt="2023-01-09T16:58:46.294" v="1408" actId="207"/>
          <ac:spMkLst>
            <pc:docMk/>
            <pc:sldMk cId="2746430795" sldId="567"/>
            <ac:spMk id="4" creationId="{030D25F5-CBBF-E14A-9E9F-E3EBD8021846}"/>
          </ac:spMkLst>
        </pc:spChg>
      </pc:sldChg>
      <pc:sldChg chg="modSp add mod ord setBg modNotesTx">
        <pc:chgData name="Karoline Huth" userId="5ffc0af5-9e46-431a-90db-3541adb3af2d" providerId="ADAL" clId="{8EEAABA1-5715-324C-85F7-0B9D1CD18B60}" dt="2023-01-11T06:35:44.649" v="4642"/>
        <pc:sldMkLst>
          <pc:docMk/>
          <pc:sldMk cId="3976108557" sldId="568"/>
        </pc:sldMkLst>
        <pc:spChg chg="mod">
          <ac:chgData name="Karoline Huth" userId="5ffc0af5-9e46-431a-90db-3541adb3af2d" providerId="ADAL" clId="{8EEAABA1-5715-324C-85F7-0B9D1CD18B60}" dt="2023-01-09T16:59:35.894" v="1417" actId="207"/>
          <ac:spMkLst>
            <pc:docMk/>
            <pc:sldMk cId="3976108557" sldId="568"/>
            <ac:spMk id="13" creationId="{21F43E99-1C57-BCEA-23EF-942847DC7FE2}"/>
          </ac:spMkLst>
        </pc:spChg>
        <pc:spChg chg="mod">
          <ac:chgData name="Karoline Huth" userId="5ffc0af5-9e46-431a-90db-3541adb3af2d" providerId="ADAL" clId="{8EEAABA1-5715-324C-85F7-0B9D1CD18B60}" dt="2023-01-09T16:59:40.740" v="1418" actId="207"/>
          <ac:spMkLst>
            <pc:docMk/>
            <pc:sldMk cId="3976108557" sldId="568"/>
            <ac:spMk id="16" creationId="{DE68F8B4-F990-0E80-AB15-5FF68982D150}"/>
          </ac:spMkLst>
        </pc:spChg>
      </pc:sldChg>
      <pc:sldChg chg="add del setBg">
        <pc:chgData name="Karoline Huth" userId="5ffc0af5-9e46-431a-90db-3541adb3af2d" providerId="ADAL" clId="{8EEAABA1-5715-324C-85F7-0B9D1CD18B60}" dt="2023-01-09T16:59:54.722" v="1421"/>
        <pc:sldMkLst>
          <pc:docMk/>
          <pc:sldMk cId="1345251593" sldId="569"/>
        </pc:sldMkLst>
      </pc:sldChg>
      <pc:sldChg chg="modSp add mod setBg modNotesTx">
        <pc:chgData name="Karoline Huth" userId="5ffc0af5-9e46-431a-90db-3541adb3af2d" providerId="ADAL" clId="{8EEAABA1-5715-324C-85F7-0B9D1CD18B60}" dt="2023-01-11T11:19:28.764" v="7779" actId="113"/>
        <pc:sldMkLst>
          <pc:docMk/>
          <pc:sldMk cId="2172580972" sldId="569"/>
        </pc:sldMkLst>
        <pc:spChg chg="mod">
          <ac:chgData name="Karoline Huth" userId="5ffc0af5-9e46-431a-90db-3541adb3af2d" providerId="ADAL" clId="{8EEAABA1-5715-324C-85F7-0B9D1CD18B60}" dt="2023-01-09T17:00:18.042" v="1425" actId="207"/>
          <ac:spMkLst>
            <pc:docMk/>
            <pc:sldMk cId="2172580972" sldId="569"/>
            <ac:spMk id="18" creationId="{116D6DC6-C614-BB24-37BD-6DA4621F225B}"/>
          </ac:spMkLst>
        </pc:spChg>
        <pc:spChg chg="mod">
          <ac:chgData name="Karoline Huth" userId="5ffc0af5-9e46-431a-90db-3541adb3af2d" providerId="ADAL" clId="{8EEAABA1-5715-324C-85F7-0B9D1CD18B60}" dt="2023-01-09T17:00:22.456" v="1426" actId="207"/>
          <ac:spMkLst>
            <pc:docMk/>
            <pc:sldMk cId="2172580972" sldId="569"/>
            <ac:spMk id="20" creationId="{AF2F7F98-9D1A-A5F3-09A1-A9BFC5CFD94A}"/>
          </ac:spMkLst>
        </pc:spChg>
      </pc:sldChg>
      <pc:sldChg chg="modSp add mod setBg">
        <pc:chgData name="Karoline Huth" userId="5ffc0af5-9e46-431a-90db-3541adb3af2d" providerId="ADAL" clId="{8EEAABA1-5715-324C-85F7-0B9D1CD18B60}" dt="2023-01-09T17:01:29.827" v="1432" actId="207"/>
        <pc:sldMkLst>
          <pc:docMk/>
          <pc:sldMk cId="2436856395" sldId="570"/>
        </pc:sldMkLst>
        <pc:spChg chg="mod">
          <ac:chgData name="Karoline Huth" userId="5ffc0af5-9e46-431a-90db-3541adb3af2d" providerId="ADAL" clId="{8EEAABA1-5715-324C-85F7-0B9D1CD18B60}" dt="2023-01-09T17:01:24.195" v="1431" actId="207"/>
          <ac:spMkLst>
            <pc:docMk/>
            <pc:sldMk cId="2436856395" sldId="570"/>
            <ac:spMk id="19" creationId="{DAD7F890-4785-179F-59FD-EBEE441E16F7}"/>
          </ac:spMkLst>
        </pc:spChg>
        <pc:spChg chg="mod">
          <ac:chgData name="Karoline Huth" userId="5ffc0af5-9e46-431a-90db-3541adb3af2d" providerId="ADAL" clId="{8EEAABA1-5715-324C-85F7-0B9D1CD18B60}" dt="2023-01-09T17:01:29.827" v="1432" actId="207"/>
          <ac:spMkLst>
            <pc:docMk/>
            <pc:sldMk cId="2436856395" sldId="570"/>
            <ac:spMk id="21" creationId="{42684219-E694-7431-3848-F9596CB822AC}"/>
          </ac:spMkLst>
        </pc:spChg>
      </pc:sldChg>
      <pc:sldChg chg="modSp add mod setBg">
        <pc:chgData name="Karoline Huth" userId="5ffc0af5-9e46-431a-90db-3541adb3af2d" providerId="ADAL" clId="{8EEAABA1-5715-324C-85F7-0B9D1CD18B60}" dt="2023-01-09T17:02:20.983" v="1439" actId="207"/>
        <pc:sldMkLst>
          <pc:docMk/>
          <pc:sldMk cId="388392664" sldId="571"/>
        </pc:sldMkLst>
        <pc:spChg chg="mod">
          <ac:chgData name="Karoline Huth" userId="5ffc0af5-9e46-431a-90db-3541adb3af2d" providerId="ADAL" clId="{8EEAABA1-5715-324C-85F7-0B9D1CD18B60}" dt="2023-01-09T17:02:20.983" v="1439" actId="207"/>
          <ac:spMkLst>
            <pc:docMk/>
            <pc:sldMk cId="388392664" sldId="571"/>
            <ac:spMk id="3" creationId="{5476301A-4B60-5D2B-517E-F7A6E6636A6D}"/>
          </ac:spMkLst>
        </pc:spChg>
        <pc:spChg chg="mod">
          <ac:chgData name="Karoline Huth" userId="5ffc0af5-9e46-431a-90db-3541adb3af2d" providerId="ADAL" clId="{8EEAABA1-5715-324C-85F7-0B9D1CD18B60}" dt="2023-01-09T17:02:16.068" v="1438" actId="207"/>
          <ac:spMkLst>
            <pc:docMk/>
            <pc:sldMk cId="388392664" sldId="571"/>
            <ac:spMk id="15" creationId="{3F621980-AB22-B34A-B513-CD57E870C5EF}"/>
          </ac:spMkLst>
        </pc:spChg>
      </pc:sldChg>
      <pc:sldChg chg="add">
        <pc:chgData name="Karoline Huth" userId="5ffc0af5-9e46-431a-90db-3541adb3af2d" providerId="ADAL" clId="{8EEAABA1-5715-324C-85F7-0B9D1CD18B60}" dt="2023-01-09T17:04:32.712" v="1451"/>
        <pc:sldMkLst>
          <pc:docMk/>
          <pc:sldMk cId="1841694128" sldId="572"/>
        </pc:sldMkLst>
      </pc:sldChg>
      <pc:sldChg chg="addSp delSp modSp add mod ord delAnim modAnim modShow">
        <pc:chgData name="Karoline Huth" userId="5ffc0af5-9e46-431a-90db-3541adb3af2d" providerId="ADAL" clId="{8EEAABA1-5715-324C-85F7-0B9D1CD18B60}" dt="2023-01-11T09:16:31.812" v="6142" actId="20578"/>
        <pc:sldMkLst>
          <pc:docMk/>
          <pc:sldMk cId="4219450527" sldId="573"/>
        </pc:sldMkLst>
        <pc:spChg chg="mod">
          <ac:chgData name="Karoline Huth" userId="5ffc0af5-9e46-431a-90db-3541adb3af2d" providerId="ADAL" clId="{8EEAABA1-5715-324C-85F7-0B9D1CD18B60}" dt="2023-01-10T15:28:16.779" v="4098" actId="20577"/>
          <ac:spMkLst>
            <pc:docMk/>
            <pc:sldMk cId="4219450527" sldId="573"/>
            <ac:spMk id="6" creationId="{5035EED6-C86E-0B4F-ADE8-845324103C90}"/>
          </ac:spMkLst>
        </pc:spChg>
        <pc:spChg chg="add del mod">
          <ac:chgData name="Karoline Huth" userId="5ffc0af5-9e46-431a-90db-3541adb3af2d" providerId="ADAL" clId="{8EEAABA1-5715-324C-85F7-0B9D1CD18B60}" dt="2023-01-10T15:34:15.901" v="4229" actId="478"/>
          <ac:spMkLst>
            <pc:docMk/>
            <pc:sldMk cId="4219450527" sldId="573"/>
            <ac:spMk id="11" creationId="{02FF48D8-8C29-800A-56BD-1CDFA9756DE0}"/>
          </ac:spMkLst>
        </pc:spChg>
        <pc:spChg chg="add del mod">
          <ac:chgData name="Karoline Huth" userId="5ffc0af5-9e46-431a-90db-3541adb3af2d" providerId="ADAL" clId="{8EEAABA1-5715-324C-85F7-0B9D1CD18B60}" dt="2023-01-10T15:34:15.901" v="4229" actId="478"/>
          <ac:spMkLst>
            <pc:docMk/>
            <pc:sldMk cId="4219450527" sldId="573"/>
            <ac:spMk id="12" creationId="{B27C3C24-6627-E362-0EDC-C8B21E89F793}"/>
          </ac:spMkLst>
        </pc:spChg>
        <pc:spChg chg="add del mod">
          <ac:chgData name="Karoline Huth" userId="5ffc0af5-9e46-431a-90db-3541adb3af2d" providerId="ADAL" clId="{8EEAABA1-5715-324C-85F7-0B9D1CD18B60}" dt="2023-01-10T15:34:15.901" v="4229" actId="478"/>
          <ac:spMkLst>
            <pc:docMk/>
            <pc:sldMk cId="4219450527" sldId="573"/>
            <ac:spMk id="13" creationId="{F2CF7358-3F32-BD79-36E6-CE33BF5DD82C}"/>
          </ac:spMkLst>
        </pc:spChg>
        <pc:picChg chg="mod">
          <ac:chgData name="Karoline Huth" userId="5ffc0af5-9e46-431a-90db-3541adb3af2d" providerId="ADAL" clId="{8EEAABA1-5715-324C-85F7-0B9D1CD18B60}" dt="2023-01-10T15:34:18.730" v="4231" actId="1076"/>
          <ac:picMkLst>
            <pc:docMk/>
            <pc:sldMk cId="4219450527" sldId="573"/>
            <ac:picMk id="3" creationId="{29CC8D3E-7223-E04E-A986-5E36E5E3C31D}"/>
          </ac:picMkLst>
        </pc:picChg>
        <pc:picChg chg="mod">
          <ac:chgData name="Karoline Huth" userId="5ffc0af5-9e46-431a-90db-3541adb3af2d" providerId="ADAL" clId="{8EEAABA1-5715-324C-85F7-0B9D1CD18B60}" dt="2023-01-10T15:34:17.330" v="4230" actId="1076"/>
          <ac:picMkLst>
            <pc:docMk/>
            <pc:sldMk cId="4219450527" sldId="573"/>
            <ac:picMk id="5" creationId="{7C8A1519-16DB-9C4F-8207-792B49EF98FB}"/>
          </ac:picMkLst>
        </pc:picChg>
        <pc:picChg chg="del mod">
          <ac:chgData name="Karoline Huth" userId="5ffc0af5-9e46-431a-90db-3541adb3af2d" providerId="ADAL" clId="{8EEAABA1-5715-324C-85F7-0B9D1CD18B60}" dt="2023-01-10T15:34:13.980" v="4228" actId="478"/>
          <ac:picMkLst>
            <pc:docMk/>
            <pc:sldMk cId="4219450527" sldId="573"/>
            <ac:picMk id="9" creationId="{6D718DD8-FA25-B840-8087-8F297121158A}"/>
          </ac:picMkLst>
        </pc:picChg>
        <pc:cxnChg chg="add del mod">
          <ac:chgData name="Karoline Huth" userId="5ffc0af5-9e46-431a-90db-3541adb3af2d" providerId="ADAL" clId="{8EEAABA1-5715-324C-85F7-0B9D1CD18B60}" dt="2023-01-10T15:34:15.901" v="4229" actId="478"/>
          <ac:cxnSpMkLst>
            <pc:docMk/>
            <pc:sldMk cId="4219450527" sldId="573"/>
            <ac:cxnSpMk id="4" creationId="{FD4AD3D3-C3D0-D1D2-A948-A63866B55260}"/>
          </ac:cxnSpMkLst>
        </pc:cxnChg>
        <pc:cxnChg chg="add del mod">
          <ac:chgData name="Karoline Huth" userId="5ffc0af5-9e46-431a-90db-3541adb3af2d" providerId="ADAL" clId="{8EEAABA1-5715-324C-85F7-0B9D1CD18B60}" dt="2023-01-10T15:34:15.901" v="4229" actId="478"/>
          <ac:cxnSpMkLst>
            <pc:docMk/>
            <pc:sldMk cId="4219450527" sldId="573"/>
            <ac:cxnSpMk id="7" creationId="{A94FCABD-2AAD-154A-1DF3-CA8EDA4F6AAD}"/>
          </ac:cxnSpMkLst>
        </pc:cxnChg>
        <pc:cxnChg chg="add del mod">
          <ac:chgData name="Karoline Huth" userId="5ffc0af5-9e46-431a-90db-3541adb3af2d" providerId="ADAL" clId="{8EEAABA1-5715-324C-85F7-0B9D1CD18B60}" dt="2023-01-10T15:34:15.901" v="4229" actId="478"/>
          <ac:cxnSpMkLst>
            <pc:docMk/>
            <pc:sldMk cId="4219450527" sldId="573"/>
            <ac:cxnSpMk id="8" creationId="{4372CCCA-4A1C-DBD0-C0AA-25D4282F9960}"/>
          </ac:cxnSpMkLst>
        </pc:cxnChg>
      </pc:sldChg>
      <pc:sldChg chg="addSp delSp modSp add mod ord modAnim modShow">
        <pc:chgData name="Karoline Huth" userId="5ffc0af5-9e46-431a-90db-3541adb3af2d" providerId="ADAL" clId="{8EEAABA1-5715-324C-85F7-0B9D1CD18B60}" dt="2023-01-11T09:16:31.812" v="6142" actId="20578"/>
        <pc:sldMkLst>
          <pc:docMk/>
          <pc:sldMk cId="1875585329" sldId="574"/>
        </pc:sldMkLst>
        <pc:spChg chg="mod">
          <ac:chgData name="Karoline Huth" userId="5ffc0af5-9e46-431a-90db-3541adb3af2d" providerId="ADAL" clId="{8EEAABA1-5715-324C-85F7-0B9D1CD18B60}" dt="2023-01-11T07:16:14.302" v="5117" actId="2711"/>
          <ac:spMkLst>
            <pc:docMk/>
            <pc:sldMk cId="1875585329" sldId="574"/>
            <ac:spMk id="6" creationId="{5035EED6-C86E-0B4F-ADE8-845324103C90}"/>
          </ac:spMkLst>
        </pc:spChg>
        <pc:spChg chg="mod">
          <ac:chgData name="Karoline Huth" userId="5ffc0af5-9e46-431a-90db-3541adb3af2d" providerId="ADAL" clId="{8EEAABA1-5715-324C-85F7-0B9D1CD18B60}" dt="2023-01-11T07:16:22.973" v="5118" actId="2711"/>
          <ac:spMkLst>
            <pc:docMk/>
            <pc:sldMk cId="1875585329" sldId="574"/>
            <ac:spMk id="7" creationId="{D5F64AFA-AFFA-374F-9E8F-CA8B1785337C}"/>
          </ac:spMkLst>
        </pc:spChg>
        <pc:spChg chg="mod">
          <ac:chgData name="Karoline Huth" userId="5ffc0af5-9e46-431a-90db-3541adb3af2d" providerId="ADAL" clId="{8EEAABA1-5715-324C-85F7-0B9D1CD18B60}" dt="2023-01-11T07:16:22.973" v="5118" actId="2711"/>
          <ac:spMkLst>
            <pc:docMk/>
            <pc:sldMk cId="1875585329" sldId="574"/>
            <ac:spMk id="8" creationId="{9F7ECDDA-500E-4C4B-85C0-F46D2766C734}"/>
          </ac:spMkLst>
        </pc:spChg>
        <pc:spChg chg="del">
          <ac:chgData name="Karoline Huth" userId="5ffc0af5-9e46-431a-90db-3541adb3af2d" providerId="ADAL" clId="{8EEAABA1-5715-324C-85F7-0B9D1CD18B60}" dt="2023-01-09T17:11:38.354" v="1491" actId="478"/>
          <ac:spMkLst>
            <pc:docMk/>
            <pc:sldMk cId="1875585329" sldId="574"/>
            <ac:spMk id="11" creationId="{E7EA199C-B0C3-F445-8367-FC48FB95509D}"/>
          </ac:spMkLst>
        </pc:spChg>
        <pc:spChg chg="del">
          <ac:chgData name="Karoline Huth" userId="5ffc0af5-9e46-431a-90db-3541adb3af2d" providerId="ADAL" clId="{8EEAABA1-5715-324C-85F7-0B9D1CD18B60}" dt="2023-01-09T17:11:38.354" v="1491" actId="478"/>
          <ac:spMkLst>
            <pc:docMk/>
            <pc:sldMk cId="1875585329" sldId="574"/>
            <ac:spMk id="12" creationId="{A4981B08-A008-0A4E-B699-050B3B622B56}"/>
          </ac:spMkLst>
        </pc:spChg>
        <pc:spChg chg="del">
          <ac:chgData name="Karoline Huth" userId="5ffc0af5-9e46-431a-90db-3541adb3af2d" providerId="ADAL" clId="{8EEAABA1-5715-324C-85F7-0B9D1CD18B60}" dt="2023-01-09T17:11:38.354" v="1491" actId="478"/>
          <ac:spMkLst>
            <pc:docMk/>
            <pc:sldMk cId="1875585329" sldId="574"/>
            <ac:spMk id="14" creationId="{28FE4218-C669-4148-BF87-E0C7E8818396}"/>
          </ac:spMkLst>
        </pc:spChg>
        <pc:spChg chg="del">
          <ac:chgData name="Karoline Huth" userId="5ffc0af5-9e46-431a-90db-3541adb3af2d" providerId="ADAL" clId="{8EEAABA1-5715-324C-85F7-0B9D1CD18B60}" dt="2023-01-09T17:11:38.354" v="1491" actId="478"/>
          <ac:spMkLst>
            <pc:docMk/>
            <pc:sldMk cId="1875585329" sldId="574"/>
            <ac:spMk id="15" creationId="{15909FAC-C6C4-FE49-A133-F7C0D40CB1CF}"/>
          </ac:spMkLst>
        </pc:spChg>
        <pc:spChg chg="del">
          <ac:chgData name="Karoline Huth" userId="5ffc0af5-9e46-431a-90db-3541adb3af2d" providerId="ADAL" clId="{8EEAABA1-5715-324C-85F7-0B9D1CD18B60}" dt="2023-01-09T17:11:38.354" v="1491" actId="478"/>
          <ac:spMkLst>
            <pc:docMk/>
            <pc:sldMk cId="1875585329" sldId="574"/>
            <ac:spMk id="16" creationId="{08BF16FF-618B-A04A-9EF9-FEEEFD52CA03}"/>
          </ac:spMkLst>
        </pc:spChg>
        <pc:spChg chg="del">
          <ac:chgData name="Karoline Huth" userId="5ffc0af5-9e46-431a-90db-3541adb3af2d" providerId="ADAL" clId="{8EEAABA1-5715-324C-85F7-0B9D1CD18B60}" dt="2023-01-09T17:11:38.354" v="1491" actId="478"/>
          <ac:spMkLst>
            <pc:docMk/>
            <pc:sldMk cId="1875585329" sldId="574"/>
            <ac:spMk id="17" creationId="{20C3465E-186D-4647-B1E6-37946918057A}"/>
          </ac:spMkLst>
        </pc:spChg>
        <pc:spChg chg="del">
          <ac:chgData name="Karoline Huth" userId="5ffc0af5-9e46-431a-90db-3541adb3af2d" providerId="ADAL" clId="{8EEAABA1-5715-324C-85F7-0B9D1CD18B60}" dt="2023-01-09T17:11:38.354" v="1491" actId="478"/>
          <ac:spMkLst>
            <pc:docMk/>
            <pc:sldMk cId="1875585329" sldId="574"/>
            <ac:spMk id="18" creationId="{F41E72AC-4A0C-F344-BA91-AFF2EA44BB25}"/>
          </ac:spMkLst>
        </pc:spChg>
        <pc:spChg chg="del">
          <ac:chgData name="Karoline Huth" userId="5ffc0af5-9e46-431a-90db-3541adb3af2d" providerId="ADAL" clId="{8EEAABA1-5715-324C-85F7-0B9D1CD18B60}" dt="2023-01-09T17:11:38.354" v="1491" actId="478"/>
          <ac:spMkLst>
            <pc:docMk/>
            <pc:sldMk cId="1875585329" sldId="574"/>
            <ac:spMk id="19" creationId="{8DFB7AB2-7E6A-0044-A7DB-1041AC6D46EF}"/>
          </ac:spMkLst>
        </pc:spChg>
        <pc:spChg chg="del">
          <ac:chgData name="Karoline Huth" userId="5ffc0af5-9e46-431a-90db-3541adb3af2d" providerId="ADAL" clId="{8EEAABA1-5715-324C-85F7-0B9D1CD18B60}" dt="2023-01-09T17:11:38.354" v="1491" actId="478"/>
          <ac:spMkLst>
            <pc:docMk/>
            <pc:sldMk cId="1875585329" sldId="574"/>
            <ac:spMk id="23" creationId="{A13D6E89-6CCD-E843-B5AE-1D105B1A4C28}"/>
          </ac:spMkLst>
        </pc:spChg>
        <pc:spChg chg="del">
          <ac:chgData name="Karoline Huth" userId="5ffc0af5-9e46-431a-90db-3541adb3af2d" providerId="ADAL" clId="{8EEAABA1-5715-324C-85F7-0B9D1CD18B60}" dt="2023-01-09T17:11:38.354" v="1491" actId="478"/>
          <ac:spMkLst>
            <pc:docMk/>
            <pc:sldMk cId="1875585329" sldId="574"/>
            <ac:spMk id="24" creationId="{F569F09F-18D8-F741-B577-AFA41F3AF452}"/>
          </ac:spMkLst>
        </pc:spChg>
        <pc:spChg chg="del">
          <ac:chgData name="Karoline Huth" userId="5ffc0af5-9e46-431a-90db-3541adb3af2d" providerId="ADAL" clId="{8EEAABA1-5715-324C-85F7-0B9D1CD18B60}" dt="2023-01-09T17:11:38.354" v="1491" actId="478"/>
          <ac:spMkLst>
            <pc:docMk/>
            <pc:sldMk cId="1875585329" sldId="574"/>
            <ac:spMk id="25" creationId="{456E533A-CEDD-EF46-A034-A10EB75E60A9}"/>
          </ac:spMkLst>
        </pc:spChg>
        <pc:spChg chg="del">
          <ac:chgData name="Karoline Huth" userId="5ffc0af5-9e46-431a-90db-3541adb3af2d" providerId="ADAL" clId="{8EEAABA1-5715-324C-85F7-0B9D1CD18B60}" dt="2023-01-09T17:11:38.354" v="1491" actId="478"/>
          <ac:spMkLst>
            <pc:docMk/>
            <pc:sldMk cId="1875585329" sldId="574"/>
            <ac:spMk id="26" creationId="{80CCFEC2-900B-8443-9CD6-E1DA29A3A52B}"/>
          </ac:spMkLst>
        </pc:spChg>
        <pc:spChg chg="del">
          <ac:chgData name="Karoline Huth" userId="5ffc0af5-9e46-431a-90db-3541adb3af2d" providerId="ADAL" clId="{8EEAABA1-5715-324C-85F7-0B9D1CD18B60}" dt="2023-01-09T17:11:38.354" v="1491" actId="478"/>
          <ac:spMkLst>
            <pc:docMk/>
            <pc:sldMk cId="1875585329" sldId="574"/>
            <ac:spMk id="27" creationId="{B0BBE5D3-93CA-314C-A7F4-91BDE59C4051}"/>
          </ac:spMkLst>
        </pc:spChg>
        <pc:spChg chg="del">
          <ac:chgData name="Karoline Huth" userId="5ffc0af5-9e46-431a-90db-3541adb3af2d" providerId="ADAL" clId="{8EEAABA1-5715-324C-85F7-0B9D1CD18B60}" dt="2023-01-09T17:11:38.354" v="1491" actId="478"/>
          <ac:spMkLst>
            <pc:docMk/>
            <pc:sldMk cId="1875585329" sldId="574"/>
            <ac:spMk id="28" creationId="{C05FD0BC-7DF4-254F-96AF-F532AF014752}"/>
          </ac:spMkLst>
        </pc:spChg>
        <pc:spChg chg="del">
          <ac:chgData name="Karoline Huth" userId="5ffc0af5-9e46-431a-90db-3541adb3af2d" providerId="ADAL" clId="{8EEAABA1-5715-324C-85F7-0B9D1CD18B60}" dt="2023-01-09T17:11:38.354" v="1491" actId="478"/>
          <ac:spMkLst>
            <pc:docMk/>
            <pc:sldMk cId="1875585329" sldId="574"/>
            <ac:spMk id="31" creationId="{BA9B7E4C-5574-264B-A67A-6965DB618A23}"/>
          </ac:spMkLst>
        </pc:spChg>
        <pc:picChg chg="add mod">
          <ac:chgData name="Karoline Huth" userId="5ffc0af5-9e46-431a-90db-3541adb3af2d" providerId="ADAL" clId="{8EEAABA1-5715-324C-85F7-0B9D1CD18B60}" dt="2023-01-09T17:11:44.361" v="1494" actId="1076"/>
          <ac:picMkLst>
            <pc:docMk/>
            <pc:sldMk cId="1875585329" sldId="574"/>
            <ac:picMk id="2" creationId="{46CD672B-E47D-BD5C-D0A5-9017BD5E72F8}"/>
          </ac:picMkLst>
        </pc:picChg>
        <pc:picChg chg="add mod">
          <ac:chgData name="Karoline Huth" userId="5ffc0af5-9e46-431a-90db-3541adb3af2d" providerId="ADAL" clId="{8EEAABA1-5715-324C-85F7-0B9D1CD18B60}" dt="2023-01-09T17:11:39.096" v="1492"/>
          <ac:picMkLst>
            <pc:docMk/>
            <pc:sldMk cId="1875585329" sldId="574"/>
            <ac:picMk id="3" creationId="{D2B136FC-8AE5-0E25-F56B-15321BEFC940}"/>
          </ac:picMkLst>
        </pc:picChg>
        <pc:cxnChg chg="del mod">
          <ac:chgData name="Karoline Huth" userId="5ffc0af5-9e46-431a-90db-3541adb3af2d" providerId="ADAL" clId="{8EEAABA1-5715-324C-85F7-0B9D1CD18B60}" dt="2023-01-09T17:11:38.354" v="1491" actId="478"/>
          <ac:cxnSpMkLst>
            <pc:docMk/>
            <pc:sldMk cId="1875585329" sldId="574"/>
            <ac:cxnSpMk id="20" creationId="{0862333D-DD65-0241-928F-906C9E267CD7}"/>
          </ac:cxnSpMkLst>
        </pc:cxnChg>
        <pc:cxnChg chg="del">
          <ac:chgData name="Karoline Huth" userId="5ffc0af5-9e46-431a-90db-3541adb3af2d" providerId="ADAL" clId="{8EEAABA1-5715-324C-85F7-0B9D1CD18B60}" dt="2023-01-09T17:11:38.354" v="1491" actId="478"/>
          <ac:cxnSpMkLst>
            <pc:docMk/>
            <pc:sldMk cId="1875585329" sldId="574"/>
            <ac:cxnSpMk id="21" creationId="{779A8C3C-6B80-124A-87E9-FE24069CEEBA}"/>
          </ac:cxnSpMkLst>
        </pc:cxnChg>
        <pc:cxnChg chg="del mod">
          <ac:chgData name="Karoline Huth" userId="5ffc0af5-9e46-431a-90db-3541adb3af2d" providerId="ADAL" clId="{8EEAABA1-5715-324C-85F7-0B9D1CD18B60}" dt="2023-01-09T17:11:38.354" v="1491" actId="478"/>
          <ac:cxnSpMkLst>
            <pc:docMk/>
            <pc:sldMk cId="1875585329" sldId="574"/>
            <ac:cxnSpMk id="22" creationId="{61C687E3-C605-074F-91BC-B5FDA7736C19}"/>
          </ac:cxnSpMkLst>
        </pc:cxnChg>
        <pc:cxnChg chg="del">
          <ac:chgData name="Karoline Huth" userId="5ffc0af5-9e46-431a-90db-3541adb3af2d" providerId="ADAL" clId="{8EEAABA1-5715-324C-85F7-0B9D1CD18B60}" dt="2023-01-09T17:11:38.354" v="1491" actId="478"/>
          <ac:cxnSpMkLst>
            <pc:docMk/>
            <pc:sldMk cId="1875585329" sldId="574"/>
            <ac:cxnSpMk id="29" creationId="{A45B1BD9-9686-D740-91E1-AA89D2CFA477}"/>
          </ac:cxnSpMkLst>
        </pc:cxnChg>
        <pc:cxnChg chg="del mod">
          <ac:chgData name="Karoline Huth" userId="5ffc0af5-9e46-431a-90db-3541adb3af2d" providerId="ADAL" clId="{8EEAABA1-5715-324C-85F7-0B9D1CD18B60}" dt="2023-01-09T17:11:38.354" v="1491" actId="478"/>
          <ac:cxnSpMkLst>
            <pc:docMk/>
            <pc:sldMk cId="1875585329" sldId="574"/>
            <ac:cxnSpMk id="30" creationId="{651E68BC-44EC-C14F-B57F-EE07B31B8EAF}"/>
          </ac:cxnSpMkLst>
        </pc:cxnChg>
      </pc:sldChg>
      <pc:sldChg chg="addSp delSp modSp add mod ord delAnim modAnim modShow">
        <pc:chgData name="Karoline Huth" userId="5ffc0af5-9e46-431a-90db-3541adb3af2d" providerId="ADAL" clId="{8EEAABA1-5715-324C-85F7-0B9D1CD18B60}" dt="2023-01-11T09:16:31.812" v="6142" actId="20578"/>
        <pc:sldMkLst>
          <pc:docMk/>
          <pc:sldMk cId="3334128499" sldId="575"/>
        </pc:sldMkLst>
        <pc:spChg chg="mod">
          <ac:chgData name="Karoline Huth" userId="5ffc0af5-9e46-431a-90db-3541adb3af2d" providerId="ADAL" clId="{8EEAABA1-5715-324C-85F7-0B9D1CD18B60}" dt="2023-01-11T07:17:18.700" v="5134" actId="2711"/>
          <ac:spMkLst>
            <pc:docMk/>
            <pc:sldMk cId="3334128499" sldId="575"/>
            <ac:spMk id="6" creationId="{5035EED6-C86E-0B4F-ADE8-845324103C90}"/>
          </ac:spMkLst>
        </pc:spChg>
        <pc:spChg chg="mod">
          <ac:chgData name="Karoline Huth" userId="5ffc0af5-9e46-431a-90db-3541adb3af2d" providerId="ADAL" clId="{8EEAABA1-5715-324C-85F7-0B9D1CD18B60}" dt="2023-01-11T07:17:24.945" v="5135" actId="2711"/>
          <ac:spMkLst>
            <pc:docMk/>
            <pc:sldMk cId="3334128499" sldId="575"/>
            <ac:spMk id="7" creationId="{D5F64AFA-AFFA-374F-9E8F-CA8B1785337C}"/>
          </ac:spMkLst>
        </pc:spChg>
        <pc:spChg chg="mod">
          <ac:chgData name="Karoline Huth" userId="5ffc0af5-9e46-431a-90db-3541adb3af2d" providerId="ADAL" clId="{8EEAABA1-5715-324C-85F7-0B9D1CD18B60}" dt="2023-01-11T07:17:24.945" v="5135" actId="2711"/>
          <ac:spMkLst>
            <pc:docMk/>
            <pc:sldMk cId="3334128499" sldId="575"/>
            <ac:spMk id="8" creationId="{9F7ECDDA-500E-4C4B-85C0-F46D2766C734}"/>
          </ac:spMkLst>
        </pc:spChg>
        <pc:spChg chg="del">
          <ac:chgData name="Karoline Huth" userId="5ffc0af5-9e46-431a-90db-3541adb3af2d" providerId="ADAL" clId="{8EEAABA1-5715-324C-85F7-0B9D1CD18B60}" dt="2023-01-09T17:11:15.578" v="1488" actId="478"/>
          <ac:spMkLst>
            <pc:docMk/>
            <pc:sldMk cId="3334128499" sldId="575"/>
            <ac:spMk id="11" creationId="{E7EA199C-B0C3-F445-8367-FC48FB95509D}"/>
          </ac:spMkLst>
        </pc:spChg>
        <pc:spChg chg="del">
          <ac:chgData name="Karoline Huth" userId="5ffc0af5-9e46-431a-90db-3541adb3af2d" providerId="ADAL" clId="{8EEAABA1-5715-324C-85F7-0B9D1CD18B60}" dt="2023-01-09T17:11:12.181" v="1487" actId="478"/>
          <ac:spMkLst>
            <pc:docMk/>
            <pc:sldMk cId="3334128499" sldId="575"/>
            <ac:spMk id="12" creationId="{A4981B08-A008-0A4E-B699-050B3B622B56}"/>
          </ac:spMkLst>
        </pc:spChg>
        <pc:spChg chg="del">
          <ac:chgData name="Karoline Huth" userId="5ffc0af5-9e46-431a-90db-3541adb3af2d" providerId="ADAL" clId="{8EEAABA1-5715-324C-85F7-0B9D1CD18B60}" dt="2023-01-09T17:11:15.578" v="1488" actId="478"/>
          <ac:spMkLst>
            <pc:docMk/>
            <pc:sldMk cId="3334128499" sldId="575"/>
            <ac:spMk id="14" creationId="{28FE4218-C669-4148-BF87-E0C7E8818396}"/>
          </ac:spMkLst>
        </pc:spChg>
        <pc:spChg chg="del">
          <ac:chgData name="Karoline Huth" userId="5ffc0af5-9e46-431a-90db-3541adb3af2d" providerId="ADAL" clId="{8EEAABA1-5715-324C-85F7-0B9D1CD18B60}" dt="2023-01-09T17:11:15.578" v="1488" actId="478"/>
          <ac:spMkLst>
            <pc:docMk/>
            <pc:sldMk cId="3334128499" sldId="575"/>
            <ac:spMk id="15" creationId="{15909FAC-C6C4-FE49-A133-F7C0D40CB1CF}"/>
          </ac:spMkLst>
        </pc:spChg>
        <pc:spChg chg="del">
          <ac:chgData name="Karoline Huth" userId="5ffc0af5-9e46-431a-90db-3541adb3af2d" providerId="ADAL" clId="{8EEAABA1-5715-324C-85F7-0B9D1CD18B60}" dt="2023-01-09T17:11:12.181" v="1487" actId="478"/>
          <ac:spMkLst>
            <pc:docMk/>
            <pc:sldMk cId="3334128499" sldId="575"/>
            <ac:spMk id="16" creationId="{08BF16FF-618B-A04A-9EF9-FEEEFD52CA03}"/>
          </ac:spMkLst>
        </pc:spChg>
        <pc:spChg chg="del">
          <ac:chgData name="Karoline Huth" userId="5ffc0af5-9e46-431a-90db-3541adb3af2d" providerId="ADAL" clId="{8EEAABA1-5715-324C-85F7-0B9D1CD18B60}" dt="2023-01-09T17:11:12.181" v="1487" actId="478"/>
          <ac:spMkLst>
            <pc:docMk/>
            <pc:sldMk cId="3334128499" sldId="575"/>
            <ac:spMk id="17" creationId="{20C3465E-186D-4647-B1E6-37946918057A}"/>
          </ac:spMkLst>
        </pc:spChg>
        <pc:spChg chg="del">
          <ac:chgData name="Karoline Huth" userId="5ffc0af5-9e46-431a-90db-3541adb3af2d" providerId="ADAL" clId="{8EEAABA1-5715-324C-85F7-0B9D1CD18B60}" dt="2023-01-09T17:11:12.181" v="1487" actId="478"/>
          <ac:spMkLst>
            <pc:docMk/>
            <pc:sldMk cId="3334128499" sldId="575"/>
            <ac:spMk id="18" creationId="{F41E72AC-4A0C-F344-BA91-AFF2EA44BB25}"/>
          </ac:spMkLst>
        </pc:spChg>
        <pc:spChg chg="del">
          <ac:chgData name="Karoline Huth" userId="5ffc0af5-9e46-431a-90db-3541adb3af2d" providerId="ADAL" clId="{8EEAABA1-5715-324C-85F7-0B9D1CD18B60}" dt="2023-01-09T17:11:12.181" v="1487" actId="478"/>
          <ac:spMkLst>
            <pc:docMk/>
            <pc:sldMk cId="3334128499" sldId="575"/>
            <ac:spMk id="19" creationId="{8DFB7AB2-7E6A-0044-A7DB-1041AC6D46EF}"/>
          </ac:spMkLst>
        </pc:spChg>
        <pc:spChg chg="del">
          <ac:chgData name="Karoline Huth" userId="5ffc0af5-9e46-431a-90db-3541adb3af2d" providerId="ADAL" clId="{8EEAABA1-5715-324C-85F7-0B9D1CD18B60}" dt="2023-01-09T17:11:12.181" v="1487" actId="478"/>
          <ac:spMkLst>
            <pc:docMk/>
            <pc:sldMk cId="3334128499" sldId="575"/>
            <ac:spMk id="23" creationId="{A13D6E89-6CCD-E843-B5AE-1D105B1A4C28}"/>
          </ac:spMkLst>
        </pc:spChg>
        <pc:spChg chg="del">
          <ac:chgData name="Karoline Huth" userId="5ffc0af5-9e46-431a-90db-3541adb3af2d" providerId="ADAL" clId="{8EEAABA1-5715-324C-85F7-0B9D1CD18B60}" dt="2023-01-09T17:11:12.181" v="1487" actId="478"/>
          <ac:spMkLst>
            <pc:docMk/>
            <pc:sldMk cId="3334128499" sldId="575"/>
            <ac:spMk id="24" creationId="{F569F09F-18D8-F741-B577-AFA41F3AF452}"/>
          </ac:spMkLst>
        </pc:spChg>
        <pc:spChg chg="del">
          <ac:chgData name="Karoline Huth" userId="5ffc0af5-9e46-431a-90db-3541adb3af2d" providerId="ADAL" clId="{8EEAABA1-5715-324C-85F7-0B9D1CD18B60}" dt="2023-01-09T17:11:12.181" v="1487" actId="478"/>
          <ac:spMkLst>
            <pc:docMk/>
            <pc:sldMk cId="3334128499" sldId="575"/>
            <ac:spMk id="25" creationId="{456E533A-CEDD-EF46-A034-A10EB75E60A9}"/>
          </ac:spMkLst>
        </pc:spChg>
        <pc:spChg chg="del">
          <ac:chgData name="Karoline Huth" userId="5ffc0af5-9e46-431a-90db-3541adb3af2d" providerId="ADAL" clId="{8EEAABA1-5715-324C-85F7-0B9D1CD18B60}" dt="2023-01-09T17:11:12.181" v="1487" actId="478"/>
          <ac:spMkLst>
            <pc:docMk/>
            <pc:sldMk cId="3334128499" sldId="575"/>
            <ac:spMk id="26" creationId="{80CCFEC2-900B-8443-9CD6-E1DA29A3A52B}"/>
          </ac:spMkLst>
        </pc:spChg>
        <pc:spChg chg="del">
          <ac:chgData name="Karoline Huth" userId="5ffc0af5-9e46-431a-90db-3541adb3af2d" providerId="ADAL" clId="{8EEAABA1-5715-324C-85F7-0B9D1CD18B60}" dt="2023-01-09T17:11:12.181" v="1487" actId="478"/>
          <ac:spMkLst>
            <pc:docMk/>
            <pc:sldMk cId="3334128499" sldId="575"/>
            <ac:spMk id="27" creationId="{B0BBE5D3-93CA-314C-A7F4-91BDE59C4051}"/>
          </ac:spMkLst>
        </pc:spChg>
        <pc:spChg chg="del">
          <ac:chgData name="Karoline Huth" userId="5ffc0af5-9e46-431a-90db-3541adb3af2d" providerId="ADAL" clId="{8EEAABA1-5715-324C-85F7-0B9D1CD18B60}" dt="2023-01-09T17:11:12.181" v="1487" actId="478"/>
          <ac:spMkLst>
            <pc:docMk/>
            <pc:sldMk cId="3334128499" sldId="575"/>
            <ac:spMk id="28" creationId="{C05FD0BC-7DF4-254F-96AF-F532AF014752}"/>
          </ac:spMkLst>
        </pc:spChg>
        <pc:spChg chg="del">
          <ac:chgData name="Karoline Huth" userId="5ffc0af5-9e46-431a-90db-3541adb3af2d" providerId="ADAL" clId="{8EEAABA1-5715-324C-85F7-0B9D1CD18B60}" dt="2023-01-09T17:11:12.181" v="1487" actId="478"/>
          <ac:spMkLst>
            <pc:docMk/>
            <pc:sldMk cId="3334128499" sldId="575"/>
            <ac:spMk id="31" creationId="{BA9B7E4C-5574-264B-A67A-6965DB618A23}"/>
          </ac:spMkLst>
        </pc:spChg>
        <pc:picChg chg="add mod">
          <ac:chgData name="Karoline Huth" userId="5ffc0af5-9e46-431a-90db-3541adb3af2d" providerId="ADAL" clId="{8EEAABA1-5715-324C-85F7-0B9D1CD18B60}" dt="2023-01-09T17:11:20.161" v="1490" actId="1076"/>
          <ac:picMkLst>
            <pc:docMk/>
            <pc:sldMk cId="3334128499" sldId="575"/>
            <ac:picMk id="2" creationId="{15B01406-DD85-DE77-556A-7B5A21299342}"/>
          </ac:picMkLst>
        </pc:picChg>
        <pc:picChg chg="add del mod">
          <ac:chgData name="Karoline Huth" userId="5ffc0af5-9e46-431a-90db-3541adb3af2d" providerId="ADAL" clId="{8EEAABA1-5715-324C-85F7-0B9D1CD18B60}" dt="2023-01-10T15:29:53.350" v="4115" actId="478"/>
          <ac:picMkLst>
            <pc:docMk/>
            <pc:sldMk cId="3334128499" sldId="575"/>
            <ac:picMk id="3" creationId="{BC0B01A3-5BEE-FCB2-76C9-8ECCB942E864}"/>
          </ac:picMkLst>
        </pc:picChg>
        <pc:picChg chg="add mod">
          <ac:chgData name="Karoline Huth" userId="5ffc0af5-9e46-431a-90db-3541adb3af2d" providerId="ADAL" clId="{8EEAABA1-5715-324C-85F7-0B9D1CD18B60}" dt="2023-01-10T15:33:33.949" v="4224" actId="1076"/>
          <ac:picMkLst>
            <pc:docMk/>
            <pc:sldMk cId="3334128499" sldId="575"/>
            <ac:picMk id="4" creationId="{99E0C069-BC7B-90A9-A974-9052118BE7AB}"/>
          </ac:picMkLst>
        </pc:picChg>
        <pc:cxnChg chg="del mod">
          <ac:chgData name="Karoline Huth" userId="5ffc0af5-9e46-431a-90db-3541adb3af2d" providerId="ADAL" clId="{8EEAABA1-5715-324C-85F7-0B9D1CD18B60}" dt="2023-01-09T17:11:12.181" v="1487" actId="478"/>
          <ac:cxnSpMkLst>
            <pc:docMk/>
            <pc:sldMk cId="3334128499" sldId="575"/>
            <ac:cxnSpMk id="20" creationId="{0862333D-DD65-0241-928F-906C9E267CD7}"/>
          </ac:cxnSpMkLst>
        </pc:cxnChg>
        <pc:cxnChg chg="del">
          <ac:chgData name="Karoline Huth" userId="5ffc0af5-9e46-431a-90db-3541adb3af2d" providerId="ADAL" clId="{8EEAABA1-5715-324C-85F7-0B9D1CD18B60}" dt="2023-01-09T17:11:12.181" v="1487" actId="478"/>
          <ac:cxnSpMkLst>
            <pc:docMk/>
            <pc:sldMk cId="3334128499" sldId="575"/>
            <ac:cxnSpMk id="21" creationId="{779A8C3C-6B80-124A-87E9-FE24069CEEBA}"/>
          </ac:cxnSpMkLst>
        </pc:cxnChg>
        <pc:cxnChg chg="del mod">
          <ac:chgData name="Karoline Huth" userId="5ffc0af5-9e46-431a-90db-3541adb3af2d" providerId="ADAL" clId="{8EEAABA1-5715-324C-85F7-0B9D1CD18B60}" dt="2023-01-09T17:11:12.181" v="1487" actId="478"/>
          <ac:cxnSpMkLst>
            <pc:docMk/>
            <pc:sldMk cId="3334128499" sldId="575"/>
            <ac:cxnSpMk id="22" creationId="{61C687E3-C605-074F-91BC-B5FDA7736C19}"/>
          </ac:cxnSpMkLst>
        </pc:cxnChg>
        <pc:cxnChg chg="del">
          <ac:chgData name="Karoline Huth" userId="5ffc0af5-9e46-431a-90db-3541adb3af2d" providerId="ADAL" clId="{8EEAABA1-5715-324C-85F7-0B9D1CD18B60}" dt="2023-01-09T17:11:12.181" v="1487" actId="478"/>
          <ac:cxnSpMkLst>
            <pc:docMk/>
            <pc:sldMk cId="3334128499" sldId="575"/>
            <ac:cxnSpMk id="29" creationId="{A45B1BD9-9686-D740-91E1-AA89D2CFA477}"/>
          </ac:cxnSpMkLst>
        </pc:cxnChg>
        <pc:cxnChg chg="del mod">
          <ac:chgData name="Karoline Huth" userId="5ffc0af5-9e46-431a-90db-3541adb3af2d" providerId="ADAL" clId="{8EEAABA1-5715-324C-85F7-0B9D1CD18B60}" dt="2023-01-09T17:11:12.181" v="1487" actId="478"/>
          <ac:cxnSpMkLst>
            <pc:docMk/>
            <pc:sldMk cId="3334128499" sldId="575"/>
            <ac:cxnSpMk id="30" creationId="{651E68BC-44EC-C14F-B57F-EE07B31B8EAF}"/>
          </ac:cxnSpMkLst>
        </pc:cxnChg>
      </pc:sldChg>
      <pc:sldChg chg="addSp delSp modSp add mod setBg delDesignElem">
        <pc:chgData name="Karoline Huth" userId="5ffc0af5-9e46-431a-90db-3541adb3af2d" providerId="ADAL" clId="{8EEAABA1-5715-324C-85F7-0B9D1CD18B60}" dt="2023-01-09T17:21:04.457" v="1636" actId="1076"/>
        <pc:sldMkLst>
          <pc:docMk/>
          <pc:sldMk cId="1008099550" sldId="576"/>
        </pc:sldMkLst>
        <pc:spChg chg="add mod">
          <ac:chgData name="Karoline Huth" userId="5ffc0af5-9e46-431a-90db-3541adb3af2d" providerId="ADAL" clId="{8EEAABA1-5715-324C-85F7-0B9D1CD18B60}" dt="2023-01-09T17:19:20.182" v="1610" actId="2711"/>
          <ac:spMkLst>
            <pc:docMk/>
            <pc:sldMk cId="1008099550" sldId="576"/>
            <ac:spMk id="8" creationId="{8F9BBC2C-2829-F04C-F108-F2EDC0E2E03E}"/>
          </ac:spMkLst>
        </pc:spChg>
        <pc:spChg chg="del">
          <ac:chgData name="Karoline Huth" userId="5ffc0af5-9e46-431a-90db-3541adb3af2d" providerId="ADAL" clId="{8EEAABA1-5715-324C-85F7-0B9D1CD18B60}" dt="2023-01-09T17:17:09.460" v="1553"/>
          <ac:spMkLst>
            <pc:docMk/>
            <pc:sldMk cId="1008099550" sldId="576"/>
            <ac:spMk id="5148" creationId="{F3060C83-F051-4F0E-ABAD-AA0DFC48B218}"/>
          </ac:spMkLst>
        </pc:spChg>
        <pc:spChg chg="del">
          <ac:chgData name="Karoline Huth" userId="5ffc0af5-9e46-431a-90db-3541adb3af2d" providerId="ADAL" clId="{8EEAABA1-5715-324C-85F7-0B9D1CD18B60}" dt="2023-01-09T17:17:09.460" v="1553"/>
          <ac:spMkLst>
            <pc:docMk/>
            <pc:sldMk cId="1008099550" sldId="576"/>
            <ac:spMk id="5149" creationId="{83C98ABE-055B-441F-B07E-44F97F083C39}"/>
          </ac:spMkLst>
        </pc:spChg>
        <pc:spChg chg="del">
          <ac:chgData name="Karoline Huth" userId="5ffc0af5-9e46-431a-90db-3541adb3af2d" providerId="ADAL" clId="{8EEAABA1-5715-324C-85F7-0B9D1CD18B60}" dt="2023-01-09T17:17:09.460" v="1553"/>
          <ac:spMkLst>
            <pc:docMk/>
            <pc:sldMk cId="1008099550" sldId="576"/>
            <ac:spMk id="5150" creationId="{29FDB030-9B49-4CED-8CCD-4D99382388AC}"/>
          </ac:spMkLst>
        </pc:spChg>
        <pc:spChg chg="del">
          <ac:chgData name="Karoline Huth" userId="5ffc0af5-9e46-431a-90db-3541adb3af2d" providerId="ADAL" clId="{8EEAABA1-5715-324C-85F7-0B9D1CD18B60}" dt="2023-01-09T17:17:09.460" v="1553"/>
          <ac:spMkLst>
            <pc:docMk/>
            <pc:sldMk cId="1008099550" sldId="576"/>
            <ac:spMk id="5151" creationId="{3783CA14-24A1-485C-8B30-D6A5D87987AD}"/>
          </ac:spMkLst>
        </pc:spChg>
        <pc:spChg chg="del">
          <ac:chgData name="Karoline Huth" userId="5ffc0af5-9e46-431a-90db-3541adb3af2d" providerId="ADAL" clId="{8EEAABA1-5715-324C-85F7-0B9D1CD18B60}" dt="2023-01-09T17:17:09.460" v="1553"/>
          <ac:spMkLst>
            <pc:docMk/>
            <pc:sldMk cId="1008099550" sldId="576"/>
            <ac:spMk id="5152" creationId="{9A97C86A-04D6-40F7-AE84-31AB43E6A846}"/>
          </ac:spMkLst>
        </pc:spChg>
        <pc:spChg chg="del">
          <ac:chgData name="Karoline Huth" userId="5ffc0af5-9e46-431a-90db-3541adb3af2d" providerId="ADAL" clId="{8EEAABA1-5715-324C-85F7-0B9D1CD18B60}" dt="2023-01-09T17:17:09.460" v="1553"/>
          <ac:spMkLst>
            <pc:docMk/>
            <pc:sldMk cId="1008099550" sldId="576"/>
            <ac:spMk id="5153" creationId="{FF9F2414-84E8-453E-B1F3-389FDE8192D9}"/>
          </ac:spMkLst>
        </pc:spChg>
        <pc:spChg chg="del">
          <ac:chgData name="Karoline Huth" userId="5ffc0af5-9e46-431a-90db-3541adb3af2d" providerId="ADAL" clId="{8EEAABA1-5715-324C-85F7-0B9D1CD18B60}" dt="2023-01-09T17:17:09.460" v="1553"/>
          <ac:spMkLst>
            <pc:docMk/>
            <pc:sldMk cId="1008099550" sldId="576"/>
            <ac:spMk id="5154" creationId="{3ECA69A1-7536-43AC-85EF-C7106179F5ED}"/>
          </ac:spMkLst>
        </pc:spChg>
        <pc:picChg chg="add mod">
          <ac:chgData name="Karoline Huth" userId="5ffc0af5-9e46-431a-90db-3541adb3af2d" providerId="ADAL" clId="{8EEAABA1-5715-324C-85F7-0B9D1CD18B60}" dt="2023-01-09T17:18:25.825" v="1573" actId="14100"/>
          <ac:picMkLst>
            <pc:docMk/>
            <pc:sldMk cId="1008099550" sldId="576"/>
            <ac:picMk id="3" creationId="{5B807D7A-2665-E039-7208-4892B26A6905}"/>
          </ac:picMkLst>
        </pc:picChg>
        <pc:picChg chg="add del mod">
          <ac:chgData name="Karoline Huth" userId="5ffc0af5-9e46-431a-90db-3541adb3af2d" providerId="ADAL" clId="{8EEAABA1-5715-324C-85F7-0B9D1CD18B60}" dt="2023-01-09T17:20:23.442" v="1619" actId="478"/>
          <ac:picMkLst>
            <pc:docMk/>
            <pc:sldMk cId="1008099550" sldId="576"/>
            <ac:picMk id="5" creationId="{05F96281-79AD-E3A0-D25D-8E326E03D3C1}"/>
          </ac:picMkLst>
        </pc:picChg>
        <pc:picChg chg="add mod">
          <ac:chgData name="Karoline Huth" userId="5ffc0af5-9e46-431a-90db-3541adb3af2d" providerId="ADAL" clId="{8EEAABA1-5715-324C-85F7-0B9D1CD18B60}" dt="2023-01-09T17:19:23.092" v="1611" actId="14100"/>
          <ac:picMkLst>
            <pc:docMk/>
            <pc:sldMk cId="1008099550" sldId="576"/>
            <ac:picMk id="7" creationId="{C127D52B-4C09-9322-C5A1-0C64D9D2F902}"/>
          </ac:picMkLst>
        </pc:picChg>
        <pc:picChg chg="add mod">
          <ac:chgData name="Karoline Huth" userId="5ffc0af5-9e46-431a-90db-3541adb3af2d" providerId="ADAL" clId="{8EEAABA1-5715-324C-85F7-0B9D1CD18B60}" dt="2023-01-09T17:21:01.941" v="1635" actId="1076"/>
          <ac:picMkLst>
            <pc:docMk/>
            <pc:sldMk cId="1008099550" sldId="576"/>
            <ac:picMk id="9" creationId="{827516EA-6C92-F5D1-7213-DF0BE8050585}"/>
          </ac:picMkLst>
        </pc:picChg>
        <pc:picChg chg="add mod">
          <ac:chgData name="Karoline Huth" userId="5ffc0af5-9e46-431a-90db-3541adb3af2d" providerId="ADAL" clId="{8EEAABA1-5715-324C-85F7-0B9D1CD18B60}" dt="2023-01-09T17:21:04.457" v="1636" actId="1076"/>
          <ac:picMkLst>
            <pc:docMk/>
            <pc:sldMk cId="1008099550" sldId="576"/>
            <ac:picMk id="10" creationId="{5F2E4F52-B582-4FDE-7412-8BF54F512F5F}"/>
          </ac:picMkLst>
        </pc:picChg>
        <pc:picChg chg="add mod">
          <ac:chgData name="Karoline Huth" userId="5ffc0af5-9e46-431a-90db-3541adb3af2d" providerId="ADAL" clId="{8EEAABA1-5715-324C-85F7-0B9D1CD18B60}" dt="2023-01-09T17:20:59.190" v="1634" actId="1076"/>
          <ac:picMkLst>
            <pc:docMk/>
            <pc:sldMk cId="1008099550" sldId="576"/>
            <ac:picMk id="12" creationId="{F508EEDA-645C-A1C2-7787-9ED1C917A3B1}"/>
          </ac:picMkLst>
        </pc:picChg>
        <pc:picChg chg="del">
          <ac:chgData name="Karoline Huth" userId="5ffc0af5-9e46-431a-90db-3541adb3af2d" providerId="ADAL" clId="{8EEAABA1-5715-324C-85F7-0B9D1CD18B60}" dt="2023-01-09T17:17:11.161" v="1554" actId="478"/>
          <ac:picMkLst>
            <pc:docMk/>
            <pc:sldMk cId="1008099550" sldId="576"/>
            <ac:picMk id="5122" creationId="{F01391EE-CE55-F91A-1549-4FFF6BA2EAA3}"/>
          </ac:picMkLst>
        </pc:picChg>
      </pc:sldChg>
      <pc:sldChg chg="add mod ord modShow">
        <pc:chgData name="Karoline Huth" userId="5ffc0af5-9e46-431a-90db-3541adb3af2d" providerId="ADAL" clId="{8EEAABA1-5715-324C-85F7-0B9D1CD18B60}" dt="2023-01-11T09:16:31.812" v="6142" actId="20578"/>
        <pc:sldMkLst>
          <pc:docMk/>
          <pc:sldMk cId="2438409721" sldId="577"/>
        </pc:sldMkLst>
      </pc:sldChg>
      <pc:sldChg chg="delSp modSp add mod ord modNotesTx">
        <pc:chgData name="Karoline Huth" userId="5ffc0af5-9e46-431a-90db-3541adb3af2d" providerId="ADAL" clId="{8EEAABA1-5715-324C-85F7-0B9D1CD18B60}" dt="2023-01-11T11:21:38.156" v="7938" actId="20577"/>
        <pc:sldMkLst>
          <pc:docMk/>
          <pc:sldMk cId="2046184058" sldId="578"/>
        </pc:sldMkLst>
        <pc:spChg chg="del">
          <ac:chgData name="Karoline Huth" userId="5ffc0af5-9e46-431a-90db-3541adb3af2d" providerId="ADAL" clId="{8EEAABA1-5715-324C-85F7-0B9D1CD18B60}" dt="2023-01-10T15:34:54.856" v="4232" actId="478"/>
          <ac:spMkLst>
            <pc:docMk/>
            <pc:sldMk cId="2046184058" sldId="578"/>
            <ac:spMk id="5" creationId="{7053D540-4D7C-32BF-A3E3-2D478A8D236B}"/>
          </ac:spMkLst>
        </pc:spChg>
        <pc:spChg chg="mod">
          <ac:chgData name="Karoline Huth" userId="5ffc0af5-9e46-431a-90db-3541adb3af2d" providerId="ADAL" clId="{8EEAABA1-5715-324C-85F7-0B9D1CD18B60}" dt="2023-01-10T14:54:35.184" v="2859" actId="20577"/>
          <ac:spMkLst>
            <pc:docMk/>
            <pc:sldMk cId="2046184058" sldId="578"/>
            <ac:spMk id="6" creationId="{5035EED6-C86E-0B4F-ADE8-845324103C90}"/>
          </ac:spMkLst>
        </pc:spChg>
        <pc:spChg chg="mod">
          <ac:chgData name="Karoline Huth" userId="5ffc0af5-9e46-431a-90db-3541adb3af2d" providerId="ADAL" clId="{8EEAABA1-5715-324C-85F7-0B9D1CD18B60}" dt="2023-01-10T14:54:51.318" v="2933" actId="20577"/>
          <ac:spMkLst>
            <pc:docMk/>
            <pc:sldMk cId="2046184058" sldId="578"/>
            <ac:spMk id="9" creationId="{4A55E787-7961-344D-AE03-40DC2380CA87}"/>
          </ac:spMkLst>
        </pc:spChg>
        <pc:spChg chg="del">
          <ac:chgData name="Karoline Huth" userId="5ffc0af5-9e46-431a-90db-3541adb3af2d" providerId="ADAL" clId="{8EEAABA1-5715-324C-85F7-0B9D1CD18B60}" dt="2023-01-10T15:34:54.856" v="4232" actId="478"/>
          <ac:spMkLst>
            <pc:docMk/>
            <pc:sldMk cId="2046184058" sldId="578"/>
            <ac:spMk id="11" creationId="{A9D1E098-1D04-DB58-99AC-D6EB93CB35EF}"/>
          </ac:spMkLst>
        </pc:spChg>
        <pc:spChg chg="del mod">
          <ac:chgData name="Karoline Huth" userId="5ffc0af5-9e46-431a-90db-3541adb3af2d" providerId="ADAL" clId="{8EEAABA1-5715-324C-85F7-0B9D1CD18B60}" dt="2023-01-10T15:34:54.856" v="4232" actId="478"/>
          <ac:spMkLst>
            <pc:docMk/>
            <pc:sldMk cId="2046184058" sldId="578"/>
            <ac:spMk id="12" creationId="{6CCF623D-B652-C02D-E56A-01F2C2F3AB69}"/>
          </ac:spMkLst>
        </pc:spChg>
        <pc:spChg chg="del mod">
          <ac:chgData name="Karoline Huth" userId="5ffc0af5-9e46-431a-90db-3541adb3af2d" providerId="ADAL" clId="{8EEAABA1-5715-324C-85F7-0B9D1CD18B60}" dt="2023-01-11T11:20:53.419" v="7781" actId="478"/>
          <ac:spMkLst>
            <pc:docMk/>
            <pc:sldMk cId="2046184058" sldId="578"/>
            <ac:spMk id="13" creationId="{C61B5D1C-DB76-0345-813F-666CC2E7BC1B}"/>
          </ac:spMkLst>
        </pc:spChg>
      </pc:sldChg>
      <pc:sldChg chg="addSp delSp modSp add mod ord delAnim modAnim modNotesTx">
        <pc:chgData name="Karoline Huth" userId="5ffc0af5-9e46-431a-90db-3541adb3af2d" providerId="ADAL" clId="{8EEAABA1-5715-324C-85F7-0B9D1CD18B60}" dt="2023-01-11T10:47:19.752" v="6984"/>
        <pc:sldMkLst>
          <pc:docMk/>
          <pc:sldMk cId="1308458021" sldId="579"/>
        </pc:sldMkLst>
        <pc:spChg chg="mod">
          <ac:chgData name="Karoline Huth" userId="5ffc0af5-9e46-431a-90db-3541adb3af2d" providerId="ADAL" clId="{8EEAABA1-5715-324C-85F7-0B9D1CD18B60}" dt="2023-01-11T07:19:13.404" v="5150" actId="2711"/>
          <ac:spMkLst>
            <pc:docMk/>
            <pc:sldMk cId="1308458021" sldId="579"/>
            <ac:spMk id="6" creationId="{5035EED6-C86E-0B4F-ADE8-845324103C90}"/>
          </ac:spMkLst>
        </pc:spChg>
        <pc:spChg chg="del">
          <ac:chgData name="Karoline Huth" userId="5ffc0af5-9e46-431a-90db-3541adb3af2d" providerId="ADAL" clId="{8EEAABA1-5715-324C-85F7-0B9D1CD18B60}" dt="2023-01-10T15:01:31.018" v="3148" actId="478"/>
          <ac:spMkLst>
            <pc:docMk/>
            <pc:sldMk cId="1308458021" sldId="579"/>
            <ac:spMk id="8" creationId="{72ED1D96-21C6-8B49-B188-F42BD41B6E1E}"/>
          </ac:spMkLst>
        </pc:spChg>
        <pc:spChg chg="del">
          <ac:chgData name="Karoline Huth" userId="5ffc0af5-9e46-431a-90db-3541adb3af2d" providerId="ADAL" clId="{8EEAABA1-5715-324C-85F7-0B9D1CD18B60}" dt="2023-01-10T15:01:31.018" v="3148" actId="478"/>
          <ac:spMkLst>
            <pc:docMk/>
            <pc:sldMk cId="1308458021" sldId="579"/>
            <ac:spMk id="10" creationId="{62E4702B-9D21-7045-B90A-C303461089DC}"/>
          </ac:spMkLst>
        </pc:spChg>
        <pc:spChg chg="del">
          <ac:chgData name="Karoline Huth" userId="5ffc0af5-9e46-431a-90db-3541adb3af2d" providerId="ADAL" clId="{8EEAABA1-5715-324C-85F7-0B9D1CD18B60}" dt="2023-01-10T15:01:31.018" v="3148" actId="478"/>
          <ac:spMkLst>
            <pc:docMk/>
            <pc:sldMk cId="1308458021" sldId="579"/>
            <ac:spMk id="11" creationId="{B2DD56E6-D6FF-8C4B-9C1C-602D7340874E}"/>
          </ac:spMkLst>
        </pc:spChg>
        <pc:spChg chg="add mod">
          <ac:chgData name="Karoline Huth" userId="5ffc0af5-9e46-431a-90db-3541adb3af2d" providerId="ADAL" clId="{8EEAABA1-5715-324C-85F7-0B9D1CD18B60}" dt="2023-01-11T10:47:14.996" v="6983" actId="2085"/>
          <ac:spMkLst>
            <pc:docMk/>
            <pc:sldMk cId="1308458021" sldId="579"/>
            <ac:spMk id="13" creationId="{4C3E2F30-D2BF-E88A-C0F3-DF2F0197AC47}"/>
          </ac:spMkLst>
        </pc:spChg>
        <pc:picChg chg="del">
          <ac:chgData name="Karoline Huth" userId="5ffc0af5-9e46-431a-90db-3541adb3af2d" providerId="ADAL" clId="{8EEAABA1-5715-324C-85F7-0B9D1CD18B60}" dt="2023-01-10T15:01:31.018" v="3148" actId="478"/>
          <ac:picMkLst>
            <pc:docMk/>
            <pc:sldMk cId="1308458021" sldId="579"/>
            <ac:picMk id="3" creationId="{D6C100DC-27F9-54EF-CBEB-302A00864F63}"/>
          </ac:picMkLst>
        </pc:picChg>
        <pc:picChg chg="add mod">
          <ac:chgData name="Karoline Huth" userId="5ffc0af5-9e46-431a-90db-3541adb3af2d" providerId="ADAL" clId="{8EEAABA1-5715-324C-85F7-0B9D1CD18B60}" dt="2023-01-11T06:33:00.426" v="4636" actId="1076"/>
          <ac:picMkLst>
            <pc:docMk/>
            <pc:sldMk cId="1308458021" sldId="579"/>
            <ac:picMk id="4" creationId="{3B53284C-5E05-CC7B-87EA-314554848E05}"/>
          </ac:picMkLst>
        </pc:picChg>
        <pc:picChg chg="add del mod">
          <ac:chgData name="Karoline Huth" userId="5ffc0af5-9e46-431a-90db-3541adb3af2d" providerId="ADAL" clId="{8EEAABA1-5715-324C-85F7-0B9D1CD18B60}" dt="2023-01-10T15:03:38.836" v="3212" actId="478"/>
          <ac:picMkLst>
            <pc:docMk/>
            <pc:sldMk cId="1308458021" sldId="579"/>
            <ac:picMk id="7" creationId="{A9CE7714-F745-5389-D716-E9F535BE20FD}"/>
          </ac:picMkLst>
        </pc:picChg>
        <pc:picChg chg="add del mod">
          <ac:chgData name="Karoline Huth" userId="5ffc0af5-9e46-431a-90db-3541adb3af2d" providerId="ADAL" clId="{8EEAABA1-5715-324C-85F7-0B9D1CD18B60}" dt="2023-01-11T06:32:52.562" v="4633" actId="478"/>
          <ac:picMkLst>
            <pc:docMk/>
            <pc:sldMk cId="1308458021" sldId="579"/>
            <ac:picMk id="9" creationId="{AB686C86-C523-3B28-9E34-04248621E29A}"/>
          </ac:picMkLst>
        </pc:picChg>
      </pc:sldChg>
      <pc:sldChg chg="addSp delSp modSp add mod ord">
        <pc:chgData name="Karoline Huth" userId="5ffc0af5-9e46-431a-90db-3541adb3af2d" providerId="ADAL" clId="{8EEAABA1-5715-324C-85F7-0B9D1CD18B60}" dt="2023-01-11T07:18:52.879" v="5148" actId="14100"/>
        <pc:sldMkLst>
          <pc:docMk/>
          <pc:sldMk cId="1903023030" sldId="580"/>
        </pc:sldMkLst>
        <pc:spChg chg="del">
          <ac:chgData name="Karoline Huth" userId="5ffc0af5-9e46-431a-90db-3541adb3af2d" providerId="ADAL" clId="{8EEAABA1-5715-324C-85F7-0B9D1CD18B60}" dt="2023-01-10T15:39:46.976" v="4235" actId="478"/>
          <ac:spMkLst>
            <pc:docMk/>
            <pc:sldMk cId="1903023030" sldId="580"/>
            <ac:spMk id="4" creationId="{4FF78A9F-DB40-B2FA-8D33-8496F2363F0E}"/>
          </ac:spMkLst>
        </pc:spChg>
        <pc:spChg chg="add del mod">
          <ac:chgData name="Karoline Huth" userId="5ffc0af5-9e46-431a-90db-3541adb3af2d" providerId="ADAL" clId="{8EEAABA1-5715-324C-85F7-0B9D1CD18B60}" dt="2023-01-10T15:39:44.841" v="4234" actId="478"/>
          <ac:spMkLst>
            <pc:docMk/>
            <pc:sldMk cId="1903023030" sldId="580"/>
            <ac:spMk id="5" creationId="{6CF03374-D3B0-EF93-B843-05833D54FD98}"/>
          </ac:spMkLst>
        </pc:spChg>
        <pc:spChg chg="mod">
          <ac:chgData name="Karoline Huth" userId="5ffc0af5-9e46-431a-90db-3541adb3af2d" providerId="ADAL" clId="{8EEAABA1-5715-324C-85F7-0B9D1CD18B60}" dt="2023-01-11T07:18:52.879" v="5148" actId="14100"/>
          <ac:spMkLst>
            <pc:docMk/>
            <pc:sldMk cId="1903023030" sldId="580"/>
            <ac:spMk id="6" creationId="{5035EED6-C86E-0B4F-ADE8-845324103C90}"/>
          </ac:spMkLst>
        </pc:spChg>
        <pc:spChg chg="mod">
          <ac:chgData name="Karoline Huth" userId="5ffc0af5-9e46-431a-90db-3541adb3af2d" providerId="ADAL" clId="{8EEAABA1-5715-324C-85F7-0B9D1CD18B60}" dt="2023-01-11T07:18:44.444" v="5146" actId="1076"/>
          <ac:spMkLst>
            <pc:docMk/>
            <pc:sldMk cId="1903023030" sldId="580"/>
            <ac:spMk id="12" creationId="{5E350CC9-0296-4C4A-860A-449CBB8D31BD}"/>
          </ac:spMkLst>
        </pc:spChg>
        <pc:spChg chg="mod">
          <ac:chgData name="Karoline Huth" userId="5ffc0af5-9e46-431a-90db-3541adb3af2d" providerId="ADAL" clId="{8EEAABA1-5715-324C-85F7-0B9D1CD18B60}" dt="2023-01-10T15:41:19.239" v="4271" actId="255"/>
          <ac:spMkLst>
            <pc:docMk/>
            <pc:sldMk cId="1903023030" sldId="580"/>
            <ac:spMk id="89" creationId="{9A781C2F-AF92-5342-B043-F5BA4E760869}"/>
          </ac:spMkLst>
        </pc:spChg>
        <pc:spChg chg="mod">
          <ac:chgData name="Karoline Huth" userId="5ffc0af5-9e46-431a-90db-3541adb3af2d" providerId="ADAL" clId="{8EEAABA1-5715-324C-85F7-0B9D1CD18B60}" dt="2023-01-10T15:41:50.498" v="4282" actId="20577"/>
          <ac:spMkLst>
            <pc:docMk/>
            <pc:sldMk cId="1903023030" sldId="580"/>
            <ac:spMk id="90" creationId="{FB52DEAF-9293-9749-90D9-26CD05715CE7}"/>
          </ac:spMkLst>
        </pc:spChg>
        <pc:spChg chg="mod">
          <ac:chgData name="Karoline Huth" userId="5ffc0af5-9e46-431a-90db-3541adb3af2d" providerId="ADAL" clId="{8EEAABA1-5715-324C-85F7-0B9D1CD18B60}" dt="2023-01-10T15:41:53.535" v="4283" actId="20577"/>
          <ac:spMkLst>
            <pc:docMk/>
            <pc:sldMk cId="1903023030" sldId="580"/>
            <ac:spMk id="91" creationId="{629D079A-D7DE-EA4A-A6A6-AB9D4C3F7618}"/>
          </ac:spMkLst>
        </pc:spChg>
        <pc:spChg chg="mod">
          <ac:chgData name="Karoline Huth" userId="5ffc0af5-9e46-431a-90db-3541adb3af2d" providerId="ADAL" clId="{8EEAABA1-5715-324C-85F7-0B9D1CD18B60}" dt="2023-01-10T15:42:19.713" v="4289" actId="20577"/>
          <ac:spMkLst>
            <pc:docMk/>
            <pc:sldMk cId="1903023030" sldId="580"/>
            <ac:spMk id="92" creationId="{766174AF-27CF-624C-ACD9-FD6469EB1862}"/>
          </ac:spMkLst>
        </pc:spChg>
        <pc:spChg chg="mod">
          <ac:chgData name="Karoline Huth" userId="5ffc0af5-9e46-431a-90db-3541adb3af2d" providerId="ADAL" clId="{8EEAABA1-5715-324C-85F7-0B9D1CD18B60}" dt="2023-01-10T15:41:04.002" v="4268" actId="207"/>
          <ac:spMkLst>
            <pc:docMk/>
            <pc:sldMk cId="1903023030" sldId="580"/>
            <ac:spMk id="93" creationId="{82FE0633-58A0-A64B-8F3E-0E8535424163}"/>
          </ac:spMkLst>
        </pc:spChg>
        <pc:spChg chg="mod">
          <ac:chgData name="Karoline Huth" userId="5ffc0af5-9e46-431a-90db-3541adb3af2d" providerId="ADAL" clId="{8EEAABA1-5715-324C-85F7-0B9D1CD18B60}" dt="2023-01-10T15:42:58.665" v="4316" actId="20577"/>
          <ac:spMkLst>
            <pc:docMk/>
            <pc:sldMk cId="1903023030" sldId="580"/>
            <ac:spMk id="94" creationId="{F01B0AB0-EDAA-4140-A36B-7DCDF332B8EA}"/>
          </ac:spMkLst>
        </pc:spChg>
        <pc:spChg chg="mod">
          <ac:chgData name="Karoline Huth" userId="5ffc0af5-9e46-431a-90db-3541adb3af2d" providerId="ADAL" clId="{8EEAABA1-5715-324C-85F7-0B9D1CD18B60}" dt="2023-01-10T15:43:30.520" v="4322" actId="20577"/>
          <ac:spMkLst>
            <pc:docMk/>
            <pc:sldMk cId="1903023030" sldId="580"/>
            <ac:spMk id="95" creationId="{DD1CCC77-1B71-7A4F-8341-F7DE90DD9BD4}"/>
          </ac:spMkLst>
        </pc:spChg>
        <pc:spChg chg="mod">
          <ac:chgData name="Karoline Huth" userId="5ffc0af5-9e46-431a-90db-3541adb3af2d" providerId="ADAL" clId="{8EEAABA1-5715-324C-85F7-0B9D1CD18B60}" dt="2023-01-10T15:43:06.737" v="4320" actId="20577"/>
          <ac:spMkLst>
            <pc:docMk/>
            <pc:sldMk cId="1903023030" sldId="580"/>
            <ac:spMk id="96" creationId="{D8BB3BE5-2D33-004C-ADE0-5A23A3FD7931}"/>
          </ac:spMkLst>
        </pc:spChg>
      </pc:sldChg>
      <pc:sldChg chg="modSp add mod ord">
        <pc:chgData name="Karoline Huth" userId="5ffc0af5-9e46-431a-90db-3541adb3af2d" providerId="ADAL" clId="{8EEAABA1-5715-324C-85F7-0B9D1CD18B60}" dt="2023-01-10T15:29:42.527" v="4113" actId="20578"/>
        <pc:sldMkLst>
          <pc:docMk/>
          <pc:sldMk cId="203783832" sldId="581"/>
        </pc:sldMkLst>
        <pc:spChg chg="mod">
          <ac:chgData name="Karoline Huth" userId="5ffc0af5-9e46-431a-90db-3541adb3af2d" providerId="ADAL" clId="{8EEAABA1-5715-324C-85F7-0B9D1CD18B60}" dt="2023-01-10T15:06:38.208" v="3561" actId="20577"/>
          <ac:spMkLst>
            <pc:docMk/>
            <pc:sldMk cId="203783832" sldId="581"/>
            <ac:spMk id="6" creationId="{5035EED6-C86E-0B4F-ADE8-845324103C90}"/>
          </ac:spMkLst>
        </pc:spChg>
        <pc:spChg chg="mod">
          <ac:chgData name="Karoline Huth" userId="5ffc0af5-9e46-431a-90db-3541adb3af2d" providerId="ADAL" clId="{8EEAABA1-5715-324C-85F7-0B9D1CD18B60}" dt="2023-01-10T15:07:27.973" v="3603" actId="20577"/>
          <ac:spMkLst>
            <pc:docMk/>
            <pc:sldMk cId="203783832" sldId="581"/>
            <ac:spMk id="9" creationId="{4A55E787-7961-344D-AE03-40DC2380CA87}"/>
          </ac:spMkLst>
        </pc:spChg>
        <pc:spChg chg="mod">
          <ac:chgData name="Karoline Huth" userId="5ffc0af5-9e46-431a-90db-3541adb3af2d" providerId="ADAL" clId="{8EEAABA1-5715-324C-85F7-0B9D1CD18B60}" dt="2023-01-10T15:08:45.852" v="3904" actId="20577"/>
          <ac:spMkLst>
            <pc:docMk/>
            <pc:sldMk cId="203783832" sldId="581"/>
            <ac:spMk id="12" creationId="{6CCF623D-B652-C02D-E56A-01F2C2F3AB69}"/>
          </ac:spMkLst>
        </pc:spChg>
        <pc:spChg chg="mod">
          <ac:chgData name="Karoline Huth" userId="5ffc0af5-9e46-431a-90db-3541adb3af2d" providerId="ADAL" clId="{8EEAABA1-5715-324C-85F7-0B9D1CD18B60}" dt="2023-01-10T15:08:23.757" v="3798" actId="20577"/>
          <ac:spMkLst>
            <pc:docMk/>
            <pc:sldMk cId="203783832" sldId="581"/>
            <ac:spMk id="13" creationId="{C61B5D1C-DB76-0345-813F-666CC2E7BC1B}"/>
          </ac:spMkLst>
        </pc:spChg>
      </pc:sldChg>
      <pc:sldChg chg="delSp add mod modNotesTx">
        <pc:chgData name="Karoline Huth" userId="5ffc0af5-9e46-431a-90db-3541adb3af2d" providerId="ADAL" clId="{8EEAABA1-5715-324C-85F7-0B9D1CD18B60}" dt="2023-01-11T11:14:33.165" v="7474" actId="20577"/>
        <pc:sldMkLst>
          <pc:docMk/>
          <pc:sldMk cId="3011718574" sldId="582"/>
        </pc:sldMkLst>
        <pc:spChg chg="del">
          <ac:chgData name="Karoline Huth" userId="5ffc0af5-9e46-431a-90db-3541adb3af2d" providerId="ADAL" clId="{8EEAABA1-5715-324C-85F7-0B9D1CD18B60}" dt="2023-01-10T15:21:03.304" v="3907" actId="478"/>
          <ac:spMkLst>
            <pc:docMk/>
            <pc:sldMk cId="3011718574" sldId="582"/>
            <ac:spMk id="4" creationId="{BD3AC648-78F3-A6D4-8C82-F78DBF1F90B3}"/>
          </ac:spMkLst>
        </pc:spChg>
        <pc:spChg chg="del">
          <ac:chgData name="Karoline Huth" userId="5ffc0af5-9e46-431a-90db-3541adb3af2d" providerId="ADAL" clId="{8EEAABA1-5715-324C-85F7-0B9D1CD18B60}" dt="2023-01-10T15:21:07.342" v="3908" actId="478"/>
          <ac:spMkLst>
            <pc:docMk/>
            <pc:sldMk cId="3011718574" sldId="582"/>
            <ac:spMk id="5" creationId="{7053D540-4D7C-32BF-A3E3-2D478A8D236B}"/>
          </ac:spMkLst>
        </pc:spChg>
        <pc:spChg chg="del">
          <ac:chgData name="Karoline Huth" userId="5ffc0af5-9e46-431a-90db-3541adb3af2d" providerId="ADAL" clId="{8EEAABA1-5715-324C-85F7-0B9D1CD18B60}" dt="2023-01-10T15:21:03.304" v="3907" actId="478"/>
          <ac:spMkLst>
            <pc:docMk/>
            <pc:sldMk cId="3011718574" sldId="582"/>
            <ac:spMk id="8" creationId="{9F7ECDDA-500E-4C4B-85C0-F46D2766C734}"/>
          </ac:spMkLst>
        </pc:spChg>
        <pc:spChg chg="del">
          <ac:chgData name="Karoline Huth" userId="5ffc0af5-9e46-431a-90db-3541adb3af2d" providerId="ADAL" clId="{8EEAABA1-5715-324C-85F7-0B9D1CD18B60}" dt="2023-01-10T15:21:07.342" v="3908" actId="478"/>
          <ac:spMkLst>
            <pc:docMk/>
            <pc:sldMk cId="3011718574" sldId="582"/>
            <ac:spMk id="11" creationId="{A9D1E098-1D04-DB58-99AC-D6EB93CB35EF}"/>
          </ac:spMkLst>
        </pc:spChg>
        <pc:spChg chg="del">
          <ac:chgData name="Karoline Huth" userId="5ffc0af5-9e46-431a-90db-3541adb3af2d" providerId="ADAL" clId="{8EEAABA1-5715-324C-85F7-0B9D1CD18B60}" dt="2023-01-10T15:21:07.342" v="3908" actId="478"/>
          <ac:spMkLst>
            <pc:docMk/>
            <pc:sldMk cId="3011718574" sldId="582"/>
            <ac:spMk id="12" creationId="{6CCF623D-B652-C02D-E56A-01F2C2F3AB69}"/>
          </ac:spMkLst>
        </pc:spChg>
        <pc:spChg chg="del">
          <ac:chgData name="Karoline Huth" userId="5ffc0af5-9e46-431a-90db-3541adb3af2d" providerId="ADAL" clId="{8EEAABA1-5715-324C-85F7-0B9D1CD18B60}" dt="2023-01-10T15:21:03.304" v="3907" actId="478"/>
          <ac:spMkLst>
            <pc:docMk/>
            <pc:sldMk cId="3011718574" sldId="582"/>
            <ac:spMk id="13" creationId="{C61B5D1C-DB76-0345-813F-666CC2E7BC1B}"/>
          </ac:spMkLst>
        </pc:spChg>
      </pc:sldChg>
      <pc:sldChg chg="modSp add mod ord modNotesTx">
        <pc:chgData name="Karoline Huth" userId="5ffc0af5-9e46-431a-90db-3541adb3af2d" providerId="ADAL" clId="{8EEAABA1-5715-324C-85F7-0B9D1CD18B60}" dt="2023-01-11T11:18:47.041" v="7607" actId="20577"/>
        <pc:sldMkLst>
          <pc:docMk/>
          <pc:sldMk cId="262885114" sldId="583"/>
        </pc:sldMkLst>
        <pc:spChg chg="mod">
          <ac:chgData name="Karoline Huth" userId="5ffc0af5-9e46-431a-90db-3541adb3af2d" providerId="ADAL" clId="{8EEAABA1-5715-324C-85F7-0B9D1CD18B60}" dt="2023-01-11T11:18:16.581" v="7529" actId="20577"/>
          <ac:spMkLst>
            <pc:docMk/>
            <pc:sldMk cId="262885114" sldId="583"/>
            <ac:spMk id="12" creationId="{6CCF623D-B652-C02D-E56A-01F2C2F3AB69}"/>
          </ac:spMkLst>
        </pc:spChg>
        <pc:spChg chg="mod">
          <ac:chgData name="Karoline Huth" userId="5ffc0af5-9e46-431a-90db-3541adb3af2d" providerId="ADAL" clId="{8EEAABA1-5715-324C-85F7-0B9D1CD18B60}" dt="2023-01-11T06:42:02.495" v="4722" actId="20577"/>
          <ac:spMkLst>
            <pc:docMk/>
            <pc:sldMk cId="262885114" sldId="583"/>
            <ac:spMk id="13" creationId="{C61B5D1C-DB76-0345-813F-666CC2E7BC1B}"/>
          </ac:spMkLst>
        </pc:spChg>
      </pc:sldChg>
      <pc:sldChg chg="new del">
        <pc:chgData name="Karoline Huth" userId="5ffc0af5-9e46-431a-90db-3541adb3af2d" providerId="ADAL" clId="{8EEAABA1-5715-324C-85F7-0B9D1CD18B60}" dt="2023-01-10T15:21:23.881" v="3912" actId="2696"/>
        <pc:sldMkLst>
          <pc:docMk/>
          <pc:sldMk cId="1592444499" sldId="584"/>
        </pc:sldMkLst>
      </pc:sldChg>
      <pc:sldChg chg="delSp add mod">
        <pc:chgData name="Karoline Huth" userId="5ffc0af5-9e46-431a-90db-3541adb3af2d" providerId="ADAL" clId="{8EEAABA1-5715-324C-85F7-0B9D1CD18B60}" dt="2023-01-10T15:22:24.388" v="3919" actId="478"/>
        <pc:sldMkLst>
          <pc:docMk/>
          <pc:sldMk cId="2805616149" sldId="584"/>
        </pc:sldMkLst>
        <pc:spChg chg="del">
          <ac:chgData name="Karoline Huth" userId="5ffc0af5-9e46-431a-90db-3541adb3af2d" providerId="ADAL" clId="{8EEAABA1-5715-324C-85F7-0B9D1CD18B60}" dt="2023-01-10T15:22:24.388" v="3919" actId="478"/>
          <ac:spMkLst>
            <pc:docMk/>
            <pc:sldMk cId="2805616149" sldId="584"/>
            <ac:spMk id="4" creationId="{BD3AC648-78F3-A6D4-8C82-F78DBF1F90B3}"/>
          </ac:spMkLst>
        </pc:spChg>
        <pc:spChg chg="del">
          <ac:chgData name="Karoline Huth" userId="5ffc0af5-9e46-431a-90db-3541adb3af2d" providerId="ADAL" clId="{8EEAABA1-5715-324C-85F7-0B9D1CD18B60}" dt="2023-01-10T15:22:19.897" v="3918" actId="478"/>
          <ac:spMkLst>
            <pc:docMk/>
            <pc:sldMk cId="2805616149" sldId="584"/>
            <ac:spMk id="5" creationId="{7053D540-4D7C-32BF-A3E3-2D478A8D236B}"/>
          </ac:spMkLst>
        </pc:spChg>
        <pc:spChg chg="del">
          <ac:chgData name="Karoline Huth" userId="5ffc0af5-9e46-431a-90db-3541adb3af2d" providerId="ADAL" clId="{8EEAABA1-5715-324C-85F7-0B9D1CD18B60}" dt="2023-01-10T15:22:24.388" v="3919" actId="478"/>
          <ac:spMkLst>
            <pc:docMk/>
            <pc:sldMk cId="2805616149" sldId="584"/>
            <ac:spMk id="8" creationId="{9F7ECDDA-500E-4C4B-85C0-F46D2766C734}"/>
          </ac:spMkLst>
        </pc:spChg>
        <pc:spChg chg="del">
          <ac:chgData name="Karoline Huth" userId="5ffc0af5-9e46-431a-90db-3541adb3af2d" providerId="ADAL" clId="{8EEAABA1-5715-324C-85F7-0B9D1CD18B60}" dt="2023-01-10T15:22:19.897" v="3918" actId="478"/>
          <ac:spMkLst>
            <pc:docMk/>
            <pc:sldMk cId="2805616149" sldId="584"/>
            <ac:spMk id="11" creationId="{A9D1E098-1D04-DB58-99AC-D6EB93CB35EF}"/>
          </ac:spMkLst>
        </pc:spChg>
        <pc:spChg chg="del">
          <ac:chgData name="Karoline Huth" userId="5ffc0af5-9e46-431a-90db-3541adb3af2d" providerId="ADAL" clId="{8EEAABA1-5715-324C-85F7-0B9D1CD18B60}" dt="2023-01-10T15:22:19.897" v="3918" actId="478"/>
          <ac:spMkLst>
            <pc:docMk/>
            <pc:sldMk cId="2805616149" sldId="584"/>
            <ac:spMk id="12" creationId="{6CCF623D-B652-C02D-E56A-01F2C2F3AB69}"/>
          </ac:spMkLst>
        </pc:spChg>
        <pc:spChg chg="del">
          <ac:chgData name="Karoline Huth" userId="5ffc0af5-9e46-431a-90db-3541adb3af2d" providerId="ADAL" clId="{8EEAABA1-5715-324C-85F7-0B9D1CD18B60}" dt="2023-01-10T15:22:24.388" v="3919" actId="478"/>
          <ac:spMkLst>
            <pc:docMk/>
            <pc:sldMk cId="2805616149" sldId="584"/>
            <ac:spMk id="13" creationId="{C61B5D1C-DB76-0345-813F-666CC2E7BC1B}"/>
          </ac:spMkLst>
        </pc:spChg>
      </pc:sldChg>
      <pc:sldChg chg="delSp add mod ord">
        <pc:chgData name="Karoline Huth" userId="5ffc0af5-9e46-431a-90db-3541adb3af2d" providerId="ADAL" clId="{8EEAABA1-5715-324C-85F7-0B9D1CD18B60}" dt="2023-01-10T15:29:33.142" v="4110" actId="20578"/>
        <pc:sldMkLst>
          <pc:docMk/>
          <pc:sldMk cId="4244354067" sldId="585"/>
        </pc:sldMkLst>
        <pc:spChg chg="del">
          <ac:chgData name="Karoline Huth" userId="5ffc0af5-9e46-431a-90db-3541adb3af2d" providerId="ADAL" clId="{8EEAABA1-5715-324C-85F7-0B9D1CD18B60}" dt="2023-01-10T15:29:29.965" v="4109" actId="478"/>
          <ac:spMkLst>
            <pc:docMk/>
            <pc:sldMk cId="4244354067" sldId="585"/>
            <ac:spMk id="4" creationId="{BD3AC648-78F3-A6D4-8C82-F78DBF1F90B3}"/>
          </ac:spMkLst>
        </pc:spChg>
        <pc:spChg chg="del">
          <ac:chgData name="Karoline Huth" userId="5ffc0af5-9e46-431a-90db-3541adb3af2d" providerId="ADAL" clId="{8EEAABA1-5715-324C-85F7-0B9D1CD18B60}" dt="2023-01-10T15:29:27.650" v="4108" actId="478"/>
          <ac:spMkLst>
            <pc:docMk/>
            <pc:sldMk cId="4244354067" sldId="585"/>
            <ac:spMk id="5" creationId="{7053D540-4D7C-32BF-A3E3-2D478A8D236B}"/>
          </ac:spMkLst>
        </pc:spChg>
        <pc:spChg chg="del">
          <ac:chgData name="Karoline Huth" userId="5ffc0af5-9e46-431a-90db-3541adb3af2d" providerId="ADAL" clId="{8EEAABA1-5715-324C-85F7-0B9D1CD18B60}" dt="2023-01-10T15:29:29.965" v="4109" actId="478"/>
          <ac:spMkLst>
            <pc:docMk/>
            <pc:sldMk cId="4244354067" sldId="585"/>
            <ac:spMk id="8" creationId="{9F7ECDDA-500E-4C4B-85C0-F46D2766C734}"/>
          </ac:spMkLst>
        </pc:spChg>
        <pc:spChg chg="del">
          <ac:chgData name="Karoline Huth" userId="5ffc0af5-9e46-431a-90db-3541adb3af2d" providerId="ADAL" clId="{8EEAABA1-5715-324C-85F7-0B9D1CD18B60}" dt="2023-01-10T15:29:27.650" v="4108" actId="478"/>
          <ac:spMkLst>
            <pc:docMk/>
            <pc:sldMk cId="4244354067" sldId="585"/>
            <ac:spMk id="11" creationId="{A9D1E098-1D04-DB58-99AC-D6EB93CB35EF}"/>
          </ac:spMkLst>
        </pc:spChg>
        <pc:spChg chg="del">
          <ac:chgData name="Karoline Huth" userId="5ffc0af5-9e46-431a-90db-3541adb3af2d" providerId="ADAL" clId="{8EEAABA1-5715-324C-85F7-0B9D1CD18B60}" dt="2023-01-10T15:29:27.650" v="4108" actId="478"/>
          <ac:spMkLst>
            <pc:docMk/>
            <pc:sldMk cId="4244354067" sldId="585"/>
            <ac:spMk id="12" creationId="{6CCF623D-B652-C02D-E56A-01F2C2F3AB69}"/>
          </ac:spMkLst>
        </pc:spChg>
        <pc:spChg chg="del">
          <ac:chgData name="Karoline Huth" userId="5ffc0af5-9e46-431a-90db-3541adb3af2d" providerId="ADAL" clId="{8EEAABA1-5715-324C-85F7-0B9D1CD18B60}" dt="2023-01-10T15:29:29.965" v="4109" actId="478"/>
          <ac:spMkLst>
            <pc:docMk/>
            <pc:sldMk cId="4244354067" sldId="585"/>
            <ac:spMk id="13" creationId="{C61B5D1C-DB76-0345-813F-666CC2E7BC1B}"/>
          </ac:spMkLst>
        </pc:spChg>
      </pc:sldChg>
      <pc:sldChg chg="delSp add mod">
        <pc:chgData name="Karoline Huth" userId="5ffc0af5-9e46-431a-90db-3541adb3af2d" providerId="ADAL" clId="{8EEAABA1-5715-324C-85F7-0B9D1CD18B60}" dt="2023-01-10T15:29:39.570" v="4112" actId="478"/>
        <pc:sldMkLst>
          <pc:docMk/>
          <pc:sldMk cId="2389673662" sldId="586"/>
        </pc:sldMkLst>
        <pc:spChg chg="del">
          <ac:chgData name="Karoline Huth" userId="5ffc0af5-9e46-431a-90db-3541adb3af2d" providerId="ADAL" clId="{8EEAABA1-5715-324C-85F7-0B9D1CD18B60}" dt="2023-01-10T15:29:39.570" v="4112" actId="478"/>
          <ac:spMkLst>
            <pc:docMk/>
            <pc:sldMk cId="2389673662" sldId="586"/>
            <ac:spMk id="5" creationId="{7053D540-4D7C-32BF-A3E3-2D478A8D236B}"/>
          </ac:spMkLst>
        </pc:spChg>
        <pc:spChg chg="del">
          <ac:chgData name="Karoline Huth" userId="5ffc0af5-9e46-431a-90db-3541adb3af2d" providerId="ADAL" clId="{8EEAABA1-5715-324C-85F7-0B9D1CD18B60}" dt="2023-01-10T15:29:39.570" v="4112" actId="478"/>
          <ac:spMkLst>
            <pc:docMk/>
            <pc:sldMk cId="2389673662" sldId="586"/>
            <ac:spMk id="11" creationId="{A9D1E098-1D04-DB58-99AC-D6EB93CB35EF}"/>
          </ac:spMkLst>
        </pc:spChg>
        <pc:spChg chg="del">
          <ac:chgData name="Karoline Huth" userId="5ffc0af5-9e46-431a-90db-3541adb3af2d" providerId="ADAL" clId="{8EEAABA1-5715-324C-85F7-0B9D1CD18B60}" dt="2023-01-10T15:29:39.570" v="4112" actId="478"/>
          <ac:spMkLst>
            <pc:docMk/>
            <pc:sldMk cId="2389673662" sldId="586"/>
            <ac:spMk id="12" creationId="{6CCF623D-B652-C02D-E56A-01F2C2F3AB69}"/>
          </ac:spMkLst>
        </pc:spChg>
      </pc:sldChg>
      <pc:sldChg chg="add ord">
        <pc:chgData name="Karoline Huth" userId="5ffc0af5-9e46-431a-90db-3541adb3af2d" providerId="ADAL" clId="{8EEAABA1-5715-324C-85F7-0B9D1CD18B60}" dt="2023-01-10T15:34:11.631" v="4227" actId="20578"/>
        <pc:sldMkLst>
          <pc:docMk/>
          <pc:sldMk cId="2962268395" sldId="587"/>
        </pc:sldMkLst>
      </pc:sldChg>
      <pc:sldChg chg="addSp delSp modSp add mod">
        <pc:chgData name="Karoline Huth" userId="5ffc0af5-9e46-431a-90db-3541adb3af2d" providerId="ADAL" clId="{8EEAABA1-5715-324C-85F7-0B9D1CD18B60}" dt="2023-01-11T07:15:20.684" v="5086" actId="20577"/>
        <pc:sldMkLst>
          <pc:docMk/>
          <pc:sldMk cId="2805274580" sldId="588"/>
        </pc:sldMkLst>
        <pc:spChg chg="mod">
          <ac:chgData name="Karoline Huth" userId="5ffc0af5-9e46-431a-90db-3541adb3af2d" providerId="ADAL" clId="{8EEAABA1-5715-324C-85F7-0B9D1CD18B60}" dt="2023-01-11T07:15:20.684" v="5086" actId="20577"/>
          <ac:spMkLst>
            <pc:docMk/>
            <pc:sldMk cId="2805274580" sldId="588"/>
            <ac:spMk id="6" creationId="{5035EED6-C86E-0B4F-ADE8-845324103C90}"/>
          </ac:spMkLst>
        </pc:spChg>
        <pc:spChg chg="mod">
          <ac:chgData name="Karoline Huth" userId="5ffc0af5-9e46-431a-90db-3541adb3af2d" providerId="ADAL" clId="{8EEAABA1-5715-324C-85F7-0B9D1CD18B60}" dt="2023-01-11T07:15:00.627" v="5057" actId="1076"/>
          <ac:spMkLst>
            <pc:docMk/>
            <pc:sldMk cId="2805274580" sldId="588"/>
            <ac:spMk id="12" creationId="{5E350CC9-0296-4C4A-860A-449CBB8D31BD}"/>
          </ac:spMkLst>
        </pc:spChg>
        <pc:spChg chg="add del">
          <ac:chgData name="Karoline Huth" userId="5ffc0af5-9e46-431a-90db-3541adb3af2d" providerId="ADAL" clId="{8EEAABA1-5715-324C-85F7-0B9D1CD18B60}" dt="2023-01-11T07:03:28.299" v="4769" actId="478"/>
          <ac:spMkLst>
            <pc:docMk/>
            <pc:sldMk cId="2805274580" sldId="588"/>
            <ac:spMk id="13" creationId="{AE79F341-358B-7874-2D7A-6A249C6952A7}"/>
          </ac:spMkLst>
        </pc:spChg>
        <pc:spChg chg="add del">
          <ac:chgData name="Karoline Huth" userId="5ffc0af5-9e46-431a-90db-3541adb3af2d" providerId="ADAL" clId="{8EEAABA1-5715-324C-85F7-0B9D1CD18B60}" dt="2023-01-11T07:03:43.723" v="4771" actId="478"/>
          <ac:spMkLst>
            <pc:docMk/>
            <pc:sldMk cId="2805274580" sldId="588"/>
            <ac:spMk id="14" creationId="{58223FF8-F9A6-54C5-E4D4-104894693B0D}"/>
          </ac:spMkLst>
        </pc:spChg>
        <pc:spChg chg="add mod">
          <ac:chgData name="Karoline Huth" userId="5ffc0af5-9e46-431a-90db-3541adb3af2d" providerId="ADAL" clId="{8EEAABA1-5715-324C-85F7-0B9D1CD18B60}" dt="2023-01-11T07:07:35.222" v="4905" actId="14100"/>
          <ac:spMkLst>
            <pc:docMk/>
            <pc:sldMk cId="2805274580" sldId="588"/>
            <ac:spMk id="16" creationId="{9E516B41-A7DC-D116-B223-29BCA7731405}"/>
          </ac:spMkLst>
        </pc:spChg>
        <pc:spChg chg="add del mod">
          <ac:chgData name="Karoline Huth" userId="5ffc0af5-9e46-431a-90db-3541adb3af2d" providerId="ADAL" clId="{8EEAABA1-5715-324C-85F7-0B9D1CD18B60}" dt="2023-01-11T07:07:18.049" v="4902" actId="478"/>
          <ac:spMkLst>
            <pc:docMk/>
            <pc:sldMk cId="2805274580" sldId="588"/>
            <ac:spMk id="17" creationId="{1AF8D55C-F4DF-E312-AD98-32FAFCB98C56}"/>
          </ac:spMkLst>
        </pc:spChg>
        <pc:spChg chg="add del mod">
          <ac:chgData name="Karoline Huth" userId="5ffc0af5-9e46-431a-90db-3541adb3af2d" providerId="ADAL" clId="{8EEAABA1-5715-324C-85F7-0B9D1CD18B60}" dt="2023-01-11T07:07:10.534" v="4899" actId="478"/>
          <ac:spMkLst>
            <pc:docMk/>
            <pc:sldMk cId="2805274580" sldId="588"/>
            <ac:spMk id="18" creationId="{4D9DE36D-DC63-F49B-E04F-6E2EF39CE6EF}"/>
          </ac:spMkLst>
        </pc:spChg>
        <pc:spChg chg="add mod">
          <ac:chgData name="Karoline Huth" userId="5ffc0af5-9e46-431a-90db-3541adb3af2d" providerId="ADAL" clId="{8EEAABA1-5715-324C-85F7-0B9D1CD18B60}" dt="2023-01-11T07:07:06.335" v="4898" actId="2085"/>
          <ac:spMkLst>
            <pc:docMk/>
            <pc:sldMk cId="2805274580" sldId="588"/>
            <ac:spMk id="19" creationId="{D08E14CB-87C7-02FE-950C-0555E485C76B}"/>
          </ac:spMkLst>
        </pc:spChg>
        <pc:spChg chg="add mod">
          <ac:chgData name="Karoline Huth" userId="5ffc0af5-9e46-431a-90db-3541adb3af2d" providerId="ADAL" clId="{8EEAABA1-5715-324C-85F7-0B9D1CD18B60}" dt="2023-01-11T07:07:27.279" v="4904" actId="1076"/>
          <ac:spMkLst>
            <pc:docMk/>
            <pc:sldMk cId="2805274580" sldId="588"/>
            <ac:spMk id="20" creationId="{387562D3-899F-9856-33F9-FB4FA83E13A9}"/>
          </ac:spMkLst>
        </pc:spChg>
        <pc:spChg chg="add mod">
          <ac:chgData name="Karoline Huth" userId="5ffc0af5-9e46-431a-90db-3541adb3af2d" providerId="ADAL" clId="{8EEAABA1-5715-324C-85F7-0B9D1CD18B60}" dt="2023-01-11T07:07:43.744" v="4909" actId="1076"/>
          <ac:spMkLst>
            <pc:docMk/>
            <pc:sldMk cId="2805274580" sldId="588"/>
            <ac:spMk id="21" creationId="{7DBA5D2F-552D-69A6-F17D-49158D1D08E3}"/>
          </ac:spMkLst>
        </pc:spChg>
        <pc:spChg chg="mod">
          <ac:chgData name="Karoline Huth" userId="5ffc0af5-9e46-431a-90db-3541adb3af2d" providerId="ADAL" clId="{8EEAABA1-5715-324C-85F7-0B9D1CD18B60}" dt="2023-01-11T07:04:45.398" v="4776" actId="1582"/>
          <ac:spMkLst>
            <pc:docMk/>
            <pc:sldMk cId="2805274580" sldId="588"/>
            <ac:spMk id="34" creationId="{E3C3C9E9-5CE4-2B45-8ED1-47EB351FB775}"/>
          </ac:spMkLst>
        </pc:spChg>
        <pc:spChg chg="mod">
          <ac:chgData name="Karoline Huth" userId="5ffc0af5-9e46-431a-90db-3541adb3af2d" providerId="ADAL" clId="{8EEAABA1-5715-324C-85F7-0B9D1CD18B60}" dt="2023-01-11T07:04:16.431" v="4773" actId="1582"/>
          <ac:spMkLst>
            <pc:docMk/>
            <pc:sldMk cId="2805274580" sldId="588"/>
            <ac:spMk id="40" creationId="{50E7067B-0428-E542-B0C7-F065F84A2B2B}"/>
          </ac:spMkLst>
        </pc:spChg>
        <pc:spChg chg="mod">
          <ac:chgData name="Karoline Huth" userId="5ffc0af5-9e46-431a-90db-3541adb3af2d" providerId="ADAL" clId="{8EEAABA1-5715-324C-85F7-0B9D1CD18B60}" dt="2023-01-11T07:09:03.542" v="4970" actId="1037"/>
          <ac:spMkLst>
            <pc:docMk/>
            <pc:sldMk cId="2805274580" sldId="588"/>
            <ac:spMk id="96" creationId="{D8BB3BE5-2D33-004C-ADE0-5A23A3FD7931}"/>
          </ac:spMkLst>
        </pc:spChg>
        <pc:grpChg chg="mod">
          <ac:chgData name="Karoline Huth" userId="5ffc0af5-9e46-431a-90db-3541adb3af2d" providerId="ADAL" clId="{8EEAABA1-5715-324C-85F7-0B9D1CD18B60}" dt="2023-01-11T07:09:03.542" v="4970" actId="1037"/>
          <ac:grpSpMkLst>
            <pc:docMk/>
            <pc:sldMk cId="2805274580" sldId="588"/>
            <ac:grpSpMk id="72" creationId="{3B359C97-4F15-3C4D-8C14-E542E6CB5782}"/>
          </ac:grpSpMkLst>
        </pc:grpChg>
        <pc:cxnChg chg="mod">
          <ac:chgData name="Karoline Huth" userId="5ffc0af5-9e46-431a-90db-3541adb3af2d" providerId="ADAL" clId="{8EEAABA1-5715-324C-85F7-0B9D1CD18B60}" dt="2023-01-11T06:38:04.637" v="4648" actId="14100"/>
          <ac:cxnSpMkLst>
            <pc:docMk/>
            <pc:sldMk cId="2805274580" sldId="588"/>
            <ac:cxnSpMk id="15" creationId="{632A650F-0176-1D45-B54E-5109DAE3E4B5}"/>
          </ac:cxnSpMkLst>
        </pc:cxnChg>
        <pc:cxnChg chg="mod">
          <ac:chgData name="Karoline Huth" userId="5ffc0af5-9e46-431a-90db-3541adb3af2d" providerId="ADAL" clId="{8EEAABA1-5715-324C-85F7-0B9D1CD18B60}" dt="2023-01-11T06:37:49.374" v="4647" actId="14100"/>
          <ac:cxnSpMkLst>
            <pc:docMk/>
            <pc:sldMk cId="2805274580" sldId="588"/>
            <ac:cxnSpMk id="59" creationId="{09D785D9-061B-6F49-A839-831818D65C14}"/>
          </ac:cxnSpMkLst>
        </pc:cxnChg>
        <pc:cxnChg chg="mod">
          <ac:chgData name="Karoline Huth" userId="5ffc0af5-9e46-431a-90db-3541adb3af2d" providerId="ADAL" clId="{8EEAABA1-5715-324C-85F7-0B9D1CD18B60}" dt="2023-01-11T06:38:25.423" v="4650" actId="14100"/>
          <ac:cxnSpMkLst>
            <pc:docMk/>
            <pc:sldMk cId="2805274580" sldId="588"/>
            <ac:cxnSpMk id="66" creationId="{9F32B281-E4C9-7041-B0A3-C3ABB7D84141}"/>
          </ac:cxnSpMkLst>
        </pc:cxnChg>
        <pc:cxnChg chg="mod">
          <ac:chgData name="Karoline Huth" userId="5ffc0af5-9e46-431a-90db-3541adb3af2d" providerId="ADAL" clId="{8EEAABA1-5715-324C-85F7-0B9D1CD18B60}" dt="2023-01-11T07:09:03.542" v="4970" actId="1037"/>
          <ac:cxnSpMkLst>
            <pc:docMk/>
            <pc:sldMk cId="2805274580" sldId="588"/>
            <ac:cxnSpMk id="77" creationId="{8D8F7BB3-0012-4D43-918C-D48A00E8EFF6}"/>
          </ac:cxnSpMkLst>
        </pc:cxnChg>
        <pc:cxnChg chg="mod">
          <ac:chgData name="Karoline Huth" userId="5ffc0af5-9e46-431a-90db-3541adb3af2d" providerId="ADAL" clId="{8EEAABA1-5715-324C-85F7-0B9D1CD18B60}" dt="2023-01-11T07:09:03.542" v="4970" actId="1037"/>
          <ac:cxnSpMkLst>
            <pc:docMk/>
            <pc:sldMk cId="2805274580" sldId="588"/>
            <ac:cxnSpMk id="78" creationId="{462547C9-0157-BF4E-8340-B2E6D7CF69D1}"/>
          </ac:cxnSpMkLst>
        </pc:cxnChg>
      </pc:sldChg>
      <pc:sldChg chg="addSp delSp modSp add mod modNotesTx">
        <pc:chgData name="Karoline Huth" userId="5ffc0af5-9e46-431a-90db-3541adb3af2d" providerId="ADAL" clId="{8EEAABA1-5715-324C-85F7-0B9D1CD18B60}" dt="2023-01-11T11:25:03.407" v="7994" actId="20577"/>
        <pc:sldMkLst>
          <pc:docMk/>
          <pc:sldMk cId="3846706252" sldId="589"/>
        </pc:sldMkLst>
        <pc:spChg chg="add del mod">
          <ac:chgData name="Karoline Huth" userId="5ffc0af5-9e46-431a-90db-3541adb3af2d" providerId="ADAL" clId="{8EEAABA1-5715-324C-85F7-0B9D1CD18B60}" dt="2023-01-11T08:10:19.765" v="5399"/>
          <ac:spMkLst>
            <pc:docMk/>
            <pc:sldMk cId="3846706252" sldId="589"/>
            <ac:spMk id="4" creationId="{266BCC37-8F29-08BA-F894-5BC923E326DF}"/>
          </ac:spMkLst>
        </pc:spChg>
        <pc:spChg chg="add mod">
          <ac:chgData name="Karoline Huth" userId="5ffc0af5-9e46-431a-90db-3541adb3af2d" providerId="ADAL" clId="{8EEAABA1-5715-324C-85F7-0B9D1CD18B60}" dt="2023-01-11T11:24:07.351" v="7971" actId="1076"/>
          <ac:spMkLst>
            <pc:docMk/>
            <pc:sldMk cId="3846706252" sldId="589"/>
            <ac:spMk id="5" creationId="{6AC54EA3-A516-3268-010A-A1D2608B1B7A}"/>
          </ac:spMkLst>
        </pc:spChg>
        <pc:spChg chg="mod">
          <ac:chgData name="Karoline Huth" userId="5ffc0af5-9e46-431a-90db-3541adb3af2d" providerId="ADAL" clId="{8EEAABA1-5715-324C-85F7-0B9D1CD18B60}" dt="2023-01-11T11:21:55.807" v="7960" actId="27636"/>
          <ac:spMkLst>
            <pc:docMk/>
            <pc:sldMk cId="3846706252" sldId="589"/>
            <ac:spMk id="6" creationId="{5035EED6-C86E-0B4F-ADE8-845324103C90}"/>
          </ac:spMkLst>
        </pc:spChg>
        <pc:spChg chg="add mod">
          <ac:chgData name="Karoline Huth" userId="5ffc0af5-9e46-431a-90db-3541adb3af2d" providerId="ADAL" clId="{8EEAABA1-5715-324C-85F7-0B9D1CD18B60}" dt="2023-01-11T11:24:01.303" v="7970" actId="1076"/>
          <ac:spMkLst>
            <pc:docMk/>
            <pc:sldMk cId="3846706252" sldId="589"/>
            <ac:spMk id="9" creationId="{F4C28786-6C4A-CF5F-85DF-2C7C26506FEA}"/>
          </ac:spMkLst>
        </pc:spChg>
        <pc:spChg chg="add mod">
          <ac:chgData name="Karoline Huth" userId="5ffc0af5-9e46-431a-90db-3541adb3af2d" providerId="ADAL" clId="{8EEAABA1-5715-324C-85F7-0B9D1CD18B60}" dt="2023-01-11T11:24:50.460" v="7987" actId="1076"/>
          <ac:spMkLst>
            <pc:docMk/>
            <pc:sldMk cId="3846706252" sldId="589"/>
            <ac:spMk id="10" creationId="{C3299925-CE94-DC31-A040-090C706BA814}"/>
          </ac:spMkLst>
        </pc:spChg>
        <pc:spChg chg="add mod">
          <ac:chgData name="Karoline Huth" userId="5ffc0af5-9e46-431a-90db-3541adb3af2d" providerId="ADAL" clId="{8EEAABA1-5715-324C-85F7-0B9D1CD18B60}" dt="2023-01-11T11:25:03.407" v="7994" actId="20577"/>
          <ac:spMkLst>
            <pc:docMk/>
            <pc:sldMk cId="3846706252" sldId="589"/>
            <ac:spMk id="11" creationId="{6FE36A82-93DD-F0C4-252D-4A709C12A48B}"/>
          </ac:spMkLst>
        </pc:spChg>
        <pc:spChg chg="del">
          <ac:chgData name="Karoline Huth" userId="5ffc0af5-9e46-431a-90db-3541adb3af2d" providerId="ADAL" clId="{8EEAABA1-5715-324C-85F7-0B9D1CD18B60}" dt="2023-01-11T06:47:35.296" v="4724" actId="478"/>
          <ac:spMkLst>
            <pc:docMk/>
            <pc:sldMk cId="3846706252" sldId="589"/>
            <ac:spMk id="13" creationId="{AE79F341-358B-7874-2D7A-6A249C6952A7}"/>
          </ac:spMkLst>
        </pc:spChg>
        <pc:spChg chg="mod">
          <ac:chgData name="Karoline Huth" userId="5ffc0af5-9e46-431a-90db-3541adb3af2d" providerId="ADAL" clId="{8EEAABA1-5715-324C-85F7-0B9D1CD18B60}" dt="2023-01-11T08:10:03.534" v="5395" actId="1076"/>
          <ac:spMkLst>
            <pc:docMk/>
            <pc:sldMk cId="3846706252" sldId="589"/>
            <ac:spMk id="90" creationId="{FB52DEAF-9293-9749-90D9-26CD05715CE7}"/>
          </ac:spMkLst>
        </pc:spChg>
        <pc:spChg chg="mod">
          <ac:chgData name="Karoline Huth" userId="5ffc0af5-9e46-431a-90db-3541adb3af2d" providerId="ADAL" clId="{8EEAABA1-5715-324C-85F7-0B9D1CD18B60}" dt="2023-01-11T06:48:19.416" v="4730" actId="1076"/>
          <ac:spMkLst>
            <pc:docMk/>
            <pc:sldMk cId="3846706252" sldId="589"/>
            <ac:spMk id="91" creationId="{629D079A-D7DE-EA4A-A6A6-AB9D4C3F7618}"/>
          </ac:spMkLst>
        </pc:spChg>
        <pc:spChg chg="mod">
          <ac:chgData name="Karoline Huth" userId="5ffc0af5-9e46-431a-90db-3541adb3af2d" providerId="ADAL" clId="{8EEAABA1-5715-324C-85F7-0B9D1CD18B60}" dt="2023-01-11T08:10:47.159" v="5402" actId="1076"/>
          <ac:spMkLst>
            <pc:docMk/>
            <pc:sldMk cId="3846706252" sldId="589"/>
            <ac:spMk id="92" creationId="{766174AF-27CF-624C-ACD9-FD6469EB1862}"/>
          </ac:spMkLst>
        </pc:spChg>
        <pc:spChg chg="mod">
          <ac:chgData name="Karoline Huth" userId="5ffc0af5-9e46-431a-90db-3541adb3af2d" providerId="ADAL" clId="{8EEAABA1-5715-324C-85F7-0B9D1CD18B60}" dt="2023-01-11T08:10:35.449" v="5400" actId="1076"/>
          <ac:spMkLst>
            <pc:docMk/>
            <pc:sldMk cId="3846706252" sldId="589"/>
            <ac:spMk id="94" creationId="{F01B0AB0-EDAA-4140-A36B-7DCDF332B8EA}"/>
          </ac:spMkLst>
        </pc:spChg>
        <pc:spChg chg="mod">
          <ac:chgData name="Karoline Huth" userId="5ffc0af5-9e46-431a-90db-3541adb3af2d" providerId="ADAL" clId="{8EEAABA1-5715-324C-85F7-0B9D1CD18B60}" dt="2023-01-11T08:10:13.291" v="5396" actId="1076"/>
          <ac:spMkLst>
            <pc:docMk/>
            <pc:sldMk cId="3846706252" sldId="589"/>
            <ac:spMk id="96" creationId="{D8BB3BE5-2D33-004C-ADE0-5A23A3FD7931}"/>
          </ac:spMkLst>
        </pc:spChg>
        <pc:grpChg chg="mod">
          <ac:chgData name="Karoline Huth" userId="5ffc0af5-9e46-431a-90db-3541adb3af2d" providerId="ADAL" clId="{8EEAABA1-5715-324C-85F7-0B9D1CD18B60}" dt="2023-01-11T08:09:58.569" v="5394" actId="1076"/>
          <ac:grpSpMkLst>
            <pc:docMk/>
            <pc:sldMk cId="3846706252" sldId="589"/>
            <ac:grpSpMk id="33" creationId="{D2F14B59-24CF-2C4C-B8DF-87D252DEB20F}"/>
          </ac:grpSpMkLst>
        </pc:grpChg>
        <pc:grpChg chg="mod">
          <ac:chgData name="Karoline Huth" userId="5ffc0af5-9e46-431a-90db-3541adb3af2d" providerId="ADAL" clId="{8EEAABA1-5715-324C-85F7-0B9D1CD18B60}" dt="2023-01-11T06:48:07.254" v="4727" actId="1076"/>
          <ac:grpSpMkLst>
            <pc:docMk/>
            <pc:sldMk cId="3846706252" sldId="589"/>
            <ac:grpSpMk id="54" creationId="{A4C441CA-0586-254E-924D-2B66D5C32C7D}"/>
          </ac:grpSpMkLst>
        </pc:grpChg>
        <pc:grpChg chg="mod">
          <ac:chgData name="Karoline Huth" userId="5ffc0af5-9e46-431a-90db-3541adb3af2d" providerId="ADAL" clId="{8EEAABA1-5715-324C-85F7-0B9D1CD18B60}" dt="2023-01-11T08:10:41.858" v="5401" actId="1076"/>
          <ac:grpSpMkLst>
            <pc:docMk/>
            <pc:sldMk cId="3846706252" sldId="589"/>
            <ac:grpSpMk id="60" creationId="{BB215116-07B6-F046-94CC-BA027AE52639}"/>
          </ac:grpSpMkLst>
        </pc:grpChg>
        <pc:grpChg chg="mod">
          <ac:chgData name="Karoline Huth" userId="5ffc0af5-9e46-431a-90db-3541adb3af2d" providerId="ADAL" clId="{8EEAABA1-5715-324C-85F7-0B9D1CD18B60}" dt="2023-01-11T08:10:13.291" v="5396" actId="1076"/>
          <ac:grpSpMkLst>
            <pc:docMk/>
            <pc:sldMk cId="3846706252" sldId="589"/>
            <ac:grpSpMk id="72" creationId="{3B359C97-4F15-3C4D-8C14-E542E6CB5782}"/>
          </ac:grpSpMkLst>
        </pc:grpChg>
        <pc:grpChg chg="mod">
          <ac:chgData name="Karoline Huth" userId="5ffc0af5-9e46-431a-90db-3541adb3af2d" providerId="ADAL" clId="{8EEAABA1-5715-324C-85F7-0B9D1CD18B60}" dt="2023-01-11T08:10:35.449" v="5400" actId="1076"/>
          <ac:grpSpMkLst>
            <pc:docMk/>
            <pc:sldMk cId="3846706252" sldId="589"/>
            <ac:grpSpMk id="79" creationId="{94E5A3E1-FAF0-A342-B1AD-734662CB08E8}"/>
          </ac:grpSpMkLst>
        </pc:grpChg>
        <pc:cxnChg chg="mod">
          <ac:chgData name="Karoline Huth" userId="5ffc0af5-9e46-431a-90db-3541adb3af2d" providerId="ADAL" clId="{8EEAABA1-5715-324C-85F7-0B9D1CD18B60}" dt="2023-01-11T08:09:58.569" v="5394" actId="1076"/>
          <ac:cxnSpMkLst>
            <pc:docMk/>
            <pc:sldMk cId="3846706252" sldId="589"/>
            <ac:cxnSpMk id="15" creationId="{632A650F-0176-1D45-B54E-5109DAE3E4B5}"/>
          </ac:cxnSpMkLst>
        </pc:cxnChg>
        <pc:cxnChg chg="mod">
          <ac:chgData name="Karoline Huth" userId="5ffc0af5-9e46-431a-90db-3541adb3af2d" providerId="ADAL" clId="{8EEAABA1-5715-324C-85F7-0B9D1CD18B60}" dt="2023-01-11T06:48:07.254" v="4727" actId="1076"/>
          <ac:cxnSpMkLst>
            <pc:docMk/>
            <pc:sldMk cId="3846706252" sldId="589"/>
            <ac:cxnSpMk id="59" creationId="{09D785D9-061B-6F49-A839-831818D65C14}"/>
          </ac:cxnSpMkLst>
        </pc:cxnChg>
        <pc:cxnChg chg="mod">
          <ac:chgData name="Karoline Huth" userId="5ffc0af5-9e46-431a-90db-3541adb3af2d" providerId="ADAL" clId="{8EEAABA1-5715-324C-85F7-0B9D1CD18B60}" dt="2023-01-11T08:10:41.858" v="5401" actId="1076"/>
          <ac:cxnSpMkLst>
            <pc:docMk/>
            <pc:sldMk cId="3846706252" sldId="589"/>
            <ac:cxnSpMk id="65" creationId="{863ED153-E755-7D4C-B296-8332020D26B0}"/>
          </ac:cxnSpMkLst>
        </pc:cxnChg>
        <pc:cxnChg chg="mod">
          <ac:chgData name="Karoline Huth" userId="5ffc0af5-9e46-431a-90db-3541adb3af2d" providerId="ADAL" clId="{8EEAABA1-5715-324C-85F7-0B9D1CD18B60}" dt="2023-01-11T08:10:13.291" v="5396" actId="1076"/>
          <ac:cxnSpMkLst>
            <pc:docMk/>
            <pc:sldMk cId="3846706252" sldId="589"/>
            <ac:cxnSpMk id="77" creationId="{8D8F7BB3-0012-4D43-918C-D48A00E8EFF6}"/>
          </ac:cxnSpMkLst>
        </pc:cxnChg>
        <pc:cxnChg chg="mod">
          <ac:chgData name="Karoline Huth" userId="5ffc0af5-9e46-431a-90db-3541adb3af2d" providerId="ADAL" clId="{8EEAABA1-5715-324C-85F7-0B9D1CD18B60}" dt="2023-01-11T08:10:13.291" v="5396" actId="1076"/>
          <ac:cxnSpMkLst>
            <pc:docMk/>
            <pc:sldMk cId="3846706252" sldId="589"/>
            <ac:cxnSpMk id="78" creationId="{462547C9-0157-BF4E-8340-B2E6D7CF69D1}"/>
          </ac:cxnSpMkLst>
        </pc:cxnChg>
        <pc:cxnChg chg="mod">
          <ac:chgData name="Karoline Huth" userId="5ffc0af5-9e46-431a-90db-3541adb3af2d" providerId="ADAL" clId="{8EEAABA1-5715-324C-85F7-0B9D1CD18B60}" dt="2023-01-11T08:10:35.449" v="5400" actId="1076"/>
          <ac:cxnSpMkLst>
            <pc:docMk/>
            <pc:sldMk cId="3846706252" sldId="589"/>
            <ac:cxnSpMk id="84" creationId="{9DDDEB44-4C4E-1943-986E-FE0E3AEA8CA6}"/>
          </ac:cxnSpMkLst>
        </pc:cxnChg>
        <pc:cxnChg chg="mod">
          <ac:chgData name="Karoline Huth" userId="5ffc0af5-9e46-431a-90db-3541adb3af2d" providerId="ADAL" clId="{8EEAABA1-5715-324C-85F7-0B9D1CD18B60}" dt="2023-01-11T08:10:35.449" v="5400" actId="1076"/>
          <ac:cxnSpMkLst>
            <pc:docMk/>
            <pc:sldMk cId="3846706252" sldId="589"/>
            <ac:cxnSpMk id="85" creationId="{EB376F9C-6FAC-6046-8AE8-60A51AC9B4A7}"/>
          </ac:cxnSpMkLst>
        </pc:cxnChg>
      </pc:sldChg>
      <pc:sldChg chg="addSp modSp add mod">
        <pc:chgData name="Karoline Huth" userId="5ffc0af5-9e46-431a-90db-3541adb3af2d" providerId="ADAL" clId="{8EEAABA1-5715-324C-85F7-0B9D1CD18B60}" dt="2023-01-11T07:15:36.285" v="5091" actId="20577"/>
        <pc:sldMkLst>
          <pc:docMk/>
          <pc:sldMk cId="2472206257" sldId="590"/>
        </pc:sldMkLst>
        <pc:spChg chg="add mod">
          <ac:chgData name="Karoline Huth" userId="5ffc0af5-9e46-431a-90db-3541adb3af2d" providerId="ADAL" clId="{8EEAABA1-5715-324C-85F7-0B9D1CD18B60}" dt="2023-01-11T07:14:36.872" v="5024" actId="1076"/>
          <ac:spMkLst>
            <pc:docMk/>
            <pc:sldMk cId="2472206257" sldId="590"/>
            <ac:spMk id="4" creationId="{5CAB2EE5-9F0B-7F14-58A9-DFC0B3C44E44}"/>
          </ac:spMkLst>
        </pc:spChg>
        <pc:spChg chg="add mod">
          <ac:chgData name="Karoline Huth" userId="5ffc0af5-9e46-431a-90db-3541adb3af2d" providerId="ADAL" clId="{8EEAABA1-5715-324C-85F7-0B9D1CD18B60}" dt="2023-01-11T07:14:40.219" v="5026" actId="1076"/>
          <ac:spMkLst>
            <pc:docMk/>
            <pc:sldMk cId="2472206257" sldId="590"/>
            <ac:spMk id="5" creationId="{64E1E28A-379A-C236-2CCC-189F4C96430C}"/>
          </ac:spMkLst>
        </pc:spChg>
        <pc:spChg chg="mod">
          <ac:chgData name="Karoline Huth" userId="5ffc0af5-9e46-431a-90db-3541adb3af2d" providerId="ADAL" clId="{8EEAABA1-5715-324C-85F7-0B9D1CD18B60}" dt="2023-01-11T07:15:36.285" v="5091" actId="20577"/>
          <ac:spMkLst>
            <pc:docMk/>
            <pc:sldMk cId="2472206257" sldId="590"/>
            <ac:spMk id="6" creationId="{5035EED6-C86E-0B4F-ADE8-845324103C90}"/>
          </ac:spMkLst>
        </pc:spChg>
        <pc:spChg chg="add mod">
          <ac:chgData name="Karoline Huth" userId="5ffc0af5-9e46-431a-90db-3541adb3af2d" providerId="ADAL" clId="{8EEAABA1-5715-324C-85F7-0B9D1CD18B60}" dt="2023-01-11T07:14:44.433" v="5028" actId="1076"/>
          <ac:spMkLst>
            <pc:docMk/>
            <pc:sldMk cId="2472206257" sldId="590"/>
            <ac:spMk id="9" creationId="{07272E12-51E7-C4DE-39BF-742A175603EA}"/>
          </ac:spMkLst>
        </pc:spChg>
        <pc:spChg chg="mod">
          <ac:chgData name="Karoline Huth" userId="5ffc0af5-9e46-431a-90db-3541adb3af2d" providerId="ADAL" clId="{8EEAABA1-5715-324C-85F7-0B9D1CD18B60}" dt="2023-01-11T07:09:35.825" v="5020" actId="14100"/>
          <ac:spMkLst>
            <pc:docMk/>
            <pc:sldMk cId="2472206257" sldId="590"/>
            <ac:spMk id="16" creationId="{9E516B41-A7DC-D116-B223-29BCA7731405}"/>
          </ac:spMkLst>
        </pc:spChg>
        <pc:spChg chg="mod">
          <ac:chgData name="Karoline Huth" userId="5ffc0af5-9e46-431a-90db-3541adb3af2d" providerId="ADAL" clId="{8EEAABA1-5715-324C-85F7-0B9D1CD18B60}" dt="2023-01-11T07:09:38.800" v="5021" actId="1076"/>
          <ac:spMkLst>
            <pc:docMk/>
            <pc:sldMk cId="2472206257" sldId="590"/>
            <ac:spMk id="19" creationId="{D08E14CB-87C7-02FE-950C-0555E485C76B}"/>
          </ac:spMkLst>
        </pc:spChg>
        <pc:spChg chg="mod">
          <ac:chgData name="Karoline Huth" userId="5ffc0af5-9e46-431a-90db-3541adb3af2d" providerId="ADAL" clId="{8EEAABA1-5715-324C-85F7-0B9D1CD18B60}" dt="2023-01-11T07:08:26.242" v="4917" actId="1076"/>
          <ac:spMkLst>
            <pc:docMk/>
            <pc:sldMk cId="2472206257" sldId="590"/>
            <ac:spMk id="20" creationId="{387562D3-899F-9856-33F9-FB4FA83E13A9}"/>
          </ac:spMkLst>
        </pc:spChg>
        <pc:spChg chg="mod">
          <ac:chgData name="Karoline Huth" userId="5ffc0af5-9e46-431a-90db-3541adb3af2d" providerId="ADAL" clId="{8EEAABA1-5715-324C-85F7-0B9D1CD18B60}" dt="2023-01-11T07:08:16.429" v="4915" actId="2085"/>
          <ac:spMkLst>
            <pc:docMk/>
            <pc:sldMk cId="2472206257" sldId="590"/>
            <ac:spMk id="34" creationId="{E3C3C9E9-5CE4-2B45-8ED1-47EB351FB775}"/>
          </ac:spMkLst>
        </pc:spChg>
        <pc:spChg chg="mod">
          <ac:chgData name="Karoline Huth" userId="5ffc0af5-9e46-431a-90db-3541adb3af2d" providerId="ADAL" clId="{8EEAABA1-5715-324C-85F7-0B9D1CD18B60}" dt="2023-01-11T07:08:11.263" v="4914" actId="2085"/>
          <ac:spMkLst>
            <pc:docMk/>
            <pc:sldMk cId="2472206257" sldId="590"/>
            <ac:spMk id="40" creationId="{50E7067B-0428-E542-B0C7-F065F84A2B2B}"/>
          </ac:spMkLst>
        </pc:spChg>
        <pc:spChg chg="mod">
          <ac:chgData name="Karoline Huth" userId="5ffc0af5-9e46-431a-90db-3541adb3af2d" providerId="ADAL" clId="{8EEAABA1-5715-324C-85F7-0B9D1CD18B60}" dt="2023-01-11T07:08:38.927" v="4932" actId="692"/>
          <ac:spMkLst>
            <pc:docMk/>
            <pc:sldMk cId="2472206257" sldId="590"/>
            <ac:spMk id="50" creationId="{18C0589C-B3D1-6741-B396-C64E347313E4}"/>
          </ac:spMkLst>
        </pc:spChg>
        <pc:spChg chg="mod">
          <ac:chgData name="Karoline Huth" userId="5ffc0af5-9e46-431a-90db-3541adb3af2d" providerId="ADAL" clId="{8EEAABA1-5715-324C-85F7-0B9D1CD18B60}" dt="2023-01-11T07:08:48.604" v="4947" actId="692"/>
          <ac:spMkLst>
            <pc:docMk/>
            <pc:sldMk cId="2472206257" sldId="590"/>
            <ac:spMk id="73" creationId="{566EADAD-C7AB-3847-8526-1A9F6BBBA43F}"/>
          </ac:spMkLst>
        </pc:spChg>
        <pc:spChg chg="mod">
          <ac:chgData name="Karoline Huth" userId="5ffc0af5-9e46-431a-90db-3541adb3af2d" providerId="ADAL" clId="{8EEAABA1-5715-324C-85F7-0B9D1CD18B60}" dt="2023-01-11T07:09:19.582" v="5016" actId="1037"/>
          <ac:spMkLst>
            <pc:docMk/>
            <pc:sldMk cId="2472206257" sldId="590"/>
            <ac:spMk id="96" creationId="{D8BB3BE5-2D33-004C-ADE0-5A23A3FD7931}"/>
          </ac:spMkLst>
        </pc:spChg>
        <pc:grpChg chg="mod">
          <ac:chgData name="Karoline Huth" userId="5ffc0af5-9e46-431a-90db-3541adb3af2d" providerId="ADAL" clId="{8EEAABA1-5715-324C-85F7-0B9D1CD18B60}" dt="2023-01-11T07:09:19.582" v="5016" actId="1037"/>
          <ac:grpSpMkLst>
            <pc:docMk/>
            <pc:sldMk cId="2472206257" sldId="590"/>
            <ac:grpSpMk id="72" creationId="{3B359C97-4F15-3C4D-8C14-E542E6CB5782}"/>
          </ac:grpSpMkLst>
        </pc:grpChg>
        <pc:cxnChg chg="mod">
          <ac:chgData name="Karoline Huth" userId="5ffc0af5-9e46-431a-90db-3541adb3af2d" providerId="ADAL" clId="{8EEAABA1-5715-324C-85F7-0B9D1CD18B60}" dt="2023-01-11T07:09:19.582" v="5016" actId="1037"/>
          <ac:cxnSpMkLst>
            <pc:docMk/>
            <pc:sldMk cId="2472206257" sldId="590"/>
            <ac:cxnSpMk id="77" creationId="{8D8F7BB3-0012-4D43-918C-D48A00E8EFF6}"/>
          </ac:cxnSpMkLst>
        </pc:cxnChg>
        <pc:cxnChg chg="mod">
          <ac:chgData name="Karoline Huth" userId="5ffc0af5-9e46-431a-90db-3541adb3af2d" providerId="ADAL" clId="{8EEAABA1-5715-324C-85F7-0B9D1CD18B60}" dt="2023-01-11T07:09:19.582" v="5016" actId="1037"/>
          <ac:cxnSpMkLst>
            <pc:docMk/>
            <pc:sldMk cId="2472206257" sldId="590"/>
            <ac:cxnSpMk id="78" creationId="{462547C9-0157-BF4E-8340-B2E6D7CF69D1}"/>
          </ac:cxnSpMkLst>
        </pc:cxnChg>
      </pc:sldChg>
      <pc:sldChg chg="add ord setBg modAnim modNotesTx">
        <pc:chgData name="Karoline Huth" userId="5ffc0af5-9e46-431a-90db-3541adb3af2d" providerId="ADAL" clId="{8EEAABA1-5715-324C-85F7-0B9D1CD18B60}" dt="2023-01-11T09:54:34.807" v="6725" actId="20577"/>
        <pc:sldMkLst>
          <pc:docMk/>
          <pc:sldMk cId="526457269" sldId="591"/>
        </pc:sldMkLst>
      </pc:sldChg>
      <pc:sldChg chg="add modNotesTx">
        <pc:chgData name="Karoline Huth" userId="5ffc0af5-9e46-431a-90db-3541adb3af2d" providerId="ADAL" clId="{8EEAABA1-5715-324C-85F7-0B9D1CD18B60}" dt="2023-01-11T11:26:54.190" v="8150" actId="20577"/>
        <pc:sldMkLst>
          <pc:docMk/>
          <pc:sldMk cId="2942932033" sldId="592"/>
        </pc:sldMkLst>
      </pc:sldChg>
    </pc:docChg>
  </pc:docChgLst>
  <pc:docChgLst>
    <pc:chgData name="Karoline Huth" userId="5ffc0af5-9e46-431a-90db-3541adb3af2d" providerId="ADAL" clId="{50317263-6294-3D41-AF61-AA6B2B0D26E6}"/>
    <pc:docChg chg="undo custSel addSld delSld modSld">
      <pc:chgData name="Karoline Huth" userId="5ffc0af5-9e46-431a-90db-3541adb3af2d" providerId="ADAL" clId="{50317263-6294-3D41-AF61-AA6B2B0D26E6}" dt="2023-01-28T13:37:13.109" v="488" actId="113"/>
      <pc:docMkLst>
        <pc:docMk/>
      </pc:docMkLst>
      <pc:sldChg chg="del">
        <pc:chgData name="Karoline Huth" userId="5ffc0af5-9e46-431a-90db-3541adb3af2d" providerId="ADAL" clId="{50317263-6294-3D41-AF61-AA6B2B0D26E6}" dt="2023-01-28T13:21:14.860" v="86" actId="2696"/>
        <pc:sldMkLst>
          <pc:docMk/>
          <pc:sldMk cId="1917598881" sldId="262"/>
        </pc:sldMkLst>
      </pc:sldChg>
      <pc:sldChg chg="del">
        <pc:chgData name="Karoline Huth" userId="5ffc0af5-9e46-431a-90db-3541adb3af2d" providerId="ADAL" clId="{50317263-6294-3D41-AF61-AA6B2B0D26E6}" dt="2023-01-28T13:21:15.027" v="87" actId="2696"/>
        <pc:sldMkLst>
          <pc:docMk/>
          <pc:sldMk cId="2299009425" sldId="278"/>
        </pc:sldMkLst>
      </pc:sldChg>
      <pc:sldChg chg="modSp mod">
        <pc:chgData name="Karoline Huth" userId="5ffc0af5-9e46-431a-90db-3541adb3af2d" providerId="ADAL" clId="{50317263-6294-3D41-AF61-AA6B2B0D26E6}" dt="2023-01-28T13:37:13.109" v="488" actId="113"/>
        <pc:sldMkLst>
          <pc:docMk/>
          <pc:sldMk cId="3501034909" sldId="293"/>
        </pc:sldMkLst>
        <pc:spChg chg="mod">
          <ac:chgData name="Karoline Huth" userId="5ffc0af5-9e46-431a-90db-3541adb3af2d" providerId="ADAL" clId="{50317263-6294-3D41-AF61-AA6B2B0D26E6}" dt="2023-01-28T13:37:13.109" v="488" actId="113"/>
          <ac:spMkLst>
            <pc:docMk/>
            <pc:sldMk cId="3501034909" sldId="293"/>
            <ac:spMk id="7" creationId="{EA29F227-3810-4945-BD9F-54E29C8A97C2}"/>
          </ac:spMkLst>
        </pc:spChg>
        <pc:spChg chg="mod">
          <ac:chgData name="Karoline Huth" userId="5ffc0af5-9e46-431a-90db-3541adb3af2d" providerId="ADAL" clId="{50317263-6294-3D41-AF61-AA6B2B0D26E6}" dt="2023-01-28T13:20:11.409" v="29" actId="20577"/>
          <ac:spMkLst>
            <pc:docMk/>
            <pc:sldMk cId="3501034909" sldId="293"/>
            <ac:spMk id="11" creationId="{2A82E7EC-5634-5C4D-A428-6797F1086FBC}"/>
          </ac:spMkLst>
        </pc:spChg>
        <pc:picChg chg="mod">
          <ac:chgData name="Karoline Huth" userId="5ffc0af5-9e46-431a-90db-3541adb3af2d" providerId="ADAL" clId="{50317263-6294-3D41-AF61-AA6B2B0D26E6}" dt="2023-01-28T13:37:04.982" v="485" actId="1076"/>
          <ac:picMkLst>
            <pc:docMk/>
            <pc:sldMk cId="3501034909" sldId="293"/>
            <ac:picMk id="17" creationId="{03FAA240-8827-4947-BE1B-FEF70BF7D287}"/>
          </ac:picMkLst>
        </pc:picChg>
        <pc:picChg chg="mod">
          <ac:chgData name="Karoline Huth" userId="5ffc0af5-9e46-431a-90db-3541adb3af2d" providerId="ADAL" clId="{50317263-6294-3D41-AF61-AA6B2B0D26E6}" dt="2023-01-28T13:37:08.720" v="487" actId="1076"/>
          <ac:picMkLst>
            <pc:docMk/>
            <pc:sldMk cId="3501034909" sldId="293"/>
            <ac:picMk id="19" creationId="{46A5BAB7-DB81-A94B-A8D5-5F24B8132573}"/>
          </ac:picMkLst>
        </pc:picChg>
        <pc:picChg chg="mod">
          <ac:chgData name="Karoline Huth" userId="5ffc0af5-9e46-431a-90db-3541adb3af2d" providerId="ADAL" clId="{50317263-6294-3D41-AF61-AA6B2B0D26E6}" dt="2023-01-28T13:37:07.369" v="486" actId="1076"/>
          <ac:picMkLst>
            <pc:docMk/>
            <pc:sldMk cId="3501034909" sldId="293"/>
            <ac:picMk id="20" creationId="{17CB6D78-6AB5-6140-A04C-491D0F7B635C}"/>
          </ac:picMkLst>
        </pc:picChg>
      </pc:sldChg>
      <pc:sldChg chg="del">
        <pc:chgData name="Karoline Huth" userId="5ffc0af5-9e46-431a-90db-3541adb3af2d" providerId="ADAL" clId="{50317263-6294-3D41-AF61-AA6B2B0D26E6}" dt="2023-01-28T13:21:16.531" v="90" actId="2696"/>
        <pc:sldMkLst>
          <pc:docMk/>
          <pc:sldMk cId="1975769058" sldId="298"/>
        </pc:sldMkLst>
      </pc:sldChg>
      <pc:sldChg chg="del">
        <pc:chgData name="Karoline Huth" userId="5ffc0af5-9e46-431a-90db-3541adb3af2d" providerId="ADAL" clId="{50317263-6294-3D41-AF61-AA6B2B0D26E6}" dt="2023-01-28T13:21:15.170" v="88" actId="2696"/>
        <pc:sldMkLst>
          <pc:docMk/>
          <pc:sldMk cId="3006194109" sldId="300"/>
        </pc:sldMkLst>
      </pc:sldChg>
      <pc:sldChg chg="del">
        <pc:chgData name="Karoline Huth" userId="5ffc0af5-9e46-431a-90db-3541adb3af2d" providerId="ADAL" clId="{50317263-6294-3D41-AF61-AA6B2B0D26E6}" dt="2023-01-28T13:21:15.540" v="89" actId="2696"/>
        <pc:sldMkLst>
          <pc:docMk/>
          <pc:sldMk cId="1256644468" sldId="301"/>
        </pc:sldMkLst>
      </pc:sldChg>
      <pc:sldChg chg="del">
        <pc:chgData name="Karoline Huth" userId="5ffc0af5-9e46-431a-90db-3541adb3af2d" providerId="ADAL" clId="{50317263-6294-3D41-AF61-AA6B2B0D26E6}" dt="2023-01-28T13:21:09.944" v="72" actId="2696"/>
        <pc:sldMkLst>
          <pc:docMk/>
          <pc:sldMk cId="1263136303" sldId="304"/>
        </pc:sldMkLst>
      </pc:sldChg>
      <pc:sldChg chg="del">
        <pc:chgData name="Karoline Huth" userId="5ffc0af5-9e46-431a-90db-3541adb3af2d" providerId="ADAL" clId="{50317263-6294-3D41-AF61-AA6B2B0D26E6}" dt="2023-01-28T13:21:10.374" v="73" actId="2696"/>
        <pc:sldMkLst>
          <pc:docMk/>
          <pc:sldMk cId="947464294" sldId="306"/>
        </pc:sldMkLst>
      </pc:sldChg>
      <pc:sldChg chg="del">
        <pc:chgData name="Karoline Huth" userId="5ffc0af5-9e46-431a-90db-3541adb3af2d" providerId="ADAL" clId="{50317263-6294-3D41-AF61-AA6B2B0D26E6}" dt="2023-01-28T13:20:31.072" v="45" actId="2696"/>
        <pc:sldMkLst>
          <pc:docMk/>
          <pc:sldMk cId="3075618489" sldId="307"/>
        </pc:sldMkLst>
      </pc:sldChg>
      <pc:sldChg chg="del">
        <pc:chgData name="Karoline Huth" userId="5ffc0af5-9e46-431a-90db-3541adb3af2d" providerId="ADAL" clId="{50317263-6294-3D41-AF61-AA6B2B0D26E6}" dt="2023-01-28T13:20:30.485" v="44" actId="2696"/>
        <pc:sldMkLst>
          <pc:docMk/>
          <pc:sldMk cId="1098523167" sldId="308"/>
        </pc:sldMkLst>
      </pc:sldChg>
      <pc:sldChg chg="del">
        <pc:chgData name="Karoline Huth" userId="5ffc0af5-9e46-431a-90db-3541adb3af2d" providerId="ADAL" clId="{50317263-6294-3D41-AF61-AA6B2B0D26E6}" dt="2023-01-28T13:20:17.651" v="36" actId="2696"/>
        <pc:sldMkLst>
          <pc:docMk/>
          <pc:sldMk cId="2064747397" sldId="309"/>
        </pc:sldMkLst>
      </pc:sldChg>
      <pc:sldChg chg="del">
        <pc:chgData name="Karoline Huth" userId="5ffc0af5-9e46-431a-90db-3541adb3af2d" providerId="ADAL" clId="{50317263-6294-3D41-AF61-AA6B2B0D26E6}" dt="2023-01-28T13:21:10.581" v="74" actId="2696"/>
        <pc:sldMkLst>
          <pc:docMk/>
          <pc:sldMk cId="3562891216" sldId="311"/>
        </pc:sldMkLst>
      </pc:sldChg>
      <pc:sldChg chg="del">
        <pc:chgData name="Karoline Huth" userId="5ffc0af5-9e46-431a-90db-3541adb3af2d" providerId="ADAL" clId="{50317263-6294-3D41-AF61-AA6B2B0D26E6}" dt="2023-01-28T13:20:32.618" v="49" actId="2696"/>
        <pc:sldMkLst>
          <pc:docMk/>
          <pc:sldMk cId="898957694" sldId="312"/>
        </pc:sldMkLst>
      </pc:sldChg>
      <pc:sldChg chg="del">
        <pc:chgData name="Karoline Huth" userId="5ffc0af5-9e46-431a-90db-3541adb3af2d" providerId="ADAL" clId="{50317263-6294-3D41-AF61-AA6B2B0D26E6}" dt="2023-01-28T13:21:11.074" v="77" actId="2696"/>
        <pc:sldMkLst>
          <pc:docMk/>
          <pc:sldMk cId="1287722109" sldId="313"/>
        </pc:sldMkLst>
      </pc:sldChg>
      <pc:sldChg chg="del">
        <pc:chgData name="Karoline Huth" userId="5ffc0af5-9e46-431a-90db-3541adb3af2d" providerId="ADAL" clId="{50317263-6294-3D41-AF61-AA6B2B0D26E6}" dt="2023-01-28T13:21:11.424" v="79" actId="2696"/>
        <pc:sldMkLst>
          <pc:docMk/>
          <pc:sldMk cId="2745920649" sldId="314"/>
        </pc:sldMkLst>
      </pc:sldChg>
      <pc:sldChg chg="del">
        <pc:chgData name="Karoline Huth" userId="5ffc0af5-9e46-431a-90db-3541adb3af2d" providerId="ADAL" clId="{50317263-6294-3D41-AF61-AA6B2B0D26E6}" dt="2023-01-28T13:20:42.592" v="60" actId="2696"/>
        <pc:sldMkLst>
          <pc:docMk/>
          <pc:sldMk cId="1755101811" sldId="317"/>
        </pc:sldMkLst>
      </pc:sldChg>
      <pc:sldChg chg="del">
        <pc:chgData name="Karoline Huth" userId="5ffc0af5-9e46-431a-90db-3541adb3af2d" providerId="ADAL" clId="{50317263-6294-3D41-AF61-AA6B2B0D26E6}" dt="2023-01-28T13:21:10.769" v="75" actId="2696"/>
        <pc:sldMkLst>
          <pc:docMk/>
          <pc:sldMk cId="1803909864" sldId="318"/>
        </pc:sldMkLst>
      </pc:sldChg>
      <pc:sldChg chg="del">
        <pc:chgData name="Karoline Huth" userId="5ffc0af5-9e46-431a-90db-3541adb3af2d" providerId="ADAL" clId="{50317263-6294-3D41-AF61-AA6B2B0D26E6}" dt="2023-01-28T13:20:34.005" v="52" actId="2696"/>
        <pc:sldMkLst>
          <pc:docMk/>
          <pc:sldMk cId="4191489699" sldId="319"/>
        </pc:sldMkLst>
      </pc:sldChg>
      <pc:sldChg chg="del">
        <pc:chgData name="Karoline Huth" userId="5ffc0af5-9e46-431a-90db-3541adb3af2d" providerId="ADAL" clId="{50317263-6294-3D41-AF61-AA6B2B0D26E6}" dt="2023-01-28T13:20:17.323" v="35" actId="2696"/>
        <pc:sldMkLst>
          <pc:docMk/>
          <pc:sldMk cId="178125864" sldId="321"/>
        </pc:sldMkLst>
      </pc:sldChg>
      <pc:sldChg chg="del">
        <pc:chgData name="Karoline Huth" userId="5ffc0af5-9e46-431a-90db-3541adb3af2d" providerId="ADAL" clId="{50317263-6294-3D41-AF61-AA6B2B0D26E6}" dt="2023-01-28T13:21:11.992" v="82" actId="2696"/>
        <pc:sldMkLst>
          <pc:docMk/>
          <pc:sldMk cId="3978242254" sldId="322"/>
        </pc:sldMkLst>
      </pc:sldChg>
      <pc:sldChg chg="add del">
        <pc:chgData name="Karoline Huth" userId="5ffc0af5-9e46-431a-90db-3541adb3af2d" providerId="ADAL" clId="{50317263-6294-3D41-AF61-AA6B2B0D26E6}" dt="2023-01-28T13:21:14.557" v="85" actId="2696"/>
        <pc:sldMkLst>
          <pc:docMk/>
          <pc:sldMk cId="3224263321" sldId="323"/>
        </pc:sldMkLst>
      </pc:sldChg>
      <pc:sldChg chg="del">
        <pc:chgData name="Karoline Huth" userId="5ffc0af5-9e46-431a-90db-3541adb3af2d" providerId="ADAL" clId="{50317263-6294-3D41-AF61-AA6B2B0D26E6}" dt="2023-01-28T13:20:48.619" v="65" actId="2696"/>
        <pc:sldMkLst>
          <pc:docMk/>
          <pc:sldMk cId="3421995506" sldId="326"/>
        </pc:sldMkLst>
      </pc:sldChg>
      <pc:sldChg chg="modSp mod">
        <pc:chgData name="Karoline Huth" userId="5ffc0af5-9e46-431a-90db-3541adb3af2d" providerId="ADAL" clId="{50317263-6294-3D41-AF61-AA6B2B0D26E6}" dt="2023-01-28T13:26:02.196" v="172" actId="20577"/>
        <pc:sldMkLst>
          <pc:docMk/>
          <pc:sldMk cId="1123499816" sldId="327"/>
        </pc:sldMkLst>
        <pc:spChg chg="mod">
          <ac:chgData name="Karoline Huth" userId="5ffc0af5-9e46-431a-90db-3541adb3af2d" providerId="ADAL" clId="{50317263-6294-3D41-AF61-AA6B2B0D26E6}" dt="2023-01-28T13:26:02.196" v="172" actId="20577"/>
          <ac:spMkLst>
            <pc:docMk/>
            <pc:sldMk cId="1123499816" sldId="327"/>
            <ac:spMk id="6" creationId="{5035EED6-C86E-0B4F-ADE8-845324103C90}"/>
          </ac:spMkLst>
        </pc:spChg>
      </pc:sldChg>
      <pc:sldChg chg="del">
        <pc:chgData name="Karoline Huth" userId="5ffc0af5-9e46-431a-90db-3541adb3af2d" providerId="ADAL" clId="{50317263-6294-3D41-AF61-AA6B2B0D26E6}" dt="2023-01-28T13:20:18.634" v="37" actId="2696"/>
        <pc:sldMkLst>
          <pc:docMk/>
          <pc:sldMk cId="3709373356" sldId="332"/>
        </pc:sldMkLst>
      </pc:sldChg>
      <pc:sldChg chg="add del">
        <pc:chgData name="Karoline Huth" userId="5ffc0af5-9e46-431a-90db-3541adb3af2d" providerId="ADAL" clId="{50317263-6294-3D41-AF61-AA6B2B0D26E6}" dt="2023-01-28T13:20:27.991" v="42" actId="2696"/>
        <pc:sldMkLst>
          <pc:docMk/>
          <pc:sldMk cId="3263458289" sldId="340"/>
        </pc:sldMkLst>
      </pc:sldChg>
      <pc:sldChg chg="del">
        <pc:chgData name="Karoline Huth" userId="5ffc0af5-9e46-431a-90db-3541adb3af2d" providerId="ADAL" clId="{50317263-6294-3D41-AF61-AA6B2B0D26E6}" dt="2023-01-28T13:20:33.051" v="50" actId="2696"/>
        <pc:sldMkLst>
          <pc:docMk/>
          <pc:sldMk cId="2440519191" sldId="344"/>
        </pc:sldMkLst>
      </pc:sldChg>
      <pc:sldChg chg="del">
        <pc:chgData name="Karoline Huth" userId="5ffc0af5-9e46-431a-90db-3541adb3af2d" providerId="ADAL" clId="{50317263-6294-3D41-AF61-AA6B2B0D26E6}" dt="2023-01-28T13:21:11.752" v="81" actId="2696"/>
        <pc:sldMkLst>
          <pc:docMk/>
          <pc:sldMk cId="1072562978" sldId="346"/>
        </pc:sldMkLst>
      </pc:sldChg>
      <pc:sldChg chg="addSp delSp del">
        <pc:chgData name="Karoline Huth" userId="5ffc0af5-9e46-431a-90db-3541adb3af2d" providerId="ADAL" clId="{50317263-6294-3D41-AF61-AA6B2B0D26E6}" dt="2023-01-28T13:25:36.113" v="143" actId="2696"/>
        <pc:sldMkLst>
          <pc:docMk/>
          <pc:sldMk cId="2317974034" sldId="557"/>
        </pc:sldMkLst>
        <pc:picChg chg="add del">
          <ac:chgData name="Karoline Huth" userId="5ffc0af5-9e46-431a-90db-3541adb3af2d" providerId="ADAL" clId="{50317263-6294-3D41-AF61-AA6B2B0D26E6}" dt="2023-01-28T13:24:46.023" v="101"/>
          <ac:picMkLst>
            <pc:docMk/>
            <pc:sldMk cId="2317974034" sldId="557"/>
            <ac:picMk id="2050" creationId="{90085AE8-F0D7-3571-54A7-6F7A6F1951D1}"/>
          </ac:picMkLst>
        </pc:picChg>
      </pc:sldChg>
      <pc:sldChg chg="del">
        <pc:chgData name="Karoline Huth" userId="5ffc0af5-9e46-431a-90db-3541adb3af2d" providerId="ADAL" clId="{50317263-6294-3D41-AF61-AA6B2B0D26E6}" dt="2023-01-28T13:21:20.630" v="91" actId="2696"/>
        <pc:sldMkLst>
          <pc:docMk/>
          <pc:sldMk cId="2217859171" sldId="565"/>
        </pc:sldMkLst>
      </pc:sldChg>
      <pc:sldChg chg="del">
        <pc:chgData name="Karoline Huth" userId="5ffc0af5-9e46-431a-90db-3541adb3af2d" providerId="ADAL" clId="{50317263-6294-3D41-AF61-AA6B2B0D26E6}" dt="2023-01-28T13:20:30.091" v="43" actId="2696"/>
        <pc:sldMkLst>
          <pc:docMk/>
          <pc:sldMk cId="2104828492" sldId="566"/>
        </pc:sldMkLst>
      </pc:sldChg>
      <pc:sldChg chg="del">
        <pc:chgData name="Karoline Huth" userId="5ffc0af5-9e46-431a-90db-3541adb3af2d" providerId="ADAL" clId="{50317263-6294-3D41-AF61-AA6B2B0D26E6}" dt="2023-01-28T13:20:20.395" v="39" actId="2696"/>
        <pc:sldMkLst>
          <pc:docMk/>
          <pc:sldMk cId="2746430795" sldId="567"/>
        </pc:sldMkLst>
      </pc:sldChg>
      <pc:sldChg chg="del">
        <pc:chgData name="Karoline Huth" userId="5ffc0af5-9e46-431a-90db-3541adb3af2d" providerId="ADAL" clId="{50317263-6294-3D41-AF61-AA6B2B0D26E6}" dt="2023-01-28T13:20:31.950" v="47" actId="2696"/>
        <pc:sldMkLst>
          <pc:docMk/>
          <pc:sldMk cId="3976108557" sldId="568"/>
        </pc:sldMkLst>
      </pc:sldChg>
      <pc:sldChg chg="del">
        <pc:chgData name="Karoline Huth" userId="5ffc0af5-9e46-431a-90db-3541adb3af2d" providerId="ADAL" clId="{50317263-6294-3D41-AF61-AA6B2B0D26E6}" dt="2023-01-28T13:20:34.842" v="54" actId="2696"/>
        <pc:sldMkLst>
          <pc:docMk/>
          <pc:sldMk cId="2172580972" sldId="569"/>
        </pc:sldMkLst>
      </pc:sldChg>
      <pc:sldChg chg="del">
        <pc:chgData name="Karoline Huth" userId="5ffc0af5-9e46-431a-90db-3541adb3af2d" providerId="ADAL" clId="{50317263-6294-3D41-AF61-AA6B2B0D26E6}" dt="2023-01-28T13:20:44.938" v="62" actId="2696"/>
        <pc:sldMkLst>
          <pc:docMk/>
          <pc:sldMk cId="2436856395" sldId="570"/>
        </pc:sldMkLst>
      </pc:sldChg>
      <pc:sldChg chg="del">
        <pc:chgData name="Karoline Huth" userId="5ffc0af5-9e46-431a-90db-3541adb3af2d" providerId="ADAL" clId="{50317263-6294-3D41-AF61-AA6B2B0D26E6}" dt="2023-01-28T13:20:51.249" v="67" actId="2696"/>
        <pc:sldMkLst>
          <pc:docMk/>
          <pc:sldMk cId="388392664" sldId="571"/>
        </pc:sldMkLst>
      </pc:sldChg>
      <pc:sldChg chg="del">
        <pc:chgData name="Karoline Huth" userId="5ffc0af5-9e46-431a-90db-3541adb3af2d" providerId="ADAL" clId="{50317263-6294-3D41-AF61-AA6B2B0D26E6}" dt="2023-01-28T13:21:06.717" v="69" actId="2696"/>
        <pc:sldMkLst>
          <pc:docMk/>
          <pc:sldMk cId="1841694128" sldId="572"/>
        </pc:sldMkLst>
      </pc:sldChg>
      <pc:sldChg chg="del">
        <pc:chgData name="Karoline Huth" userId="5ffc0af5-9e46-431a-90db-3541adb3af2d" providerId="ADAL" clId="{50317263-6294-3D41-AF61-AA6B2B0D26E6}" dt="2023-01-28T13:21:10.935" v="76" actId="2696"/>
        <pc:sldMkLst>
          <pc:docMk/>
          <pc:sldMk cId="4219450527" sldId="573"/>
        </pc:sldMkLst>
      </pc:sldChg>
      <pc:sldChg chg="del">
        <pc:chgData name="Karoline Huth" userId="5ffc0af5-9e46-431a-90db-3541adb3af2d" providerId="ADAL" clId="{50317263-6294-3D41-AF61-AA6B2B0D26E6}" dt="2023-01-28T13:21:11.267" v="78" actId="2696"/>
        <pc:sldMkLst>
          <pc:docMk/>
          <pc:sldMk cId="1875585329" sldId="574"/>
        </pc:sldMkLst>
      </pc:sldChg>
      <pc:sldChg chg="del">
        <pc:chgData name="Karoline Huth" userId="5ffc0af5-9e46-431a-90db-3541adb3af2d" providerId="ADAL" clId="{50317263-6294-3D41-AF61-AA6B2B0D26E6}" dt="2023-01-28T13:21:11.576" v="80" actId="2696"/>
        <pc:sldMkLst>
          <pc:docMk/>
          <pc:sldMk cId="3334128499" sldId="575"/>
        </pc:sldMkLst>
      </pc:sldChg>
      <pc:sldChg chg="del">
        <pc:chgData name="Karoline Huth" userId="5ffc0af5-9e46-431a-90db-3541adb3af2d" providerId="ADAL" clId="{50317263-6294-3D41-AF61-AA6B2B0D26E6}" dt="2023-01-28T13:20:54.141" v="68" actId="2696"/>
        <pc:sldMkLst>
          <pc:docMk/>
          <pc:sldMk cId="1008099550" sldId="576"/>
        </pc:sldMkLst>
      </pc:sldChg>
      <pc:sldChg chg="del">
        <pc:chgData name="Karoline Huth" userId="5ffc0af5-9e46-431a-90db-3541adb3af2d" providerId="ADAL" clId="{50317263-6294-3D41-AF61-AA6B2B0D26E6}" dt="2023-01-28T13:21:09.334" v="71" actId="2696"/>
        <pc:sldMkLst>
          <pc:docMk/>
          <pc:sldMk cId="2438409721" sldId="577"/>
        </pc:sldMkLst>
      </pc:sldChg>
      <pc:sldChg chg="del">
        <pc:chgData name="Karoline Huth" userId="5ffc0af5-9e46-431a-90db-3541adb3af2d" providerId="ADAL" clId="{50317263-6294-3D41-AF61-AA6B2B0D26E6}" dt="2023-01-28T13:20:35.906" v="56" actId="2696"/>
        <pc:sldMkLst>
          <pc:docMk/>
          <pc:sldMk cId="2046184058" sldId="578"/>
        </pc:sldMkLst>
      </pc:sldChg>
      <pc:sldChg chg="del">
        <pc:chgData name="Karoline Huth" userId="5ffc0af5-9e46-431a-90db-3541adb3af2d" providerId="ADAL" clId="{50317263-6294-3D41-AF61-AA6B2B0D26E6}" dt="2023-01-28T13:20:31.467" v="46" actId="2696"/>
        <pc:sldMkLst>
          <pc:docMk/>
          <pc:sldMk cId="1308458021" sldId="579"/>
        </pc:sldMkLst>
      </pc:sldChg>
      <pc:sldChg chg="del">
        <pc:chgData name="Karoline Huth" userId="5ffc0af5-9e46-431a-90db-3541adb3af2d" providerId="ADAL" clId="{50317263-6294-3D41-AF61-AA6B2B0D26E6}" dt="2023-01-28T13:20:33.517" v="51" actId="2696"/>
        <pc:sldMkLst>
          <pc:docMk/>
          <pc:sldMk cId="1903023030" sldId="580"/>
        </pc:sldMkLst>
      </pc:sldChg>
      <pc:sldChg chg="del">
        <pc:chgData name="Karoline Huth" userId="5ffc0af5-9e46-431a-90db-3541adb3af2d" providerId="ADAL" clId="{50317263-6294-3D41-AF61-AA6B2B0D26E6}" dt="2023-01-28T13:20:49.458" v="66" actId="2696"/>
        <pc:sldMkLst>
          <pc:docMk/>
          <pc:sldMk cId="203783832" sldId="581"/>
        </pc:sldMkLst>
      </pc:sldChg>
      <pc:sldChg chg="del">
        <pc:chgData name="Karoline Huth" userId="5ffc0af5-9e46-431a-90db-3541adb3af2d" providerId="ADAL" clId="{50317263-6294-3D41-AF61-AA6B2B0D26E6}" dt="2023-01-28T13:20:32.257" v="48" actId="2696"/>
        <pc:sldMkLst>
          <pc:docMk/>
          <pc:sldMk cId="3011718574" sldId="582"/>
        </pc:sldMkLst>
      </pc:sldChg>
      <pc:sldChg chg="del">
        <pc:chgData name="Karoline Huth" userId="5ffc0af5-9e46-431a-90db-3541adb3af2d" providerId="ADAL" clId="{50317263-6294-3D41-AF61-AA6B2B0D26E6}" dt="2023-01-28T13:20:34.422" v="53" actId="2696"/>
        <pc:sldMkLst>
          <pc:docMk/>
          <pc:sldMk cId="262885114" sldId="583"/>
        </pc:sldMkLst>
      </pc:sldChg>
      <pc:sldChg chg="del">
        <pc:chgData name="Karoline Huth" userId="5ffc0af5-9e46-431a-90db-3541adb3af2d" providerId="ADAL" clId="{50317263-6294-3D41-AF61-AA6B2B0D26E6}" dt="2023-01-28T13:20:35.220" v="55" actId="2696"/>
        <pc:sldMkLst>
          <pc:docMk/>
          <pc:sldMk cId="2805616149" sldId="584"/>
        </pc:sldMkLst>
      </pc:sldChg>
      <pc:sldChg chg="del">
        <pc:chgData name="Karoline Huth" userId="5ffc0af5-9e46-431a-90db-3541adb3af2d" providerId="ADAL" clId="{50317263-6294-3D41-AF61-AA6B2B0D26E6}" dt="2023-01-28T13:20:45.456" v="63" actId="2696"/>
        <pc:sldMkLst>
          <pc:docMk/>
          <pc:sldMk cId="4244354067" sldId="585"/>
        </pc:sldMkLst>
      </pc:sldChg>
      <pc:sldChg chg="del">
        <pc:chgData name="Karoline Huth" userId="5ffc0af5-9e46-431a-90db-3541adb3af2d" providerId="ADAL" clId="{50317263-6294-3D41-AF61-AA6B2B0D26E6}" dt="2023-01-28T13:20:47.605" v="64" actId="2696"/>
        <pc:sldMkLst>
          <pc:docMk/>
          <pc:sldMk cId="2389673662" sldId="586"/>
        </pc:sldMkLst>
      </pc:sldChg>
      <pc:sldChg chg="del">
        <pc:chgData name="Karoline Huth" userId="5ffc0af5-9e46-431a-90db-3541adb3af2d" providerId="ADAL" clId="{50317263-6294-3D41-AF61-AA6B2B0D26E6}" dt="2023-01-28T13:20:44.327" v="61" actId="2696"/>
        <pc:sldMkLst>
          <pc:docMk/>
          <pc:sldMk cId="2962268395" sldId="587"/>
        </pc:sldMkLst>
      </pc:sldChg>
      <pc:sldChg chg="del">
        <pc:chgData name="Karoline Huth" userId="5ffc0af5-9e46-431a-90db-3541adb3af2d" providerId="ADAL" clId="{50317263-6294-3D41-AF61-AA6B2B0D26E6}" dt="2023-01-28T13:20:36.430" v="57" actId="2696"/>
        <pc:sldMkLst>
          <pc:docMk/>
          <pc:sldMk cId="2805274580" sldId="588"/>
        </pc:sldMkLst>
      </pc:sldChg>
      <pc:sldChg chg="del">
        <pc:chgData name="Karoline Huth" userId="5ffc0af5-9e46-431a-90db-3541adb3af2d" providerId="ADAL" clId="{50317263-6294-3D41-AF61-AA6B2B0D26E6}" dt="2023-01-28T13:20:41.499" v="59" actId="2696"/>
        <pc:sldMkLst>
          <pc:docMk/>
          <pc:sldMk cId="3846706252" sldId="589"/>
        </pc:sldMkLst>
      </pc:sldChg>
      <pc:sldChg chg="del">
        <pc:chgData name="Karoline Huth" userId="5ffc0af5-9e46-431a-90db-3541adb3af2d" providerId="ADAL" clId="{50317263-6294-3D41-AF61-AA6B2B0D26E6}" dt="2023-01-28T13:20:36.927" v="58" actId="2696"/>
        <pc:sldMkLst>
          <pc:docMk/>
          <pc:sldMk cId="2472206257" sldId="590"/>
        </pc:sldMkLst>
      </pc:sldChg>
      <pc:sldChg chg="del">
        <pc:chgData name="Karoline Huth" userId="5ffc0af5-9e46-431a-90db-3541adb3af2d" providerId="ADAL" clId="{50317263-6294-3D41-AF61-AA6B2B0D26E6}" dt="2023-01-28T13:20:19.751" v="38" actId="2696"/>
        <pc:sldMkLst>
          <pc:docMk/>
          <pc:sldMk cId="526457269" sldId="591"/>
        </pc:sldMkLst>
      </pc:sldChg>
      <pc:sldChg chg="delSp modSp mod">
        <pc:chgData name="Karoline Huth" userId="5ffc0af5-9e46-431a-90db-3541adb3af2d" providerId="ADAL" clId="{50317263-6294-3D41-AF61-AA6B2B0D26E6}" dt="2023-01-28T13:25:52.487" v="159" actId="478"/>
        <pc:sldMkLst>
          <pc:docMk/>
          <pc:sldMk cId="2942932033" sldId="592"/>
        </pc:sldMkLst>
        <pc:spChg chg="mod">
          <ac:chgData name="Karoline Huth" userId="5ffc0af5-9e46-431a-90db-3541adb3af2d" providerId="ADAL" clId="{50317263-6294-3D41-AF61-AA6B2B0D26E6}" dt="2023-01-28T13:25:49.944" v="158" actId="20577"/>
          <ac:spMkLst>
            <pc:docMk/>
            <pc:sldMk cId="2942932033" sldId="592"/>
            <ac:spMk id="6" creationId="{5035EED6-C86E-0B4F-ADE8-845324103C90}"/>
          </ac:spMkLst>
        </pc:spChg>
        <pc:picChg chg="del">
          <ac:chgData name="Karoline Huth" userId="5ffc0af5-9e46-431a-90db-3541adb3af2d" providerId="ADAL" clId="{50317263-6294-3D41-AF61-AA6B2B0D26E6}" dt="2023-01-28T13:25:52.487" v="159" actId="478"/>
          <ac:picMkLst>
            <pc:docMk/>
            <pc:sldMk cId="2942932033" sldId="592"/>
            <ac:picMk id="9" creationId="{6D718DD8-FA25-B840-8087-8F297121158A}"/>
          </ac:picMkLst>
        </pc:picChg>
      </pc:sldChg>
      <pc:sldChg chg="del">
        <pc:chgData name="Karoline Huth" userId="5ffc0af5-9e46-431a-90db-3541adb3af2d" providerId="ADAL" clId="{50317263-6294-3D41-AF61-AA6B2B0D26E6}" dt="2023-01-28T13:21:08.121" v="70" actId="2696"/>
        <pc:sldMkLst>
          <pc:docMk/>
          <pc:sldMk cId="3206181153" sldId="593"/>
        </pc:sldMkLst>
      </pc:sldChg>
      <pc:sldChg chg="addSp delSp modSp add del mod setBg delDesignElem">
        <pc:chgData name="Karoline Huth" userId="5ffc0af5-9e46-431a-90db-3541adb3af2d" providerId="ADAL" clId="{50317263-6294-3D41-AF61-AA6B2B0D26E6}" dt="2023-01-28T13:25:34.547" v="142" actId="2696"/>
        <pc:sldMkLst>
          <pc:docMk/>
          <pc:sldMk cId="3794190836" sldId="593"/>
        </pc:sldMkLst>
        <pc:spChg chg="add">
          <ac:chgData name="Karoline Huth" userId="5ffc0af5-9e46-431a-90db-3541adb3af2d" providerId="ADAL" clId="{50317263-6294-3D41-AF61-AA6B2B0D26E6}" dt="2023-01-28T13:21:49.552" v="96" actId="26606"/>
          <ac:spMkLst>
            <pc:docMk/>
            <pc:sldMk cId="3794190836" sldId="593"/>
            <ac:spMk id="1031" creationId="{2B566528-1B12-4246-9431-5C2D7D081168}"/>
          </ac:spMkLst>
        </pc:spChg>
        <pc:spChg chg="add">
          <ac:chgData name="Karoline Huth" userId="5ffc0af5-9e46-431a-90db-3541adb3af2d" providerId="ADAL" clId="{50317263-6294-3D41-AF61-AA6B2B0D26E6}" dt="2023-01-28T13:21:49.552" v="96" actId="26606"/>
          <ac:spMkLst>
            <pc:docMk/>
            <pc:sldMk cId="3794190836" sldId="593"/>
            <ac:spMk id="1033" creationId="{2E80C965-DB6D-4F81-9E9E-B027384D0BD6}"/>
          </ac:spMkLst>
        </pc:spChg>
        <pc:spChg chg="add">
          <ac:chgData name="Karoline Huth" userId="5ffc0af5-9e46-431a-90db-3541adb3af2d" providerId="ADAL" clId="{50317263-6294-3D41-AF61-AA6B2B0D26E6}" dt="2023-01-28T13:21:49.552" v="96" actId="26606"/>
          <ac:spMkLst>
            <pc:docMk/>
            <pc:sldMk cId="3794190836" sldId="593"/>
            <ac:spMk id="1035" creationId="{A580F890-B085-4E95-96AA-55AEBEC5CE6E}"/>
          </ac:spMkLst>
        </pc:spChg>
        <pc:spChg chg="add">
          <ac:chgData name="Karoline Huth" userId="5ffc0af5-9e46-431a-90db-3541adb3af2d" providerId="ADAL" clId="{50317263-6294-3D41-AF61-AA6B2B0D26E6}" dt="2023-01-28T13:21:49.552" v="96" actId="26606"/>
          <ac:spMkLst>
            <pc:docMk/>
            <pc:sldMk cId="3794190836" sldId="593"/>
            <ac:spMk id="1037" creationId="{D3F51FEB-38FB-4F6C-9F7B-2F2AFAB65463}"/>
          </ac:spMkLst>
        </pc:spChg>
        <pc:spChg chg="add">
          <ac:chgData name="Karoline Huth" userId="5ffc0af5-9e46-431a-90db-3541adb3af2d" providerId="ADAL" clId="{50317263-6294-3D41-AF61-AA6B2B0D26E6}" dt="2023-01-28T13:21:49.552" v="96" actId="26606"/>
          <ac:spMkLst>
            <pc:docMk/>
            <pc:sldMk cId="3794190836" sldId="593"/>
            <ac:spMk id="1039" creationId="{1E547BA6-BAE0-43BB-A7CA-60F69CE252F0}"/>
          </ac:spMkLst>
        </pc:spChg>
        <pc:spChg chg="del">
          <ac:chgData name="Karoline Huth" userId="5ffc0af5-9e46-431a-90db-3541adb3af2d" providerId="ADAL" clId="{50317263-6294-3D41-AF61-AA6B2B0D26E6}" dt="2023-01-28T13:21:25.018" v="93"/>
          <ac:spMkLst>
            <pc:docMk/>
            <pc:sldMk cId="3794190836" sldId="593"/>
            <ac:spMk id="5148" creationId="{F3060C83-F051-4F0E-ABAD-AA0DFC48B218}"/>
          </ac:spMkLst>
        </pc:spChg>
        <pc:spChg chg="del">
          <ac:chgData name="Karoline Huth" userId="5ffc0af5-9e46-431a-90db-3541adb3af2d" providerId="ADAL" clId="{50317263-6294-3D41-AF61-AA6B2B0D26E6}" dt="2023-01-28T13:21:25.018" v="93"/>
          <ac:spMkLst>
            <pc:docMk/>
            <pc:sldMk cId="3794190836" sldId="593"/>
            <ac:spMk id="5149" creationId="{83C98ABE-055B-441F-B07E-44F97F083C39}"/>
          </ac:spMkLst>
        </pc:spChg>
        <pc:spChg chg="del">
          <ac:chgData name="Karoline Huth" userId="5ffc0af5-9e46-431a-90db-3541adb3af2d" providerId="ADAL" clId="{50317263-6294-3D41-AF61-AA6B2B0D26E6}" dt="2023-01-28T13:21:25.018" v="93"/>
          <ac:spMkLst>
            <pc:docMk/>
            <pc:sldMk cId="3794190836" sldId="593"/>
            <ac:spMk id="5150" creationId="{29FDB030-9B49-4CED-8CCD-4D99382388AC}"/>
          </ac:spMkLst>
        </pc:spChg>
        <pc:spChg chg="del">
          <ac:chgData name="Karoline Huth" userId="5ffc0af5-9e46-431a-90db-3541adb3af2d" providerId="ADAL" clId="{50317263-6294-3D41-AF61-AA6B2B0D26E6}" dt="2023-01-28T13:21:25.018" v="93"/>
          <ac:spMkLst>
            <pc:docMk/>
            <pc:sldMk cId="3794190836" sldId="593"/>
            <ac:spMk id="5151" creationId="{3783CA14-24A1-485C-8B30-D6A5D87987AD}"/>
          </ac:spMkLst>
        </pc:spChg>
        <pc:spChg chg="del">
          <ac:chgData name="Karoline Huth" userId="5ffc0af5-9e46-431a-90db-3541adb3af2d" providerId="ADAL" clId="{50317263-6294-3D41-AF61-AA6B2B0D26E6}" dt="2023-01-28T13:21:25.018" v="93"/>
          <ac:spMkLst>
            <pc:docMk/>
            <pc:sldMk cId="3794190836" sldId="593"/>
            <ac:spMk id="5152" creationId="{9A97C86A-04D6-40F7-AE84-31AB43E6A846}"/>
          </ac:spMkLst>
        </pc:spChg>
        <pc:spChg chg="del">
          <ac:chgData name="Karoline Huth" userId="5ffc0af5-9e46-431a-90db-3541adb3af2d" providerId="ADAL" clId="{50317263-6294-3D41-AF61-AA6B2B0D26E6}" dt="2023-01-28T13:21:25.018" v="93"/>
          <ac:spMkLst>
            <pc:docMk/>
            <pc:sldMk cId="3794190836" sldId="593"/>
            <ac:spMk id="5153" creationId="{FF9F2414-84E8-453E-B1F3-389FDE8192D9}"/>
          </ac:spMkLst>
        </pc:spChg>
        <pc:spChg chg="del">
          <ac:chgData name="Karoline Huth" userId="5ffc0af5-9e46-431a-90db-3541adb3af2d" providerId="ADAL" clId="{50317263-6294-3D41-AF61-AA6B2B0D26E6}" dt="2023-01-28T13:21:25.018" v="93"/>
          <ac:spMkLst>
            <pc:docMk/>
            <pc:sldMk cId="3794190836" sldId="593"/>
            <ac:spMk id="5154" creationId="{3ECA69A1-7536-43AC-85EF-C7106179F5ED}"/>
          </ac:spMkLst>
        </pc:spChg>
        <pc:picChg chg="add mod">
          <ac:chgData name="Karoline Huth" userId="5ffc0af5-9e46-431a-90db-3541adb3af2d" providerId="ADAL" clId="{50317263-6294-3D41-AF61-AA6B2B0D26E6}" dt="2023-01-28T13:22:13.456" v="99" actId="1076"/>
          <ac:picMkLst>
            <pc:docMk/>
            <pc:sldMk cId="3794190836" sldId="593"/>
            <ac:picMk id="1026" creationId="{EA68B4FC-891B-07C9-1CCD-387373164E62}"/>
          </ac:picMkLst>
        </pc:picChg>
        <pc:picChg chg="del">
          <ac:chgData name="Karoline Huth" userId="5ffc0af5-9e46-431a-90db-3541adb3af2d" providerId="ADAL" clId="{50317263-6294-3D41-AF61-AA6B2B0D26E6}" dt="2023-01-28T13:21:26.239" v="94" actId="478"/>
          <ac:picMkLst>
            <pc:docMk/>
            <pc:sldMk cId="3794190836" sldId="593"/>
            <ac:picMk id="5122" creationId="{F01391EE-CE55-F91A-1549-4FFF6BA2EAA3}"/>
          </ac:picMkLst>
        </pc:picChg>
      </pc:sldChg>
      <pc:sldChg chg="addSp delSp modSp add mod setBg delDesignElem">
        <pc:chgData name="Karoline Huth" userId="5ffc0af5-9e46-431a-90db-3541adb3af2d" providerId="ADAL" clId="{50317263-6294-3D41-AF61-AA6B2B0D26E6}" dt="2023-01-28T13:34:01.664" v="416" actId="1076"/>
        <pc:sldMkLst>
          <pc:docMk/>
          <pc:sldMk cId="3116476232" sldId="594"/>
        </pc:sldMkLst>
        <pc:spChg chg="add mod">
          <ac:chgData name="Karoline Huth" userId="5ffc0af5-9e46-431a-90db-3541adb3af2d" providerId="ADAL" clId="{50317263-6294-3D41-AF61-AA6B2B0D26E6}" dt="2023-01-28T13:24:54.892" v="104"/>
          <ac:spMkLst>
            <pc:docMk/>
            <pc:sldMk cId="3116476232" sldId="594"/>
            <ac:spMk id="2" creationId="{E359940F-6DF1-C8AB-39AE-036625D5AF6F}"/>
          </ac:spMkLst>
        </pc:spChg>
        <pc:spChg chg="add mod">
          <ac:chgData name="Karoline Huth" userId="5ffc0af5-9e46-431a-90db-3541adb3af2d" providerId="ADAL" clId="{50317263-6294-3D41-AF61-AA6B2B0D26E6}" dt="2023-01-28T13:25:07.641" v="137" actId="20577"/>
          <ac:spMkLst>
            <pc:docMk/>
            <pc:sldMk cId="3116476232" sldId="594"/>
            <ac:spMk id="3" creationId="{5094284B-A076-5C63-64C0-FE2C8753A20F}"/>
          </ac:spMkLst>
        </pc:spChg>
        <pc:spChg chg="add mod">
          <ac:chgData name="Karoline Huth" userId="5ffc0af5-9e46-431a-90db-3541adb3af2d" providerId="ADAL" clId="{50317263-6294-3D41-AF61-AA6B2B0D26E6}" dt="2023-01-28T13:28:34.047" v="184" actId="2085"/>
          <ac:spMkLst>
            <pc:docMk/>
            <pc:sldMk cId="3116476232" sldId="594"/>
            <ac:spMk id="4" creationId="{32F973CA-5C73-F362-4076-FECE60D9BA55}"/>
          </ac:spMkLst>
        </pc:spChg>
        <pc:spChg chg="add mod">
          <ac:chgData name="Karoline Huth" userId="5ffc0af5-9e46-431a-90db-3541adb3af2d" providerId="ADAL" clId="{50317263-6294-3D41-AF61-AA6B2B0D26E6}" dt="2023-01-28T13:33:45.274" v="415" actId="1076"/>
          <ac:spMkLst>
            <pc:docMk/>
            <pc:sldMk cId="3116476232" sldId="594"/>
            <ac:spMk id="5" creationId="{84F0D9DD-87B2-D358-6DD8-EA9BA9B519FD}"/>
          </ac:spMkLst>
        </pc:spChg>
        <pc:spChg chg="del">
          <ac:chgData name="Karoline Huth" userId="5ffc0af5-9e46-431a-90db-3541adb3af2d" providerId="ADAL" clId="{50317263-6294-3D41-AF61-AA6B2B0D26E6}" dt="2023-01-28T13:24:47.234" v="103"/>
          <ac:spMkLst>
            <pc:docMk/>
            <pc:sldMk cId="3116476232" sldId="594"/>
            <ac:spMk id="5148" creationId="{F3060C83-F051-4F0E-ABAD-AA0DFC48B218}"/>
          </ac:spMkLst>
        </pc:spChg>
        <pc:spChg chg="del">
          <ac:chgData name="Karoline Huth" userId="5ffc0af5-9e46-431a-90db-3541adb3af2d" providerId="ADAL" clId="{50317263-6294-3D41-AF61-AA6B2B0D26E6}" dt="2023-01-28T13:24:47.234" v="103"/>
          <ac:spMkLst>
            <pc:docMk/>
            <pc:sldMk cId="3116476232" sldId="594"/>
            <ac:spMk id="5149" creationId="{83C98ABE-055B-441F-B07E-44F97F083C39}"/>
          </ac:spMkLst>
        </pc:spChg>
        <pc:spChg chg="del">
          <ac:chgData name="Karoline Huth" userId="5ffc0af5-9e46-431a-90db-3541adb3af2d" providerId="ADAL" clId="{50317263-6294-3D41-AF61-AA6B2B0D26E6}" dt="2023-01-28T13:24:47.234" v="103"/>
          <ac:spMkLst>
            <pc:docMk/>
            <pc:sldMk cId="3116476232" sldId="594"/>
            <ac:spMk id="5150" creationId="{29FDB030-9B49-4CED-8CCD-4D99382388AC}"/>
          </ac:spMkLst>
        </pc:spChg>
        <pc:spChg chg="del">
          <ac:chgData name="Karoline Huth" userId="5ffc0af5-9e46-431a-90db-3541adb3af2d" providerId="ADAL" clId="{50317263-6294-3D41-AF61-AA6B2B0D26E6}" dt="2023-01-28T13:24:47.234" v="103"/>
          <ac:spMkLst>
            <pc:docMk/>
            <pc:sldMk cId="3116476232" sldId="594"/>
            <ac:spMk id="5151" creationId="{3783CA14-24A1-485C-8B30-D6A5D87987AD}"/>
          </ac:spMkLst>
        </pc:spChg>
        <pc:spChg chg="del">
          <ac:chgData name="Karoline Huth" userId="5ffc0af5-9e46-431a-90db-3541adb3af2d" providerId="ADAL" clId="{50317263-6294-3D41-AF61-AA6B2B0D26E6}" dt="2023-01-28T13:24:47.234" v="103"/>
          <ac:spMkLst>
            <pc:docMk/>
            <pc:sldMk cId="3116476232" sldId="594"/>
            <ac:spMk id="5152" creationId="{9A97C86A-04D6-40F7-AE84-31AB43E6A846}"/>
          </ac:spMkLst>
        </pc:spChg>
        <pc:spChg chg="del">
          <ac:chgData name="Karoline Huth" userId="5ffc0af5-9e46-431a-90db-3541adb3af2d" providerId="ADAL" clId="{50317263-6294-3D41-AF61-AA6B2B0D26E6}" dt="2023-01-28T13:24:47.234" v="103"/>
          <ac:spMkLst>
            <pc:docMk/>
            <pc:sldMk cId="3116476232" sldId="594"/>
            <ac:spMk id="5153" creationId="{FF9F2414-84E8-453E-B1F3-389FDE8192D9}"/>
          </ac:spMkLst>
        </pc:spChg>
        <pc:spChg chg="del">
          <ac:chgData name="Karoline Huth" userId="5ffc0af5-9e46-431a-90db-3541adb3af2d" providerId="ADAL" clId="{50317263-6294-3D41-AF61-AA6B2B0D26E6}" dt="2023-01-28T13:24:47.234" v="103"/>
          <ac:spMkLst>
            <pc:docMk/>
            <pc:sldMk cId="3116476232" sldId="594"/>
            <ac:spMk id="5154" creationId="{3ECA69A1-7536-43AC-85EF-C7106179F5ED}"/>
          </ac:spMkLst>
        </pc:spChg>
        <pc:picChg chg="add mod">
          <ac:chgData name="Karoline Huth" userId="5ffc0af5-9e46-431a-90db-3541adb3af2d" providerId="ADAL" clId="{50317263-6294-3D41-AF61-AA6B2B0D26E6}" dt="2023-01-28T13:34:01.664" v="416" actId="1076"/>
          <ac:picMkLst>
            <pc:docMk/>
            <pc:sldMk cId="3116476232" sldId="594"/>
            <ac:picMk id="3074" creationId="{691243D8-648D-C541-8502-B78CB40E05DD}"/>
          </ac:picMkLst>
        </pc:picChg>
        <pc:picChg chg="mod">
          <ac:chgData name="Karoline Huth" userId="5ffc0af5-9e46-431a-90db-3541adb3af2d" providerId="ADAL" clId="{50317263-6294-3D41-AF61-AA6B2B0D26E6}" dt="2023-01-28T13:33:39.793" v="414" actId="14100"/>
          <ac:picMkLst>
            <pc:docMk/>
            <pc:sldMk cId="3116476232" sldId="594"/>
            <ac:picMk id="5122" creationId="{F01391EE-CE55-F91A-1549-4FFF6BA2EAA3}"/>
          </ac:picMkLst>
        </pc:picChg>
      </pc:sldChg>
      <pc:sldChg chg="add">
        <pc:chgData name="Karoline Huth" userId="5ffc0af5-9e46-431a-90db-3541adb3af2d" providerId="ADAL" clId="{50317263-6294-3D41-AF61-AA6B2B0D26E6}" dt="2023-01-28T13:25:43.359" v="148"/>
        <pc:sldMkLst>
          <pc:docMk/>
          <pc:sldMk cId="405105674" sldId="595"/>
        </pc:sldMkLst>
      </pc:sldChg>
      <pc:sldChg chg="modSp add mod">
        <pc:chgData name="Karoline Huth" userId="5ffc0af5-9e46-431a-90db-3541adb3af2d" providerId="ADAL" clId="{50317263-6294-3D41-AF61-AA6B2B0D26E6}" dt="2023-01-28T13:27:01.545" v="181" actId="20577"/>
        <pc:sldMkLst>
          <pc:docMk/>
          <pc:sldMk cId="2170931248" sldId="596"/>
        </pc:sldMkLst>
        <pc:spChg chg="mod">
          <ac:chgData name="Karoline Huth" userId="5ffc0af5-9e46-431a-90db-3541adb3af2d" providerId="ADAL" clId="{50317263-6294-3D41-AF61-AA6B2B0D26E6}" dt="2023-01-28T13:27:01.545" v="181" actId="20577"/>
          <ac:spMkLst>
            <pc:docMk/>
            <pc:sldMk cId="2170931248" sldId="596"/>
            <ac:spMk id="6" creationId="{5035EED6-C86E-0B4F-ADE8-845324103C90}"/>
          </ac:spMkLst>
        </pc:spChg>
      </pc:sldChg>
    </pc:docChg>
  </pc:docChgLst>
  <pc:docChgLst>
    <pc:chgData clId="Web-{6BFBBF77-9932-0F85-5661-BA52E3FAE0AC}"/>
    <pc:docChg chg="modSld">
      <pc:chgData name="" userId="" providerId="" clId="Web-{6BFBBF77-9932-0F85-5661-BA52E3FAE0AC}" dt="2024-09-18T08:20:19.893" v="1" actId="20577"/>
      <pc:docMkLst>
        <pc:docMk/>
      </pc:docMkLst>
      <pc:sldChg chg="modSp">
        <pc:chgData name="" userId="" providerId="" clId="Web-{6BFBBF77-9932-0F85-5661-BA52E3FAE0AC}" dt="2024-09-18T08:20:19.893" v="1" actId="20577"/>
        <pc:sldMkLst>
          <pc:docMk/>
          <pc:sldMk cId="1131232699" sldId="346"/>
        </pc:sldMkLst>
        <pc:spChg chg="mod">
          <ac:chgData name="" userId="" providerId="" clId="Web-{6BFBBF77-9932-0F85-5661-BA52E3FAE0AC}" dt="2024-09-18T08:20:19.893" v="1" actId="20577"/>
          <ac:spMkLst>
            <pc:docMk/>
            <pc:sldMk cId="1131232699" sldId="346"/>
            <ac:spMk id="6" creationId="{A127B32E-17D6-495D-2F9B-41D316BDE8CA}"/>
          </ac:spMkLst>
        </pc:spChg>
      </pc:sldChg>
    </pc:docChg>
  </pc:docChgLst>
  <pc:docChgLst>
    <pc:chgData name="Karoline Huth" userId="5ffc0af5-9e46-431a-90db-3541adb3af2d" providerId="ADAL" clId="{051D7D22-969B-4341-897B-DE70709A3043}"/>
    <pc:docChg chg="undo custSel addSld delSld modSld sldOrd">
      <pc:chgData name="Karoline Huth" userId="5ffc0af5-9e46-431a-90db-3541adb3af2d" providerId="ADAL" clId="{051D7D22-969B-4341-897B-DE70709A3043}" dt="2021-05-06T15:14:11.547" v="2222" actId="14100"/>
      <pc:docMkLst>
        <pc:docMk/>
      </pc:docMkLst>
      <pc:sldChg chg="del">
        <pc:chgData name="Karoline Huth" userId="5ffc0af5-9e46-431a-90db-3541adb3af2d" providerId="ADAL" clId="{051D7D22-969B-4341-897B-DE70709A3043}" dt="2021-05-05T16:23:36.372" v="305" actId="2696"/>
        <pc:sldMkLst>
          <pc:docMk/>
          <pc:sldMk cId="2067514678" sldId="256"/>
        </pc:sldMkLst>
      </pc:sldChg>
      <pc:sldChg chg="addSp modSp mod">
        <pc:chgData name="Karoline Huth" userId="5ffc0af5-9e46-431a-90db-3541adb3af2d" providerId="ADAL" clId="{051D7D22-969B-4341-897B-DE70709A3043}" dt="2021-05-06T14:22:44.745" v="2079" actId="1076"/>
        <pc:sldMkLst>
          <pc:docMk/>
          <pc:sldMk cId="2112609094" sldId="272"/>
        </pc:sldMkLst>
        <pc:spChg chg="add mod">
          <ac:chgData name="Karoline Huth" userId="5ffc0af5-9e46-431a-90db-3541adb3af2d" providerId="ADAL" clId="{051D7D22-969B-4341-897B-DE70709A3043}" dt="2021-05-06T14:22:37.644" v="2076" actId="14100"/>
          <ac:spMkLst>
            <pc:docMk/>
            <pc:sldMk cId="2112609094" sldId="272"/>
            <ac:spMk id="2" creationId="{CBACDDEE-3E23-5244-89AC-A1AB04DEF748}"/>
          </ac:spMkLst>
        </pc:spChg>
        <pc:spChg chg="add mod">
          <ac:chgData name="Karoline Huth" userId="5ffc0af5-9e46-431a-90db-3541adb3af2d" providerId="ADAL" clId="{051D7D22-969B-4341-897B-DE70709A3043}" dt="2021-05-06T14:21:33.106" v="2073" actId="1076"/>
          <ac:spMkLst>
            <pc:docMk/>
            <pc:sldMk cId="2112609094" sldId="272"/>
            <ac:spMk id="3" creationId="{1DBE1C2F-A25C-8849-9554-D6D15F048E17}"/>
          </ac:spMkLst>
        </pc:spChg>
        <pc:picChg chg="add mod">
          <ac:chgData name="Karoline Huth" userId="5ffc0af5-9e46-431a-90db-3541adb3af2d" providerId="ADAL" clId="{051D7D22-969B-4341-897B-DE70709A3043}" dt="2021-05-06T14:22:26.404" v="2074"/>
          <ac:picMkLst>
            <pc:docMk/>
            <pc:sldMk cId="2112609094" sldId="272"/>
            <ac:picMk id="7" creationId="{7FBA2A4D-D059-E149-A762-FFE787C2BAAE}"/>
          </ac:picMkLst>
        </pc:picChg>
        <pc:picChg chg="add mod">
          <ac:chgData name="Karoline Huth" userId="5ffc0af5-9e46-431a-90db-3541adb3af2d" providerId="ADAL" clId="{051D7D22-969B-4341-897B-DE70709A3043}" dt="2021-05-06T14:22:44.745" v="2079" actId="1076"/>
          <ac:picMkLst>
            <pc:docMk/>
            <pc:sldMk cId="2112609094" sldId="272"/>
            <ac:picMk id="8" creationId="{05CAB753-EBA0-8942-8B50-7B52BEE4264F}"/>
          </ac:picMkLst>
        </pc:picChg>
        <pc:picChg chg="add mod">
          <ac:chgData name="Karoline Huth" userId="5ffc0af5-9e46-431a-90db-3541adb3af2d" providerId="ADAL" clId="{051D7D22-969B-4341-897B-DE70709A3043}" dt="2021-05-06T14:22:41.908" v="2078" actId="1076"/>
          <ac:picMkLst>
            <pc:docMk/>
            <pc:sldMk cId="2112609094" sldId="272"/>
            <ac:picMk id="9" creationId="{DB718D47-8C9E-FD4B-82E9-57AE8D70739C}"/>
          </ac:picMkLst>
        </pc:picChg>
        <pc:picChg chg="add mod">
          <ac:chgData name="Karoline Huth" userId="5ffc0af5-9e46-431a-90db-3541adb3af2d" providerId="ADAL" clId="{051D7D22-969B-4341-897B-DE70709A3043}" dt="2021-05-06T14:20:23.501" v="2058" actId="1076"/>
          <ac:picMkLst>
            <pc:docMk/>
            <pc:sldMk cId="2112609094" sldId="272"/>
            <ac:picMk id="3074" creationId="{D786D99D-3E9B-4A48-8960-3EF162F380F0}"/>
          </ac:picMkLst>
        </pc:picChg>
      </pc:sldChg>
      <pc:sldChg chg="modSp mod">
        <pc:chgData name="Karoline Huth" userId="5ffc0af5-9e46-431a-90db-3541adb3af2d" providerId="ADAL" clId="{051D7D22-969B-4341-897B-DE70709A3043}" dt="2021-05-06T06:56:21.660" v="1285" actId="20577"/>
        <pc:sldMkLst>
          <pc:docMk/>
          <pc:sldMk cId="2505545919" sldId="273"/>
        </pc:sldMkLst>
        <pc:spChg chg="mod">
          <ac:chgData name="Karoline Huth" userId="5ffc0af5-9e46-431a-90db-3541adb3af2d" providerId="ADAL" clId="{051D7D22-969B-4341-897B-DE70709A3043}" dt="2021-05-06T06:56:21.660" v="1285" actId="20577"/>
          <ac:spMkLst>
            <pc:docMk/>
            <pc:sldMk cId="2505545919" sldId="273"/>
            <ac:spMk id="5" creationId="{35666C91-843D-464A-A889-BABB4192D89C}"/>
          </ac:spMkLst>
        </pc:spChg>
      </pc:sldChg>
      <pc:sldChg chg="del">
        <pc:chgData name="Karoline Huth" userId="5ffc0af5-9e46-431a-90db-3541adb3af2d" providerId="ADAL" clId="{051D7D22-969B-4341-897B-DE70709A3043}" dt="2021-05-06T06:32:50.482" v="517" actId="2696"/>
        <pc:sldMkLst>
          <pc:docMk/>
          <pc:sldMk cId="2879186150" sldId="277"/>
        </pc:sldMkLst>
      </pc:sldChg>
      <pc:sldChg chg="addSp delSp modSp mod modNotesTx">
        <pc:chgData name="Karoline Huth" userId="5ffc0af5-9e46-431a-90db-3541adb3af2d" providerId="ADAL" clId="{051D7D22-969B-4341-897B-DE70709A3043}" dt="2021-05-06T13:22:02.064" v="1943" actId="20577"/>
        <pc:sldMkLst>
          <pc:docMk/>
          <pc:sldMk cId="2299009425" sldId="278"/>
        </pc:sldMkLst>
        <pc:spChg chg="mod">
          <ac:chgData name="Karoline Huth" userId="5ffc0af5-9e46-431a-90db-3541adb3af2d" providerId="ADAL" clId="{051D7D22-969B-4341-897B-DE70709A3043}" dt="2021-05-06T06:48:56.043" v="1128" actId="20577"/>
          <ac:spMkLst>
            <pc:docMk/>
            <pc:sldMk cId="2299009425" sldId="278"/>
            <ac:spMk id="6" creationId="{5035EED6-C86E-0B4F-ADE8-845324103C90}"/>
          </ac:spMkLst>
        </pc:spChg>
        <pc:spChg chg="mod">
          <ac:chgData name="Karoline Huth" userId="5ffc0af5-9e46-431a-90db-3541adb3af2d" providerId="ADAL" clId="{051D7D22-969B-4341-897B-DE70709A3043}" dt="2021-05-06T06:48:15.847" v="1036" actId="20577"/>
          <ac:spMkLst>
            <pc:docMk/>
            <pc:sldMk cId="2299009425" sldId="278"/>
            <ac:spMk id="12" creationId="{D15B2170-7E3E-EA45-8EEE-2A60F3E549C7}"/>
          </ac:spMkLst>
        </pc:spChg>
        <pc:spChg chg="mod">
          <ac:chgData name="Karoline Huth" userId="5ffc0af5-9e46-431a-90db-3541adb3af2d" providerId="ADAL" clId="{051D7D22-969B-4341-897B-DE70709A3043}" dt="2021-05-06T06:48:22.851" v="1067" actId="20577"/>
          <ac:spMkLst>
            <pc:docMk/>
            <pc:sldMk cId="2299009425" sldId="278"/>
            <ac:spMk id="13" creationId="{0305F823-23B6-1F4C-BC07-59F9420B476C}"/>
          </ac:spMkLst>
        </pc:spChg>
        <pc:picChg chg="del">
          <ac:chgData name="Karoline Huth" userId="5ffc0af5-9e46-431a-90db-3541adb3af2d" providerId="ADAL" clId="{051D7D22-969B-4341-897B-DE70709A3043}" dt="2021-05-06T06:48:24.222" v="1068" actId="478"/>
          <ac:picMkLst>
            <pc:docMk/>
            <pc:sldMk cId="2299009425" sldId="278"/>
            <ac:picMk id="7" creationId="{29BC9838-7B34-D14B-AA46-A2265C3F7D77}"/>
          </ac:picMkLst>
        </pc:picChg>
        <pc:picChg chg="add mod">
          <ac:chgData name="Karoline Huth" userId="5ffc0af5-9e46-431a-90db-3541adb3af2d" providerId="ADAL" clId="{051D7D22-969B-4341-897B-DE70709A3043}" dt="2021-05-06T06:48:38.557" v="1072" actId="1076"/>
          <ac:picMkLst>
            <pc:docMk/>
            <pc:sldMk cId="2299009425" sldId="278"/>
            <ac:picMk id="11" creationId="{812D3A8D-26F1-7E4E-97D3-0E03DFEDCF1E}"/>
          </ac:picMkLst>
        </pc:picChg>
      </pc:sldChg>
      <pc:sldChg chg="del">
        <pc:chgData name="Karoline Huth" userId="5ffc0af5-9e46-431a-90db-3541adb3af2d" providerId="ADAL" clId="{051D7D22-969B-4341-897B-DE70709A3043}" dt="2021-05-06T06:48:43.280" v="1073" actId="2696"/>
        <pc:sldMkLst>
          <pc:docMk/>
          <pc:sldMk cId="683164074" sldId="279"/>
        </pc:sldMkLst>
      </pc:sldChg>
      <pc:sldChg chg="mod modShow">
        <pc:chgData name="Karoline Huth" userId="5ffc0af5-9e46-431a-90db-3541adb3af2d" providerId="ADAL" clId="{051D7D22-969B-4341-897B-DE70709A3043}" dt="2021-05-06T07:16:22.895" v="1298" actId="729"/>
        <pc:sldMkLst>
          <pc:docMk/>
          <pc:sldMk cId="3753679222" sldId="288"/>
        </pc:sldMkLst>
      </pc:sldChg>
      <pc:sldChg chg="addSp delSp modSp mod ord modAnim modNotesTx">
        <pc:chgData name="Karoline Huth" userId="5ffc0af5-9e46-431a-90db-3541adb3af2d" providerId="ADAL" clId="{051D7D22-969B-4341-897B-DE70709A3043}" dt="2021-05-06T14:33:49.954" v="2081" actId="20578"/>
        <pc:sldMkLst>
          <pc:docMk/>
          <pc:sldMk cId="483549874" sldId="290"/>
        </pc:sldMkLst>
        <pc:spChg chg="add del">
          <ac:chgData name="Karoline Huth" userId="5ffc0af5-9e46-431a-90db-3541adb3af2d" providerId="ADAL" clId="{051D7D22-969B-4341-897B-DE70709A3043}" dt="2021-05-05T16:14:56.608" v="35" actId="478"/>
          <ac:spMkLst>
            <pc:docMk/>
            <pc:sldMk cId="483549874" sldId="290"/>
            <ac:spMk id="2" creationId="{C5D9F393-8B5C-7B40-A27C-071BA16E7BCA}"/>
          </ac:spMkLst>
        </pc:spChg>
        <pc:spChg chg="mod">
          <ac:chgData name="Karoline Huth" userId="5ffc0af5-9e46-431a-90db-3541adb3af2d" providerId="ADAL" clId="{051D7D22-969B-4341-897B-DE70709A3043}" dt="2021-05-05T16:16:59.582" v="106" actId="20577"/>
          <ac:spMkLst>
            <pc:docMk/>
            <pc:sldMk cId="483549874" sldId="290"/>
            <ac:spMk id="6" creationId="{5035EED6-C86E-0B4F-ADE8-845324103C90}"/>
          </ac:spMkLst>
        </pc:spChg>
        <pc:spChg chg="add mod">
          <ac:chgData name="Karoline Huth" userId="5ffc0af5-9e46-431a-90db-3541adb3af2d" providerId="ADAL" clId="{051D7D22-969B-4341-897B-DE70709A3043}" dt="2021-05-05T16:16:08.811" v="89" actId="166"/>
          <ac:spMkLst>
            <pc:docMk/>
            <pc:sldMk cId="483549874" sldId="290"/>
            <ac:spMk id="8" creationId="{ED16A506-1292-B546-969C-435BE7C68315}"/>
          </ac:spMkLst>
        </pc:spChg>
        <pc:spChg chg="add mod">
          <ac:chgData name="Karoline Huth" userId="5ffc0af5-9e46-431a-90db-3541adb3af2d" providerId="ADAL" clId="{051D7D22-969B-4341-897B-DE70709A3043}" dt="2021-05-05T16:16:49.550" v="99" actId="1035"/>
          <ac:spMkLst>
            <pc:docMk/>
            <pc:sldMk cId="483549874" sldId="290"/>
            <ac:spMk id="9" creationId="{703214F8-9A51-CE4C-A15E-440FCC1EC012}"/>
          </ac:spMkLst>
        </pc:spChg>
        <pc:spChg chg="add mod">
          <ac:chgData name="Karoline Huth" userId="5ffc0af5-9e46-431a-90db-3541adb3af2d" providerId="ADAL" clId="{051D7D22-969B-4341-897B-DE70709A3043}" dt="2021-05-05T16:16:49.550" v="99" actId="1035"/>
          <ac:spMkLst>
            <pc:docMk/>
            <pc:sldMk cId="483549874" sldId="290"/>
            <ac:spMk id="10" creationId="{1EB90E50-D793-1347-AD12-35DBD4C534B2}"/>
          </ac:spMkLst>
        </pc:spChg>
        <pc:spChg chg="del">
          <ac:chgData name="Karoline Huth" userId="5ffc0af5-9e46-431a-90db-3541adb3af2d" providerId="ADAL" clId="{051D7D22-969B-4341-897B-DE70709A3043}" dt="2021-05-05T16:15:11.412" v="77" actId="478"/>
          <ac:spMkLst>
            <pc:docMk/>
            <pc:sldMk cId="483549874" sldId="290"/>
            <ac:spMk id="15" creationId="{32E4763F-32E1-6D44-9D23-F030EB3C43FE}"/>
          </ac:spMkLst>
        </pc:spChg>
        <pc:picChg chg="add mod modCrop">
          <ac:chgData name="Karoline Huth" userId="5ffc0af5-9e46-431a-90db-3541adb3af2d" providerId="ADAL" clId="{051D7D22-969B-4341-897B-DE70709A3043}" dt="2021-05-05T16:15:53.881" v="85" actId="1076"/>
          <ac:picMkLst>
            <pc:docMk/>
            <pc:sldMk cId="483549874" sldId="290"/>
            <ac:picMk id="7" creationId="{BF890013-F7DD-7545-8013-A924ABF0CEC4}"/>
          </ac:picMkLst>
        </pc:picChg>
      </pc:sldChg>
      <pc:sldChg chg="del">
        <pc:chgData name="Karoline Huth" userId="5ffc0af5-9e46-431a-90db-3541adb3af2d" providerId="ADAL" clId="{051D7D22-969B-4341-897B-DE70709A3043}" dt="2021-05-05T16:09:42.042" v="1" actId="2696"/>
        <pc:sldMkLst>
          <pc:docMk/>
          <pc:sldMk cId="3541291353" sldId="291"/>
        </pc:sldMkLst>
      </pc:sldChg>
      <pc:sldChg chg="addSp delSp modSp add del mod modAnim">
        <pc:chgData name="Karoline Huth" userId="5ffc0af5-9e46-431a-90db-3541adb3af2d" providerId="ADAL" clId="{051D7D22-969B-4341-897B-DE70709A3043}" dt="2021-05-05T16:18:23.783" v="169" actId="2696"/>
        <pc:sldMkLst>
          <pc:docMk/>
          <pc:sldMk cId="4188970231" sldId="291"/>
        </pc:sldMkLst>
        <pc:spChg chg="del">
          <ac:chgData name="Karoline Huth" userId="5ffc0af5-9e46-431a-90db-3541adb3af2d" providerId="ADAL" clId="{051D7D22-969B-4341-897B-DE70709A3043}" dt="2021-05-05T16:12:46.992" v="3" actId="478"/>
          <ac:spMkLst>
            <pc:docMk/>
            <pc:sldMk cId="4188970231" sldId="291"/>
            <ac:spMk id="4" creationId="{B4CC22D3-93AD-8E4A-9B22-044137A5780B}"/>
          </ac:spMkLst>
        </pc:spChg>
        <pc:spChg chg="del">
          <ac:chgData name="Karoline Huth" userId="5ffc0af5-9e46-431a-90db-3541adb3af2d" providerId="ADAL" clId="{051D7D22-969B-4341-897B-DE70709A3043}" dt="2021-05-05T16:12:46.992" v="3" actId="478"/>
          <ac:spMkLst>
            <pc:docMk/>
            <pc:sldMk cId="4188970231" sldId="291"/>
            <ac:spMk id="5" creationId="{FC0C3997-09F0-3A44-990A-66B1B5F67DC5}"/>
          </ac:spMkLst>
        </pc:spChg>
        <pc:spChg chg="add mod">
          <ac:chgData name="Karoline Huth" userId="5ffc0af5-9e46-431a-90db-3541adb3af2d" providerId="ADAL" clId="{051D7D22-969B-4341-897B-DE70709A3043}" dt="2021-05-05T16:14:18.585" v="29" actId="554"/>
          <ac:spMkLst>
            <pc:docMk/>
            <pc:sldMk cId="4188970231" sldId="291"/>
            <ac:spMk id="13" creationId="{FE726977-ADF2-F446-81BB-81A5466282E3}"/>
          </ac:spMkLst>
        </pc:spChg>
        <pc:spChg chg="del">
          <ac:chgData name="Karoline Huth" userId="5ffc0af5-9e46-431a-90db-3541adb3af2d" providerId="ADAL" clId="{051D7D22-969B-4341-897B-DE70709A3043}" dt="2021-05-05T16:12:46.992" v="3" actId="478"/>
          <ac:spMkLst>
            <pc:docMk/>
            <pc:sldMk cId="4188970231" sldId="291"/>
            <ac:spMk id="14" creationId="{AFE8F270-7AA5-2447-9264-EA332B3EEA35}"/>
          </ac:spMkLst>
        </pc:spChg>
        <pc:spChg chg="del">
          <ac:chgData name="Karoline Huth" userId="5ffc0af5-9e46-431a-90db-3541adb3af2d" providerId="ADAL" clId="{051D7D22-969B-4341-897B-DE70709A3043}" dt="2021-05-05T16:12:46.992" v="3" actId="478"/>
          <ac:spMkLst>
            <pc:docMk/>
            <pc:sldMk cId="4188970231" sldId="291"/>
            <ac:spMk id="15" creationId="{66139BE3-A985-574D-B29E-BE4661B8BCD5}"/>
          </ac:spMkLst>
        </pc:spChg>
        <pc:spChg chg="add mod">
          <ac:chgData name="Karoline Huth" userId="5ffc0af5-9e46-431a-90db-3541adb3af2d" providerId="ADAL" clId="{051D7D22-969B-4341-897B-DE70709A3043}" dt="2021-05-05T16:14:18.585" v="29" actId="554"/>
          <ac:spMkLst>
            <pc:docMk/>
            <pc:sldMk cId="4188970231" sldId="291"/>
            <ac:spMk id="16" creationId="{8FA857B9-8684-9842-8EDE-8D26B9B4DAD2}"/>
          </ac:spMkLst>
        </pc:spChg>
        <pc:spChg chg="add mod">
          <ac:chgData name="Karoline Huth" userId="5ffc0af5-9e46-431a-90db-3541adb3af2d" providerId="ADAL" clId="{051D7D22-969B-4341-897B-DE70709A3043}" dt="2021-05-05T16:12:48.363" v="4"/>
          <ac:spMkLst>
            <pc:docMk/>
            <pc:sldMk cId="4188970231" sldId="291"/>
            <ac:spMk id="17" creationId="{09FD675E-F8C5-D34A-BB9B-2AE316EADBDC}"/>
          </ac:spMkLst>
        </pc:spChg>
        <pc:spChg chg="del">
          <ac:chgData name="Karoline Huth" userId="5ffc0af5-9e46-431a-90db-3541adb3af2d" providerId="ADAL" clId="{051D7D22-969B-4341-897B-DE70709A3043}" dt="2021-05-05T16:12:46.992" v="3" actId="478"/>
          <ac:spMkLst>
            <pc:docMk/>
            <pc:sldMk cId="4188970231" sldId="291"/>
            <ac:spMk id="18" creationId="{98EA6D4E-C762-244B-9E6E-78471EEFCE6D}"/>
          </ac:spMkLst>
        </pc:spChg>
        <pc:spChg chg="add mod">
          <ac:chgData name="Karoline Huth" userId="5ffc0af5-9e46-431a-90db-3541adb3af2d" providerId="ADAL" clId="{051D7D22-969B-4341-897B-DE70709A3043}" dt="2021-05-05T16:12:48.363" v="4"/>
          <ac:spMkLst>
            <pc:docMk/>
            <pc:sldMk cId="4188970231" sldId="291"/>
            <ac:spMk id="20" creationId="{3C13B72A-2F8F-B041-82E4-D3144CC82FED}"/>
          </ac:spMkLst>
        </pc:spChg>
        <pc:spChg chg="del">
          <ac:chgData name="Karoline Huth" userId="5ffc0af5-9e46-431a-90db-3541adb3af2d" providerId="ADAL" clId="{051D7D22-969B-4341-897B-DE70709A3043}" dt="2021-05-05T16:12:46.992" v="3" actId="478"/>
          <ac:spMkLst>
            <pc:docMk/>
            <pc:sldMk cId="4188970231" sldId="291"/>
            <ac:spMk id="21" creationId="{68259B87-5A5C-CB49-9DEE-3B8710CC74C9}"/>
          </ac:spMkLst>
        </pc:spChg>
        <pc:spChg chg="add mod">
          <ac:chgData name="Karoline Huth" userId="5ffc0af5-9e46-431a-90db-3541adb3af2d" providerId="ADAL" clId="{051D7D22-969B-4341-897B-DE70709A3043}" dt="2021-05-05T16:14:34.126" v="32" actId="14100"/>
          <ac:spMkLst>
            <pc:docMk/>
            <pc:sldMk cId="4188970231" sldId="291"/>
            <ac:spMk id="22" creationId="{F61F701B-A61D-3140-97E0-27E5CD89B54F}"/>
          </ac:spMkLst>
        </pc:spChg>
        <pc:spChg chg="add mod">
          <ac:chgData name="Karoline Huth" userId="5ffc0af5-9e46-431a-90db-3541adb3af2d" providerId="ADAL" clId="{051D7D22-969B-4341-897B-DE70709A3043}" dt="2021-05-05T16:14:18.585" v="29" actId="554"/>
          <ac:spMkLst>
            <pc:docMk/>
            <pc:sldMk cId="4188970231" sldId="291"/>
            <ac:spMk id="23" creationId="{98159F71-83D4-B446-8F43-C9D2A9AAD6E3}"/>
          </ac:spMkLst>
        </pc:spChg>
        <pc:picChg chg="add del mod">
          <ac:chgData name="Karoline Huth" userId="5ffc0af5-9e46-431a-90db-3541adb3af2d" providerId="ADAL" clId="{051D7D22-969B-4341-897B-DE70709A3043}" dt="2021-05-05T16:13:15.066" v="9" actId="1076"/>
          <ac:picMkLst>
            <pc:docMk/>
            <pc:sldMk cId="4188970231" sldId="291"/>
            <ac:picMk id="12" creationId="{8240DFAB-D18F-2746-BC7C-871C5AD97D98}"/>
          </ac:picMkLst>
        </pc:picChg>
        <pc:picChg chg="del">
          <ac:chgData name="Karoline Huth" userId="5ffc0af5-9e46-431a-90db-3541adb3af2d" providerId="ADAL" clId="{051D7D22-969B-4341-897B-DE70709A3043}" dt="2021-05-05T16:12:46.992" v="3" actId="478"/>
          <ac:picMkLst>
            <pc:docMk/>
            <pc:sldMk cId="4188970231" sldId="291"/>
            <ac:picMk id="19" creationId="{AE8060B5-0756-644F-900D-1978A14D917D}"/>
          </ac:picMkLst>
        </pc:picChg>
        <pc:picChg chg="del">
          <ac:chgData name="Karoline Huth" userId="5ffc0af5-9e46-431a-90db-3541adb3af2d" providerId="ADAL" clId="{051D7D22-969B-4341-897B-DE70709A3043}" dt="2021-05-05T16:12:46.992" v="3" actId="478"/>
          <ac:picMkLst>
            <pc:docMk/>
            <pc:sldMk cId="4188970231" sldId="291"/>
            <ac:picMk id="2062" creationId="{1961C07D-49FA-484C-916F-36E9028C7FF9}"/>
          </ac:picMkLst>
        </pc:picChg>
        <pc:picChg chg="del">
          <ac:chgData name="Karoline Huth" userId="5ffc0af5-9e46-431a-90db-3541adb3af2d" providerId="ADAL" clId="{051D7D22-969B-4341-897B-DE70709A3043}" dt="2021-05-05T16:12:46.992" v="3" actId="478"/>
          <ac:picMkLst>
            <pc:docMk/>
            <pc:sldMk cId="4188970231" sldId="291"/>
            <ac:picMk id="2064" creationId="{8BD5CE09-F904-FA4A-9170-34E23D0F56D7}"/>
          </ac:picMkLst>
        </pc:picChg>
        <pc:cxnChg chg="add del mod">
          <ac:chgData name="Karoline Huth" userId="5ffc0af5-9e46-431a-90db-3541adb3af2d" providerId="ADAL" clId="{051D7D22-969B-4341-897B-DE70709A3043}" dt="2021-05-05T16:13:12.055" v="8" actId="478"/>
          <ac:cxnSpMkLst>
            <pc:docMk/>
            <pc:sldMk cId="4188970231" sldId="291"/>
            <ac:cxnSpMk id="11" creationId="{8444F415-A5A6-734C-AD82-380C65BE4D84}"/>
          </ac:cxnSpMkLst>
        </pc:cxnChg>
      </pc:sldChg>
      <pc:sldChg chg="modSp add mod">
        <pc:chgData name="Karoline Huth" userId="5ffc0af5-9e46-431a-90db-3541adb3af2d" providerId="ADAL" clId="{051D7D22-969B-4341-897B-DE70709A3043}" dt="2021-05-06T14:10:58.885" v="1974" actId="20577"/>
        <pc:sldMkLst>
          <pc:docMk/>
          <pc:sldMk cId="403184627" sldId="292"/>
        </pc:sldMkLst>
        <pc:spChg chg="mod">
          <ac:chgData name="Karoline Huth" userId="5ffc0af5-9e46-431a-90db-3541adb3af2d" providerId="ADAL" clId="{051D7D22-969B-4341-897B-DE70709A3043}" dt="2021-05-06T14:10:58.885" v="1974" actId="20577"/>
          <ac:spMkLst>
            <pc:docMk/>
            <pc:sldMk cId="403184627" sldId="292"/>
            <ac:spMk id="6" creationId="{5035EED6-C86E-0B4F-ADE8-845324103C90}"/>
          </ac:spMkLst>
        </pc:spChg>
        <pc:spChg chg="mod">
          <ac:chgData name="Karoline Huth" userId="5ffc0af5-9e46-431a-90db-3541adb3af2d" providerId="ADAL" clId="{051D7D22-969B-4341-897B-DE70709A3043}" dt="2021-05-06T07:12:37.413" v="1297" actId="404"/>
          <ac:spMkLst>
            <pc:docMk/>
            <pc:sldMk cId="403184627" sldId="292"/>
            <ac:spMk id="15" creationId="{32E4763F-32E1-6D44-9D23-F030EB3C43FE}"/>
          </ac:spMkLst>
        </pc:spChg>
      </pc:sldChg>
      <pc:sldChg chg="addSp delSp modSp add mod setBg delDesignElem">
        <pc:chgData name="Karoline Huth" userId="5ffc0af5-9e46-431a-90db-3541adb3af2d" providerId="ADAL" clId="{051D7D22-969B-4341-897B-DE70709A3043}" dt="2021-05-06T15:14:11.547" v="2222" actId="14100"/>
        <pc:sldMkLst>
          <pc:docMk/>
          <pc:sldMk cId="3501034909" sldId="293"/>
        </pc:sldMkLst>
        <pc:spChg chg="del">
          <ac:chgData name="Karoline Huth" userId="5ffc0af5-9e46-431a-90db-3541adb3af2d" providerId="ADAL" clId="{051D7D22-969B-4341-897B-DE70709A3043}" dt="2021-05-05T16:20:11.228" v="188" actId="478"/>
          <ac:spMkLst>
            <pc:docMk/>
            <pc:sldMk cId="3501034909" sldId="293"/>
            <ac:spMk id="2" creationId="{8B255D71-3A2D-D140-97FE-32A1C5487BBE}"/>
          </ac:spMkLst>
        </pc:spChg>
        <pc:spChg chg="del">
          <ac:chgData name="Karoline Huth" userId="5ffc0af5-9e46-431a-90db-3541adb3af2d" providerId="ADAL" clId="{051D7D22-969B-4341-897B-DE70709A3043}" dt="2021-05-05T16:20:11.228" v="188" actId="478"/>
          <ac:spMkLst>
            <pc:docMk/>
            <pc:sldMk cId="3501034909" sldId="293"/>
            <ac:spMk id="3" creationId="{F1CDB452-7B52-8347-8AE6-AD5DBC118270}"/>
          </ac:spMkLst>
        </pc:spChg>
        <pc:spChg chg="add mod">
          <ac:chgData name="Karoline Huth" userId="5ffc0af5-9e46-431a-90db-3541adb3af2d" providerId="ADAL" clId="{051D7D22-969B-4341-897B-DE70709A3043}" dt="2021-05-05T16:20:49.268" v="193" actId="14100"/>
          <ac:spMkLst>
            <pc:docMk/>
            <pc:sldMk cId="3501034909" sldId="293"/>
            <ac:spMk id="5" creationId="{930A2F51-60C4-DA41-B95E-49F3CC2CFC1E}"/>
          </ac:spMkLst>
        </pc:spChg>
        <pc:spChg chg="mod">
          <ac:chgData name="Karoline Huth" userId="5ffc0af5-9e46-431a-90db-3541adb3af2d" providerId="ADAL" clId="{051D7D22-969B-4341-897B-DE70709A3043}" dt="2021-05-06T15:14:11.547" v="2222" actId="14100"/>
          <ac:spMkLst>
            <pc:docMk/>
            <pc:sldMk cId="3501034909" sldId="293"/>
            <ac:spMk id="7" creationId="{EA29F227-3810-4945-BD9F-54E29C8A97C2}"/>
          </ac:spMkLst>
        </pc:spChg>
        <pc:spChg chg="add del mod">
          <ac:chgData name="Karoline Huth" userId="5ffc0af5-9e46-431a-90db-3541adb3af2d" providerId="ADAL" clId="{051D7D22-969B-4341-897B-DE70709A3043}" dt="2021-05-05T16:20:15.267" v="189" actId="478"/>
          <ac:spMkLst>
            <pc:docMk/>
            <pc:sldMk cId="3501034909" sldId="293"/>
            <ac:spMk id="8" creationId="{13D52DC6-483B-E345-A83D-B8BEECFBF9FE}"/>
          </ac:spMkLst>
        </pc:spChg>
        <pc:spChg chg="add mod">
          <ac:chgData name="Karoline Huth" userId="5ffc0af5-9e46-431a-90db-3541adb3af2d" providerId="ADAL" clId="{051D7D22-969B-4341-897B-DE70709A3043}" dt="2021-05-05T16:23:16.891" v="301" actId="207"/>
          <ac:spMkLst>
            <pc:docMk/>
            <pc:sldMk cId="3501034909" sldId="293"/>
            <ac:spMk id="9" creationId="{9DBB3712-925F-7541-A2BA-3667F2CB2885}"/>
          </ac:spMkLst>
        </pc:spChg>
        <pc:spChg chg="add mod">
          <ac:chgData name="Karoline Huth" userId="5ffc0af5-9e46-431a-90db-3541adb3af2d" providerId="ADAL" clId="{051D7D22-969B-4341-897B-DE70709A3043}" dt="2021-05-05T16:19:58.506" v="187"/>
          <ac:spMkLst>
            <pc:docMk/>
            <pc:sldMk cId="3501034909" sldId="293"/>
            <ac:spMk id="10" creationId="{25135258-86AA-DD4B-94B3-F565A335C42A}"/>
          </ac:spMkLst>
        </pc:spChg>
        <pc:spChg chg="add mod">
          <ac:chgData name="Karoline Huth" userId="5ffc0af5-9e46-431a-90db-3541adb3af2d" providerId="ADAL" clId="{051D7D22-969B-4341-897B-DE70709A3043}" dt="2021-05-06T13:07:12.473" v="1371" actId="20577"/>
          <ac:spMkLst>
            <pc:docMk/>
            <pc:sldMk cId="3501034909" sldId="293"/>
            <ac:spMk id="11" creationId="{2A82E7EC-5634-5C4D-A428-6797F1086FBC}"/>
          </ac:spMkLst>
        </pc:spChg>
        <pc:spChg chg="add del mod">
          <ac:chgData name="Karoline Huth" userId="5ffc0af5-9e46-431a-90db-3541adb3af2d" providerId="ADAL" clId="{051D7D22-969B-4341-897B-DE70709A3043}" dt="2021-05-05T16:23:33.516" v="304" actId="478"/>
          <ac:spMkLst>
            <pc:docMk/>
            <pc:sldMk cId="3501034909" sldId="293"/>
            <ac:spMk id="14" creationId="{CA674B1B-EE7F-5B4E-866E-E8E49AF6BA55}"/>
          </ac:spMkLst>
        </pc:spChg>
        <pc:spChg chg="del">
          <ac:chgData name="Karoline Huth" userId="5ffc0af5-9e46-431a-90db-3541adb3af2d" providerId="ADAL" clId="{051D7D22-969B-4341-897B-DE70709A3043}" dt="2021-05-05T16:18:42.123" v="171"/>
          <ac:spMkLst>
            <pc:docMk/>
            <pc:sldMk cId="3501034909" sldId="293"/>
            <ac:spMk id="16" creationId="{F40CA114-B78B-4E3B-A785-96745276B6FB}"/>
          </ac:spMkLst>
        </pc:spChg>
        <pc:spChg chg="add del mod">
          <ac:chgData name="Karoline Huth" userId="5ffc0af5-9e46-431a-90db-3541adb3af2d" providerId="ADAL" clId="{051D7D22-969B-4341-897B-DE70709A3043}" dt="2021-05-06T15:12:32.537" v="2206" actId="478"/>
          <ac:spMkLst>
            <pc:docMk/>
            <pc:sldMk cId="3501034909" sldId="293"/>
            <ac:spMk id="21" creationId="{3B84C472-F00B-D146-BA48-3666D7BA2AC0}"/>
          </ac:spMkLst>
        </pc:spChg>
        <pc:picChg chg="mod">
          <ac:chgData name="Karoline Huth" userId="5ffc0af5-9e46-431a-90db-3541adb3af2d" providerId="ADAL" clId="{051D7D22-969B-4341-897B-DE70709A3043}" dt="2021-05-05T16:19:08.287" v="174" actId="167"/>
          <ac:picMkLst>
            <pc:docMk/>
            <pc:sldMk cId="3501034909" sldId="293"/>
            <ac:picMk id="4" creationId="{DC079C16-2144-AA48-AE11-6EBB3950617B}"/>
          </ac:picMkLst>
        </pc:picChg>
        <pc:picChg chg="add mod">
          <ac:chgData name="Karoline Huth" userId="5ffc0af5-9e46-431a-90db-3541adb3af2d" providerId="ADAL" clId="{051D7D22-969B-4341-897B-DE70709A3043}" dt="2021-05-05T16:20:42.263" v="192"/>
          <ac:picMkLst>
            <pc:docMk/>
            <pc:sldMk cId="3501034909" sldId="293"/>
            <ac:picMk id="17" creationId="{03FAA240-8827-4947-BE1B-FEF70BF7D287}"/>
          </ac:picMkLst>
        </pc:picChg>
        <pc:picChg chg="add mod">
          <ac:chgData name="Karoline Huth" userId="5ffc0af5-9e46-431a-90db-3541adb3af2d" providerId="ADAL" clId="{051D7D22-969B-4341-897B-DE70709A3043}" dt="2021-05-06T15:13:49.620" v="2218" actId="1076"/>
          <ac:picMkLst>
            <pc:docMk/>
            <pc:sldMk cId="3501034909" sldId="293"/>
            <ac:picMk id="19" creationId="{46A5BAB7-DB81-A94B-A8D5-5F24B8132573}"/>
          </ac:picMkLst>
        </pc:picChg>
        <pc:picChg chg="add mod">
          <ac:chgData name="Karoline Huth" userId="5ffc0af5-9e46-431a-90db-3541adb3af2d" providerId="ADAL" clId="{051D7D22-969B-4341-897B-DE70709A3043}" dt="2021-05-06T15:13:55.215" v="2219" actId="14100"/>
          <ac:picMkLst>
            <pc:docMk/>
            <pc:sldMk cId="3501034909" sldId="293"/>
            <ac:picMk id="20" creationId="{17CB6D78-6AB5-6140-A04C-491D0F7B635C}"/>
          </ac:picMkLst>
        </pc:picChg>
        <pc:cxnChg chg="add mod">
          <ac:chgData name="Karoline Huth" userId="5ffc0af5-9e46-431a-90db-3541adb3af2d" providerId="ADAL" clId="{051D7D22-969B-4341-897B-DE70709A3043}" dt="2021-05-05T16:19:58.506" v="187"/>
          <ac:cxnSpMkLst>
            <pc:docMk/>
            <pc:sldMk cId="3501034909" sldId="293"/>
            <ac:cxnSpMk id="12" creationId="{B869CFE4-76EB-2348-B9B3-0B5CC838ACF1}"/>
          </ac:cxnSpMkLst>
        </pc:cxnChg>
        <pc:cxnChg chg="del">
          <ac:chgData name="Karoline Huth" userId="5ffc0af5-9e46-431a-90db-3541adb3af2d" providerId="ADAL" clId="{051D7D22-969B-4341-897B-DE70709A3043}" dt="2021-05-05T16:18:42.123" v="171"/>
          <ac:cxnSpMkLst>
            <pc:docMk/>
            <pc:sldMk cId="3501034909" sldId="293"/>
            <ac:cxnSpMk id="18" creationId="{E126E481-B945-4179-BD79-05E96E9B29E1}"/>
          </ac:cxnSpMkLst>
        </pc:cxnChg>
      </pc:sldChg>
      <pc:sldChg chg="addSp delSp modSp add del mod setBg delAnim modAnim setClrOvrMap">
        <pc:chgData name="Karoline Huth" userId="5ffc0af5-9e46-431a-90db-3541adb3af2d" providerId="ADAL" clId="{051D7D22-969B-4341-897B-DE70709A3043}" dt="2021-05-06T06:32:51.845" v="518" actId="2696"/>
        <pc:sldMkLst>
          <pc:docMk/>
          <pc:sldMk cId="1481223272" sldId="294"/>
        </pc:sldMkLst>
        <pc:spChg chg="del">
          <ac:chgData name="Karoline Huth" userId="5ffc0af5-9e46-431a-90db-3541adb3af2d" providerId="ADAL" clId="{051D7D22-969B-4341-897B-DE70709A3043}" dt="2021-05-05T16:29:09.613" v="313" actId="478"/>
          <ac:spMkLst>
            <pc:docMk/>
            <pc:sldMk cId="1481223272" sldId="294"/>
            <ac:spMk id="4" creationId="{B4CC22D3-93AD-8E4A-9B22-044137A5780B}"/>
          </ac:spMkLst>
        </pc:spChg>
        <pc:spChg chg="del">
          <ac:chgData name="Karoline Huth" userId="5ffc0af5-9e46-431a-90db-3541adb3af2d" providerId="ADAL" clId="{051D7D22-969B-4341-897B-DE70709A3043}" dt="2021-05-05T16:29:07.037" v="312" actId="478"/>
          <ac:spMkLst>
            <pc:docMk/>
            <pc:sldMk cId="1481223272" sldId="294"/>
            <ac:spMk id="5" creationId="{FC0C3997-09F0-3A44-990A-66B1B5F67DC5}"/>
          </ac:spMkLst>
        </pc:spChg>
        <pc:spChg chg="del mod">
          <ac:chgData name="Karoline Huth" userId="5ffc0af5-9e46-431a-90db-3541adb3af2d" providerId="ADAL" clId="{051D7D22-969B-4341-897B-DE70709A3043}" dt="2021-05-05T16:31:16.290" v="343" actId="478"/>
          <ac:spMkLst>
            <pc:docMk/>
            <pc:sldMk cId="1481223272" sldId="294"/>
            <ac:spMk id="14" creationId="{AFE8F270-7AA5-2447-9264-EA332B3EEA35}"/>
          </ac:spMkLst>
        </pc:spChg>
        <pc:spChg chg="del">
          <ac:chgData name="Karoline Huth" userId="5ffc0af5-9e46-431a-90db-3541adb3af2d" providerId="ADAL" clId="{051D7D22-969B-4341-897B-DE70709A3043}" dt="2021-05-05T16:29:02.392" v="311" actId="478"/>
          <ac:spMkLst>
            <pc:docMk/>
            <pc:sldMk cId="1481223272" sldId="294"/>
            <ac:spMk id="15" creationId="{66139BE3-A985-574D-B29E-BE4661B8BCD5}"/>
          </ac:spMkLst>
        </pc:spChg>
        <pc:spChg chg="del">
          <ac:chgData name="Karoline Huth" userId="5ffc0af5-9e46-431a-90db-3541adb3af2d" providerId="ADAL" clId="{051D7D22-969B-4341-897B-DE70709A3043}" dt="2021-05-05T16:28:55.812" v="307" actId="478"/>
          <ac:spMkLst>
            <pc:docMk/>
            <pc:sldMk cId="1481223272" sldId="294"/>
            <ac:spMk id="18" creationId="{98EA6D4E-C762-244B-9E6E-78471EEFCE6D}"/>
          </ac:spMkLst>
        </pc:spChg>
        <pc:spChg chg="del">
          <ac:chgData name="Karoline Huth" userId="5ffc0af5-9e46-431a-90db-3541adb3af2d" providerId="ADAL" clId="{051D7D22-969B-4341-897B-DE70709A3043}" dt="2021-05-05T16:29:00.333" v="310" actId="478"/>
          <ac:spMkLst>
            <pc:docMk/>
            <pc:sldMk cId="1481223272" sldId="294"/>
            <ac:spMk id="21" creationId="{68259B87-5A5C-CB49-9DEE-3B8710CC74C9}"/>
          </ac:spMkLst>
        </pc:spChg>
        <pc:spChg chg="add del">
          <ac:chgData name="Karoline Huth" userId="5ffc0af5-9e46-431a-90db-3541adb3af2d" providerId="ADAL" clId="{051D7D22-969B-4341-897B-DE70709A3043}" dt="2021-05-05T16:32:42.411" v="357" actId="26606"/>
          <ac:spMkLst>
            <pc:docMk/>
            <pc:sldMk cId="1481223272" sldId="294"/>
            <ac:spMk id="147" creationId="{87DEBA14-FDA2-45EF-9928-4F56DAB2EEAD}"/>
          </ac:spMkLst>
        </pc:spChg>
        <pc:spChg chg="add del">
          <ac:chgData name="Karoline Huth" userId="5ffc0af5-9e46-431a-90db-3541adb3af2d" providerId="ADAL" clId="{051D7D22-969B-4341-897B-DE70709A3043}" dt="2021-05-05T16:32:42.411" v="357" actId="26606"/>
          <ac:spMkLst>
            <pc:docMk/>
            <pc:sldMk cId="1481223272" sldId="294"/>
            <ac:spMk id="149" creationId="{E1FB3D03-386F-4B20-BFF7-5A6FF3C2DF82}"/>
          </ac:spMkLst>
        </pc:spChg>
        <pc:spChg chg="add del">
          <ac:chgData name="Karoline Huth" userId="5ffc0af5-9e46-431a-90db-3541adb3af2d" providerId="ADAL" clId="{051D7D22-969B-4341-897B-DE70709A3043}" dt="2021-05-05T16:32:42.411" v="357" actId="26606"/>
          <ac:spMkLst>
            <pc:docMk/>
            <pc:sldMk cId="1481223272" sldId="294"/>
            <ac:spMk id="151" creationId="{9581B7DD-04B3-4856-8C61-59D7A3F653E2}"/>
          </ac:spMkLst>
        </pc:spChg>
        <pc:spChg chg="add del">
          <ac:chgData name="Karoline Huth" userId="5ffc0af5-9e46-431a-90db-3541adb3af2d" providerId="ADAL" clId="{051D7D22-969B-4341-897B-DE70709A3043}" dt="2021-05-05T16:32:42.411" v="357" actId="26606"/>
          <ac:spMkLst>
            <pc:docMk/>
            <pc:sldMk cId="1481223272" sldId="294"/>
            <ac:spMk id="153" creationId="{1F3C359C-B3DD-4FB2-A6F9-1D519B65BAF4}"/>
          </ac:spMkLst>
        </pc:spChg>
        <pc:spChg chg="add del">
          <ac:chgData name="Karoline Huth" userId="5ffc0af5-9e46-431a-90db-3541adb3af2d" providerId="ADAL" clId="{051D7D22-969B-4341-897B-DE70709A3043}" dt="2021-05-05T16:32:42.411" v="357" actId="26606"/>
          <ac:spMkLst>
            <pc:docMk/>
            <pc:sldMk cId="1481223272" sldId="294"/>
            <ac:spMk id="155" creationId="{0EB2088F-2F1B-43DE-957F-CF2F16D53C11}"/>
          </ac:spMkLst>
        </pc:spChg>
        <pc:spChg chg="add del">
          <ac:chgData name="Karoline Huth" userId="5ffc0af5-9e46-431a-90db-3541adb3af2d" providerId="ADAL" clId="{051D7D22-969B-4341-897B-DE70709A3043}" dt="2021-05-05T16:32:42.411" v="357" actId="26606"/>
          <ac:spMkLst>
            <pc:docMk/>
            <pc:sldMk cId="1481223272" sldId="294"/>
            <ac:spMk id="157" creationId="{FF417D09-0122-4227-8FDD-2C4C19C68318}"/>
          </ac:spMkLst>
        </pc:spChg>
        <pc:spChg chg="add del">
          <ac:chgData name="Karoline Huth" userId="5ffc0af5-9e46-431a-90db-3541adb3af2d" providerId="ADAL" clId="{051D7D22-969B-4341-897B-DE70709A3043}" dt="2021-05-05T16:32:42.411" v="357" actId="26606"/>
          <ac:spMkLst>
            <pc:docMk/>
            <pc:sldMk cId="1481223272" sldId="294"/>
            <ac:spMk id="159" creationId="{FF35A874-2690-497F-80A0-03675049438E}"/>
          </ac:spMkLst>
        </pc:spChg>
        <pc:spChg chg="add del">
          <ac:chgData name="Karoline Huth" userId="5ffc0af5-9e46-431a-90db-3541adb3af2d" providerId="ADAL" clId="{051D7D22-969B-4341-897B-DE70709A3043}" dt="2021-05-05T16:32:42.411" v="357" actId="26606"/>
          <ac:spMkLst>
            <pc:docMk/>
            <pc:sldMk cId="1481223272" sldId="294"/>
            <ac:spMk id="161" creationId="{297C449B-67BB-4D99-86C4-E6ECDEA6913F}"/>
          </ac:spMkLst>
        </pc:spChg>
        <pc:spChg chg="add del">
          <ac:chgData name="Karoline Huth" userId="5ffc0af5-9e46-431a-90db-3541adb3af2d" providerId="ADAL" clId="{051D7D22-969B-4341-897B-DE70709A3043}" dt="2021-05-05T16:32:42.411" v="357" actId="26606"/>
          <ac:spMkLst>
            <pc:docMk/>
            <pc:sldMk cId="1481223272" sldId="294"/>
            <ac:spMk id="163" creationId="{8C9D831B-1474-4A35-98F0-2826A355CA81}"/>
          </ac:spMkLst>
        </pc:spChg>
        <pc:spChg chg="add del">
          <ac:chgData name="Karoline Huth" userId="5ffc0af5-9e46-431a-90db-3541adb3af2d" providerId="ADAL" clId="{051D7D22-969B-4341-897B-DE70709A3043}" dt="2021-05-05T16:32:42.411" v="357" actId="26606"/>
          <ac:spMkLst>
            <pc:docMk/>
            <pc:sldMk cId="1481223272" sldId="294"/>
            <ac:spMk id="165" creationId="{946410AA-0894-4BBC-A1E1-6BB8EF472BE8}"/>
          </ac:spMkLst>
        </pc:spChg>
        <pc:spChg chg="add del">
          <ac:chgData name="Karoline Huth" userId="5ffc0af5-9e46-431a-90db-3541adb3af2d" providerId="ADAL" clId="{051D7D22-969B-4341-897B-DE70709A3043}" dt="2021-05-05T16:32:42.411" v="357" actId="26606"/>
          <ac:spMkLst>
            <pc:docMk/>
            <pc:sldMk cId="1481223272" sldId="294"/>
            <ac:spMk id="167" creationId="{21908082-D0BB-4FF0-A90D-6B6B3DE2AEC2}"/>
          </ac:spMkLst>
        </pc:spChg>
        <pc:spChg chg="add del">
          <ac:chgData name="Karoline Huth" userId="5ffc0af5-9e46-431a-90db-3541adb3af2d" providerId="ADAL" clId="{051D7D22-969B-4341-897B-DE70709A3043}" dt="2021-05-05T16:32:42.411" v="357" actId="26606"/>
          <ac:spMkLst>
            <pc:docMk/>
            <pc:sldMk cId="1481223272" sldId="294"/>
            <ac:spMk id="169" creationId="{9419A395-0EE8-465E-9AAC-375DF289DDCD}"/>
          </ac:spMkLst>
        </pc:spChg>
        <pc:spChg chg="add del">
          <ac:chgData name="Karoline Huth" userId="5ffc0af5-9e46-431a-90db-3541adb3af2d" providerId="ADAL" clId="{051D7D22-969B-4341-897B-DE70709A3043}" dt="2021-05-05T16:32:40.621" v="354" actId="26606"/>
          <ac:spMkLst>
            <pc:docMk/>
            <pc:sldMk cId="1481223272" sldId="294"/>
            <ac:spMk id="211" creationId="{1284CA7F-B696-4085-84C6-CD668817E685}"/>
          </ac:spMkLst>
        </pc:spChg>
        <pc:spChg chg="add del">
          <ac:chgData name="Karoline Huth" userId="5ffc0af5-9e46-431a-90db-3541adb3af2d" providerId="ADAL" clId="{051D7D22-969B-4341-897B-DE70709A3043}" dt="2021-05-05T16:32:40.621" v="354" actId="26606"/>
          <ac:spMkLst>
            <pc:docMk/>
            <pc:sldMk cId="1481223272" sldId="294"/>
            <ac:spMk id="213" creationId="{858A10F4-B847-4777-BC82-782F6FB36E40}"/>
          </ac:spMkLst>
        </pc:spChg>
        <pc:spChg chg="add del">
          <ac:chgData name="Karoline Huth" userId="5ffc0af5-9e46-431a-90db-3541adb3af2d" providerId="ADAL" clId="{051D7D22-969B-4341-897B-DE70709A3043}" dt="2021-05-05T16:32:40.621" v="354" actId="26606"/>
          <ac:spMkLst>
            <pc:docMk/>
            <pc:sldMk cId="1481223272" sldId="294"/>
            <ac:spMk id="215" creationId="{8883B597-C9A1-46EF-AB6B-71DF0B1ED4A6}"/>
          </ac:spMkLst>
        </pc:spChg>
        <pc:spChg chg="add del">
          <ac:chgData name="Karoline Huth" userId="5ffc0af5-9e46-431a-90db-3541adb3af2d" providerId="ADAL" clId="{051D7D22-969B-4341-897B-DE70709A3043}" dt="2021-05-05T16:32:40.621" v="354" actId="26606"/>
          <ac:spMkLst>
            <pc:docMk/>
            <pc:sldMk cId="1481223272" sldId="294"/>
            <ac:spMk id="217" creationId="{A0B38421-369F-445C-9543-5BC17BC09040}"/>
          </ac:spMkLst>
        </pc:spChg>
        <pc:spChg chg="add del">
          <ac:chgData name="Karoline Huth" userId="5ffc0af5-9e46-431a-90db-3541adb3af2d" providerId="ADAL" clId="{051D7D22-969B-4341-897B-DE70709A3043}" dt="2021-05-05T16:32:40.621" v="354" actId="26606"/>
          <ac:spMkLst>
            <pc:docMk/>
            <pc:sldMk cId="1481223272" sldId="294"/>
            <ac:spMk id="219" creationId="{FAA9CE81-CAF0-41E3-8E73-CAFA13A0B1A7}"/>
          </ac:spMkLst>
        </pc:spChg>
        <pc:spChg chg="add del">
          <ac:chgData name="Karoline Huth" userId="5ffc0af5-9e46-431a-90db-3541adb3af2d" providerId="ADAL" clId="{051D7D22-969B-4341-897B-DE70709A3043}" dt="2021-05-05T16:34:49.731" v="377" actId="26606"/>
          <ac:spMkLst>
            <pc:docMk/>
            <pc:sldMk cId="1481223272" sldId="294"/>
            <ac:spMk id="221" creationId="{FF417D09-0122-4227-8FDD-2C4C19C68318}"/>
          </ac:spMkLst>
        </pc:spChg>
        <pc:spChg chg="add del">
          <ac:chgData name="Karoline Huth" userId="5ffc0af5-9e46-431a-90db-3541adb3af2d" providerId="ADAL" clId="{051D7D22-969B-4341-897B-DE70709A3043}" dt="2021-05-05T16:34:49.731" v="377" actId="26606"/>
          <ac:spMkLst>
            <pc:docMk/>
            <pc:sldMk cId="1481223272" sldId="294"/>
            <ac:spMk id="223" creationId="{FF35A874-2690-497F-80A0-03675049438E}"/>
          </ac:spMkLst>
        </pc:spChg>
        <pc:spChg chg="add del">
          <ac:chgData name="Karoline Huth" userId="5ffc0af5-9e46-431a-90db-3541adb3af2d" providerId="ADAL" clId="{051D7D22-969B-4341-897B-DE70709A3043}" dt="2021-05-05T16:34:49.731" v="377" actId="26606"/>
          <ac:spMkLst>
            <pc:docMk/>
            <pc:sldMk cId="1481223272" sldId="294"/>
            <ac:spMk id="225" creationId="{297C449B-67BB-4D99-86C4-E6ECDEA6913F}"/>
          </ac:spMkLst>
        </pc:spChg>
        <pc:spChg chg="add del">
          <ac:chgData name="Karoline Huth" userId="5ffc0af5-9e46-431a-90db-3541adb3af2d" providerId="ADAL" clId="{051D7D22-969B-4341-897B-DE70709A3043}" dt="2021-05-05T16:34:49.731" v="377" actId="26606"/>
          <ac:spMkLst>
            <pc:docMk/>
            <pc:sldMk cId="1481223272" sldId="294"/>
            <ac:spMk id="227" creationId="{8C9D831B-1474-4A35-98F0-2826A355CA81}"/>
          </ac:spMkLst>
        </pc:spChg>
        <pc:spChg chg="add del">
          <ac:chgData name="Karoline Huth" userId="5ffc0af5-9e46-431a-90db-3541adb3af2d" providerId="ADAL" clId="{051D7D22-969B-4341-897B-DE70709A3043}" dt="2021-05-05T16:34:49.731" v="377" actId="26606"/>
          <ac:spMkLst>
            <pc:docMk/>
            <pc:sldMk cId="1481223272" sldId="294"/>
            <ac:spMk id="229" creationId="{946410AA-0894-4BBC-A1E1-6BB8EF472BE8}"/>
          </ac:spMkLst>
        </pc:spChg>
        <pc:spChg chg="add del">
          <ac:chgData name="Karoline Huth" userId="5ffc0af5-9e46-431a-90db-3541adb3af2d" providerId="ADAL" clId="{051D7D22-969B-4341-897B-DE70709A3043}" dt="2021-05-05T16:34:49.731" v="377" actId="26606"/>
          <ac:spMkLst>
            <pc:docMk/>
            <pc:sldMk cId="1481223272" sldId="294"/>
            <ac:spMk id="231" creationId="{21908082-D0BB-4FF0-A90D-6B6B3DE2AEC2}"/>
          </ac:spMkLst>
        </pc:spChg>
        <pc:spChg chg="add del">
          <ac:chgData name="Karoline Huth" userId="5ffc0af5-9e46-431a-90db-3541adb3af2d" providerId="ADAL" clId="{051D7D22-969B-4341-897B-DE70709A3043}" dt="2021-05-05T16:34:49.731" v="377" actId="26606"/>
          <ac:spMkLst>
            <pc:docMk/>
            <pc:sldMk cId="1481223272" sldId="294"/>
            <ac:spMk id="233" creationId="{9419A395-0EE8-465E-9AAC-375DF289DDCD}"/>
          </ac:spMkLst>
        </pc:spChg>
        <pc:spChg chg="add">
          <ac:chgData name="Karoline Huth" userId="5ffc0af5-9e46-431a-90db-3541adb3af2d" providerId="ADAL" clId="{051D7D22-969B-4341-897B-DE70709A3043}" dt="2021-05-05T16:34:49.731" v="377" actId="26606"/>
          <ac:spMkLst>
            <pc:docMk/>
            <pc:sldMk cId="1481223272" sldId="294"/>
            <ac:spMk id="256" creationId="{1284CA7F-B696-4085-84C6-CD668817E685}"/>
          </ac:spMkLst>
        </pc:spChg>
        <pc:spChg chg="add">
          <ac:chgData name="Karoline Huth" userId="5ffc0af5-9e46-431a-90db-3541adb3af2d" providerId="ADAL" clId="{051D7D22-969B-4341-897B-DE70709A3043}" dt="2021-05-05T16:34:49.731" v="377" actId="26606"/>
          <ac:spMkLst>
            <pc:docMk/>
            <pc:sldMk cId="1481223272" sldId="294"/>
            <ac:spMk id="257" creationId="{858A10F4-B847-4777-BC82-782F6FB36E40}"/>
          </ac:spMkLst>
        </pc:spChg>
        <pc:spChg chg="add">
          <ac:chgData name="Karoline Huth" userId="5ffc0af5-9e46-431a-90db-3541adb3af2d" providerId="ADAL" clId="{051D7D22-969B-4341-897B-DE70709A3043}" dt="2021-05-05T16:34:49.731" v="377" actId="26606"/>
          <ac:spMkLst>
            <pc:docMk/>
            <pc:sldMk cId="1481223272" sldId="294"/>
            <ac:spMk id="258" creationId="{8883B597-C9A1-46EF-AB6B-71DF0B1ED4A6}"/>
          </ac:spMkLst>
        </pc:spChg>
        <pc:spChg chg="add">
          <ac:chgData name="Karoline Huth" userId="5ffc0af5-9e46-431a-90db-3541adb3af2d" providerId="ADAL" clId="{051D7D22-969B-4341-897B-DE70709A3043}" dt="2021-05-05T16:34:49.731" v="377" actId="26606"/>
          <ac:spMkLst>
            <pc:docMk/>
            <pc:sldMk cId="1481223272" sldId="294"/>
            <ac:spMk id="259" creationId="{A0B38421-369F-445C-9543-5BC17BC09040}"/>
          </ac:spMkLst>
        </pc:spChg>
        <pc:spChg chg="add">
          <ac:chgData name="Karoline Huth" userId="5ffc0af5-9e46-431a-90db-3541adb3af2d" providerId="ADAL" clId="{051D7D22-969B-4341-897B-DE70709A3043}" dt="2021-05-05T16:34:49.731" v="377" actId="26606"/>
          <ac:spMkLst>
            <pc:docMk/>
            <pc:sldMk cId="1481223272" sldId="294"/>
            <ac:spMk id="260" creationId="{FAA9CE81-CAF0-41E3-8E73-CAFA13A0B1A7}"/>
          </ac:spMkLst>
        </pc:spChg>
        <pc:spChg chg="add del">
          <ac:chgData name="Karoline Huth" userId="5ffc0af5-9e46-431a-90db-3541adb3af2d" providerId="ADAL" clId="{051D7D22-969B-4341-897B-DE70709A3043}" dt="2021-05-05T16:32:42.386" v="356" actId="26606"/>
          <ac:spMkLst>
            <pc:docMk/>
            <pc:sldMk cId="1481223272" sldId="294"/>
            <ac:spMk id="2065" creationId="{D1B5A7A9-844F-449B-9F0B-ADA823A93F15}"/>
          </ac:spMkLst>
        </pc:spChg>
        <pc:spChg chg="add del">
          <ac:chgData name="Karoline Huth" userId="5ffc0af5-9e46-431a-90db-3541adb3af2d" providerId="ADAL" clId="{051D7D22-969B-4341-897B-DE70709A3043}" dt="2021-05-05T16:32:42.386" v="356" actId="26606"/>
          <ac:spMkLst>
            <pc:docMk/>
            <pc:sldMk cId="1481223272" sldId="294"/>
            <ac:spMk id="2066" creationId="{26EF3366-D369-4699-9224-92DF2A6BD394}"/>
          </ac:spMkLst>
        </pc:spChg>
        <pc:spChg chg="add del">
          <ac:chgData name="Karoline Huth" userId="5ffc0af5-9e46-431a-90db-3541adb3af2d" providerId="ADAL" clId="{051D7D22-969B-4341-897B-DE70709A3043}" dt="2021-05-05T16:32:42.386" v="356" actId="26606"/>
          <ac:spMkLst>
            <pc:docMk/>
            <pc:sldMk cId="1481223272" sldId="294"/>
            <ac:spMk id="2067" creationId="{1BC0FF49-4C2C-401A-A538-A520CA00E1F7}"/>
          </ac:spMkLst>
        </pc:spChg>
        <pc:spChg chg="add del">
          <ac:chgData name="Karoline Huth" userId="5ffc0af5-9e46-431a-90db-3541adb3af2d" providerId="ADAL" clId="{051D7D22-969B-4341-897B-DE70709A3043}" dt="2021-05-05T16:32:42.386" v="356" actId="26606"/>
          <ac:spMkLst>
            <pc:docMk/>
            <pc:sldMk cId="1481223272" sldId="294"/>
            <ac:spMk id="2068" creationId="{F79205F4-89F3-4686-B966-BBF5CC998C97}"/>
          </ac:spMkLst>
        </pc:spChg>
        <pc:spChg chg="add del">
          <ac:chgData name="Karoline Huth" userId="5ffc0af5-9e46-431a-90db-3541adb3af2d" providerId="ADAL" clId="{051D7D22-969B-4341-897B-DE70709A3043}" dt="2021-05-05T16:32:42.386" v="356" actId="26606"/>
          <ac:spMkLst>
            <pc:docMk/>
            <pc:sldMk cId="1481223272" sldId="294"/>
            <ac:spMk id="2069" creationId="{00DBC40C-EA02-4A4D-8449-A1FC9968DDA4}"/>
          </ac:spMkLst>
        </pc:spChg>
        <pc:spChg chg="add del">
          <ac:chgData name="Karoline Huth" userId="5ffc0af5-9e46-431a-90db-3541adb3af2d" providerId="ADAL" clId="{051D7D22-969B-4341-897B-DE70709A3043}" dt="2021-05-05T16:34:49.731" v="377" actId="26606"/>
          <ac:spMkLst>
            <pc:docMk/>
            <pc:sldMk cId="1481223272" sldId="294"/>
            <ac:spMk id="2071" creationId="{87DEBA14-FDA2-45EF-9928-4F56DAB2EEAD}"/>
          </ac:spMkLst>
        </pc:spChg>
        <pc:spChg chg="add del">
          <ac:chgData name="Karoline Huth" userId="5ffc0af5-9e46-431a-90db-3541adb3af2d" providerId="ADAL" clId="{051D7D22-969B-4341-897B-DE70709A3043}" dt="2021-05-05T16:34:49.731" v="377" actId="26606"/>
          <ac:spMkLst>
            <pc:docMk/>
            <pc:sldMk cId="1481223272" sldId="294"/>
            <ac:spMk id="2072" creationId="{E1FB3D03-386F-4B20-BFF7-5A6FF3C2DF82}"/>
          </ac:spMkLst>
        </pc:spChg>
        <pc:spChg chg="add del">
          <ac:chgData name="Karoline Huth" userId="5ffc0af5-9e46-431a-90db-3541adb3af2d" providerId="ADAL" clId="{051D7D22-969B-4341-897B-DE70709A3043}" dt="2021-05-05T16:34:49.731" v="377" actId="26606"/>
          <ac:spMkLst>
            <pc:docMk/>
            <pc:sldMk cId="1481223272" sldId="294"/>
            <ac:spMk id="2073" creationId="{9581B7DD-04B3-4856-8C61-59D7A3F653E2}"/>
          </ac:spMkLst>
        </pc:spChg>
        <pc:spChg chg="add del">
          <ac:chgData name="Karoline Huth" userId="5ffc0af5-9e46-431a-90db-3541adb3af2d" providerId="ADAL" clId="{051D7D22-969B-4341-897B-DE70709A3043}" dt="2021-05-05T16:34:49.731" v="377" actId="26606"/>
          <ac:spMkLst>
            <pc:docMk/>
            <pc:sldMk cId="1481223272" sldId="294"/>
            <ac:spMk id="2074" creationId="{1F3C359C-B3DD-4FB2-A6F9-1D519B65BAF4}"/>
          </ac:spMkLst>
        </pc:spChg>
        <pc:spChg chg="add del">
          <ac:chgData name="Karoline Huth" userId="5ffc0af5-9e46-431a-90db-3541adb3af2d" providerId="ADAL" clId="{051D7D22-969B-4341-897B-DE70709A3043}" dt="2021-05-05T16:34:49.731" v="377" actId="26606"/>
          <ac:spMkLst>
            <pc:docMk/>
            <pc:sldMk cId="1481223272" sldId="294"/>
            <ac:spMk id="2075" creationId="{0EB2088F-2F1B-43DE-957F-CF2F16D53C11}"/>
          </ac:spMkLst>
        </pc:spChg>
        <pc:picChg chg="del">
          <ac:chgData name="Karoline Huth" userId="5ffc0af5-9e46-431a-90db-3541adb3af2d" providerId="ADAL" clId="{051D7D22-969B-4341-897B-DE70709A3043}" dt="2021-05-05T16:28:58.323" v="309" actId="478"/>
          <ac:picMkLst>
            <pc:docMk/>
            <pc:sldMk cId="1481223272" sldId="294"/>
            <ac:picMk id="19" creationId="{AE8060B5-0756-644F-900D-1978A14D917D}"/>
          </ac:picMkLst>
        </pc:picChg>
        <pc:picChg chg="add mod ord">
          <ac:chgData name="Karoline Huth" userId="5ffc0af5-9e46-431a-90db-3541adb3af2d" providerId="ADAL" clId="{051D7D22-969B-4341-897B-DE70709A3043}" dt="2021-05-05T16:34:49.731" v="377" actId="26606"/>
          <ac:picMkLst>
            <pc:docMk/>
            <pc:sldMk cId="1481223272" sldId="294"/>
            <ac:picMk id="1026" creationId="{04CC00F9-AF03-CF4C-ADCE-A3C5F9D25504}"/>
          </ac:picMkLst>
        </pc:picChg>
        <pc:picChg chg="add mod ord">
          <ac:chgData name="Karoline Huth" userId="5ffc0af5-9e46-431a-90db-3541adb3af2d" providerId="ADAL" clId="{051D7D22-969B-4341-897B-DE70709A3043}" dt="2021-05-05T16:35:12.259" v="379"/>
          <ac:picMkLst>
            <pc:docMk/>
            <pc:sldMk cId="1481223272" sldId="294"/>
            <ac:picMk id="1028" creationId="{087CED4A-745C-2346-9270-B91DA2437FEB}"/>
          </ac:picMkLst>
        </pc:picChg>
        <pc:picChg chg="add mod ord">
          <ac:chgData name="Karoline Huth" userId="5ffc0af5-9e46-431a-90db-3541adb3af2d" providerId="ADAL" clId="{051D7D22-969B-4341-897B-DE70709A3043}" dt="2021-05-05T16:34:49.731" v="377" actId="26606"/>
          <ac:picMkLst>
            <pc:docMk/>
            <pc:sldMk cId="1481223272" sldId="294"/>
            <ac:picMk id="1030" creationId="{1B7D7AA6-E3B1-2C45-945B-E092E4F78CE4}"/>
          </ac:picMkLst>
        </pc:picChg>
        <pc:picChg chg="add mod ord">
          <ac:chgData name="Karoline Huth" userId="5ffc0af5-9e46-431a-90db-3541adb3af2d" providerId="ADAL" clId="{051D7D22-969B-4341-897B-DE70709A3043}" dt="2021-05-05T16:34:49.731" v="377" actId="26606"/>
          <ac:picMkLst>
            <pc:docMk/>
            <pc:sldMk cId="1481223272" sldId="294"/>
            <ac:picMk id="1032" creationId="{0808E7A6-6A6A-A44C-B948-2E1D14D2777B}"/>
          </ac:picMkLst>
        </pc:picChg>
        <pc:picChg chg="mod ord">
          <ac:chgData name="Karoline Huth" userId="5ffc0af5-9e46-431a-90db-3541adb3af2d" providerId="ADAL" clId="{051D7D22-969B-4341-897B-DE70709A3043}" dt="2021-05-05T16:34:49.731" v="377" actId="26606"/>
          <ac:picMkLst>
            <pc:docMk/>
            <pc:sldMk cId="1481223272" sldId="294"/>
            <ac:picMk id="2062" creationId="{1961C07D-49FA-484C-916F-36E9028C7FF9}"/>
          </ac:picMkLst>
        </pc:picChg>
        <pc:picChg chg="del">
          <ac:chgData name="Karoline Huth" userId="5ffc0af5-9e46-431a-90db-3541adb3af2d" providerId="ADAL" clId="{051D7D22-969B-4341-897B-DE70709A3043}" dt="2021-05-05T16:28:57.207" v="308" actId="478"/>
          <ac:picMkLst>
            <pc:docMk/>
            <pc:sldMk cId="1481223272" sldId="294"/>
            <ac:picMk id="2064" creationId="{8BD5CE09-F904-FA4A-9170-34E23D0F56D7}"/>
          </ac:picMkLst>
        </pc:picChg>
      </pc:sldChg>
      <pc:sldChg chg="addSp delSp modSp add mod modAnim modNotesTx">
        <pc:chgData name="Karoline Huth" userId="5ffc0af5-9e46-431a-90db-3541adb3af2d" providerId="ADAL" clId="{051D7D22-969B-4341-897B-DE70709A3043}" dt="2021-05-06T14:55:25.419" v="2110" actId="20577"/>
        <pc:sldMkLst>
          <pc:docMk/>
          <pc:sldMk cId="3675923444" sldId="295"/>
        </pc:sldMkLst>
        <pc:spChg chg="add mod">
          <ac:chgData name="Karoline Huth" userId="5ffc0af5-9e46-431a-90db-3541adb3af2d" providerId="ADAL" clId="{051D7D22-969B-4341-897B-DE70709A3043}" dt="2021-05-06T06:24:37.368" v="420" actId="1076"/>
          <ac:spMkLst>
            <pc:docMk/>
            <pc:sldMk cId="3675923444" sldId="295"/>
            <ac:spMk id="2" creationId="{97483885-2055-064D-AEA3-CEFC56F340BB}"/>
          </ac:spMkLst>
        </pc:spChg>
        <pc:spChg chg="del">
          <ac:chgData name="Karoline Huth" userId="5ffc0af5-9e46-431a-90db-3541adb3af2d" providerId="ADAL" clId="{051D7D22-969B-4341-897B-DE70709A3043}" dt="2021-05-06T06:22:08.079" v="381" actId="478"/>
          <ac:spMkLst>
            <pc:docMk/>
            <pc:sldMk cId="3675923444" sldId="295"/>
            <ac:spMk id="4" creationId="{B4CC22D3-93AD-8E4A-9B22-044137A5780B}"/>
          </ac:spMkLst>
        </pc:spChg>
        <pc:spChg chg="del">
          <ac:chgData name="Karoline Huth" userId="5ffc0af5-9e46-431a-90db-3541adb3af2d" providerId="ADAL" clId="{051D7D22-969B-4341-897B-DE70709A3043}" dt="2021-05-06T06:22:09.538" v="382" actId="478"/>
          <ac:spMkLst>
            <pc:docMk/>
            <pc:sldMk cId="3675923444" sldId="295"/>
            <ac:spMk id="5" creationId="{FC0C3997-09F0-3A44-990A-66B1B5F67DC5}"/>
          </ac:spMkLst>
        </pc:spChg>
        <pc:spChg chg="del">
          <ac:chgData name="Karoline Huth" userId="5ffc0af5-9e46-431a-90db-3541adb3af2d" providerId="ADAL" clId="{051D7D22-969B-4341-897B-DE70709A3043}" dt="2021-05-06T06:22:08.079" v="381" actId="478"/>
          <ac:spMkLst>
            <pc:docMk/>
            <pc:sldMk cId="3675923444" sldId="295"/>
            <ac:spMk id="14" creationId="{AFE8F270-7AA5-2447-9264-EA332B3EEA35}"/>
          </ac:spMkLst>
        </pc:spChg>
        <pc:spChg chg="del">
          <ac:chgData name="Karoline Huth" userId="5ffc0af5-9e46-431a-90db-3541adb3af2d" providerId="ADAL" clId="{051D7D22-969B-4341-897B-DE70709A3043}" dt="2021-05-06T06:22:08.079" v="381" actId="478"/>
          <ac:spMkLst>
            <pc:docMk/>
            <pc:sldMk cId="3675923444" sldId="295"/>
            <ac:spMk id="15" creationId="{66139BE3-A985-574D-B29E-BE4661B8BCD5}"/>
          </ac:spMkLst>
        </pc:spChg>
        <pc:spChg chg="del">
          <ac:chgData name="Karoline Huth" userId="5ffc0af5-9e46-431a-90db-3541adb3af2d" providerId="ADAL" clId="{051D7D22-969B-4341-897B-DE70709A3043}" dt="2021-05-06T06:22:08.079" v="381" actId="478"/>
          <ac:spMkLst>
            <pc:docMk/>
            <pc:sldMk cId="3675923444" sldId="295"/>
            <ac:spMk id="18" creationId="{98EA6D4E-C762-244B-9E6E-78471EEFCE6D}"/>
          </ac:spMkLst>
        </pc:spChg>
        <pc:spChg chg="del">
          <ac:chgData name="Karoline Huth" userId="5ffc0af5-9e46-431a-90db-3541adb3af2d" providerId="ADAL" clId="{051D7D22-969B-4341-897B-DE70709A3043}" dt="2021-05-06T06:22:08.079" v="381" actId="478"/>
          <ac:spMkLst>
            <pc:docMk/>
            <pc:sldMk cId="3675923444" sldId="295"/>
            <ac:spMk id="21" creationId="{68259B87-5A5C-CB49-9DEE-3B8710CC74C9}"/>
          </ac:spMkLst>
        </pc:spChg>
        <pc:spChg chg="add mod">
          <ac:chgData name="Karoline Huth" userId="5ffc0af5-9e46-431a-90db-3541adb3af2d" providerId="ADAL" clId="{051D7D22-969B-4341-897B-DE70709A3043}" dt="2021-05-06T06:24:26.202" v="416" actId="1076"/>
          <ac:spMkLst>
            <pc:docMk/>
            <pc:sldMk cId="3675923444" sldId="295"/>
            <ac:spMk id="23" creationId="{DDE25E98-BBF4-9B4D-BA92-6F77C5719D0C}"/>
          </ac:spMkLst>
        </pc:spChg>
        <pc:spChg chg="add mod">
          <ac:chgData name="Karoline Huth" userId="5ffc0af5-9e46-431a-90db-3541adb3af2d" providerId="ADAL" clId="{051D7D22-969B-4341-897B-DE70709A3043}" dt="2021-05-06T06:25:28.204" v="434" actId="14100"/>
          <ac:spMkLst>
            <pc:docMk/>
            <pc:sldMk cId="3675923444" sldId="295"/>
            <ac:spMk id="27" creationId="{49A8D417-3C0E-034E-B739-1474D54D05B2}"/>
          </ac:spMkLst>
        </pc:spChg>
        <pc:spChg chg="add mod">
          <ac:chgData name="Karoline Huth" userId="5ffc0af5-9e46-431a-90db-3541adb3af2d" providerId="ADAL" clId="{051D7D22-969B-4341-897B-DE70709A3043}" dt="2021-05-06T06:25:44.936" v="441" actId="1076"/>
          <ac:spMkLst>
            <pc:docMk/>
            <pc:sldMk cId="3675923444" sldId="295"/>
            <ac:spMk id="28" creationId="{49110972-17A3-BF44-8CFA-A7C6785AE74A}"/>
          </ac:spMkLst>
        </pc:spChg>
        <pc:picChg chg="add del mod">
          <ac:chgData name="Karoline Huth" userId="5ffc0af5-9e46-431a-90db-3541adb3af2d" providerId="ADAL" clId="{051D7D22-969B-4341-897B-DE70709A3043}" dt="2021-05-06T06:22:21.780" v="384" actId="478"/>
          <ac:picMkLst>
            <pc:docMk/>
            <pc:sldMk cId="3675923444" sldId="295"/>
            <ac:picMk id="11" creationId="{6541A80C-81F0-A548-906B-C0A01F4B8810}"/>
          </ac:picMkLst>
        </pc:picChg>
        <pc:picChg chg="add mod">
          <ac:chgData name="Karoline Huth" userId="5ffc0af5-9e46-431a-90db-3541adb3af2d" providerId="ADAL" clId="{051D7D22-969B-4341-897B-DE70709A3043}" dt="2021-05-06T06:31:18.326" v="516" actId="166"/>
          <ac:picMkLst>
            <pc:docMk/>
            <pc:sldMk cId="3675923444" sldId="295"/>
            <ac:picMk id="12" creationId="{93B72211-A1E1-4B4D-82F6-598718217977}"/>
          </ac:picMkLst>
        </pc:picChg>
        <pc:picChg chg="add mod">
          <ac:chgData name="Karoline Huth" userId="5ffc0af5-9e46-431a-90db-3541adb3af2d" providerId="ADAL" clId="{051D7D22-969B-4341-897B-DE70709A3043}" dt="2021-05-06T06:28:52.053" v="448" actId="1076"/>
          <ac:picMkLst>
            <pc:docMk/>
            <pc:sldMk cId="3675923444" sldId="295"/>
            <ac:picMk id="13" creationId="{1A697DA5-5C16-A448-8ECC-2EB8BF79B0B9}"/>
          </ac:picMkLst>
        </pc:picChg>
        <pc:picChg chg="add mod">
          <ac:chgData name="Karoline Huth" userId="5ffc0af5-9e46-431a-90db-3541adb3af2d" providerId="ADAL" clId="{051D7D22-969B-4341-897B-DE70709A3043}" dt="2021-05-06T06:29:01.061" v="451" actId="1076"/>
          <ac:picMkLst>
            <pc:docMk/>
            <pc:sldMk cId="3675923444" sldId="295"/>
            <ac:picMk id="16" creationId="{19B8F73D-C555-3C42-B05A-71CDD28546CA}"/>
          </ac:picMkLst>
        </pc:picChg>
        <pc:picChg chg="add mod">
          <ac:chgData name="Karoline Huth" userId="5ffc0af5-9e46-431a-90db-3541adb3af2d" providerId="ADAL" clId="{051D7D22-969B-4341-897B-DE70709A3043}" dt="2021-05-06T13:10:12.011" v="1451" actId="1076"/>
          <ac:picMkLst>
            <pc:docMk/>
            <pc:sldMk cId="3675923444" sldId="295"/>
            <ac:picMk id="17" creationId="{49177971-FDA5-F348-9C8A-E6D42DDDDD08}"/>
          </ac:picMkLst>
        </pc:picChg>
        <pc:picChg chg="del">
          <ac:chgData name="Karoline Huth" userId="5ffc0af5-9e46-431a-90db-3541adb3af2d" providerId="ADAL" clId="{051D7D22-969B-4341-897B-DE70709A3043}" dt="2021-05-06T06:22:08.079" v="381" actId="478"/>
          <ac:picMkLst>
            <pc:docMk/>
            <pc:sldMk cId="3675923444" sldId="295"/>
            <ac:picMk id="19" creationId="{AE8060B5-0756-644F-900D-1978A14D917D}"/>
          </ac:picMkLst>
        </pc:picChg>
        <pc:picChg chg="add mod">
          <ac:chgData name="Karoline Huth" userId="5ffc0af5-9e46-431a-90db-3541adb3af2d" providerId="ADAL" clId="{051D7D22-969B-4341-897B-DE70709A3043}" dt="2021-05-06T06:28:55.625" v="449" actId="1076"/>
          <ac:picMkLst>
            <pc:docMk/>
            <pc:sldMk cId="3675923444" sldId="295"/>
            <ac:picMk id="20" creationId="{124631E1-21FC-C348-AF72-C2238439208D}"/>
          </ac:picMkLst>
        </pc:picChg>
        <pc:picChg chg="del">
          <ac:chgData name="Karoline Huth" userId="5ffc0af5-9e46-431a-90db-3541adb3af2d" providerId="ADAL" clId="{051D7D22-969B-4341-897B-DE70709A3043}" dt="2021-05-06T06:22:08.079" v="381" actId="478"/>
          <ac:picMkLst>
            <pc:docMk/>
            <pc:sldMk cId="3675923444" sldId="295"/>
            <ac:picMk id="2062" creationId="{1961C07D-49FA-484C-916F-36E9028C7FF9}"/>
          </ac:picMkLst>
        </pc:picChg>
        <pc:picChg chg="del">
          <ac:chgData name="Karoline Huth" userId="5ffc0af5-9e46-431a-90db-3541adb3af2d" providerId="ADAL" clId="{051D7D22-969B-4341-897B-DE70709A3043}" dt="2021-05-06T06:22:08.079" v="381" actId="478"/>
          <ac:picMkLst>
            <pc:docMk/>
            <pc:sldMk cId="3675923444" sldId="295"/>
            <ac:picMk id="2064" creationId="{8BD5CE09-F904-FA4A-9170-34E23D0F56D7}"/>
          </ac:picMkLst>
        </pc:picChg>
        <pc:cxnChg chg="add mod">
          <ac:chgData name="Karoline Huth" userId="5ffc0af5-9e46-431a-90db-3541adb3af2d" providerId="ADAL" clId="{051D7D22-969B-4341-897B-DE70709A3043}" dt="2021-05-06T06:24:44.996" v="422" actId="14100"/>
          <ac:cxnSpMkLst>
            <pc:docMk/>
            <pc:sldMk cId="3675923444" sldId="295"/>
            <ac:cxnSpMk id="6" creationId="{4A46E630-DD6E-0143-B48B-7C2A8B42E210}"/>
          </ac:cxnSpMkLst>
        </pc:cxnChg>
        <pc:cxnChg chg="add mod">
          <ac:chgData name="Karoline Huth" userId="5ffc0af5-9e46-431a-90db-3541adb3af2d" providerId="ADAL" clId="{051D7D22-969B-4341-897B-DE70709A3043}" dt="2021-05-06T06:31:12.409" v="515" actId="14100"/>
          <ac:cxnSpMkLst>
            <pc:docMk/>
            <pc:sldMk cId="3675923444" sldId="295"/>
            <ac:cxnSpMk id="25" creationId="{669E38E4-BDBA-394C-9E64-EE5B4801873B}"/>
          </ac:cxnSpMkLst>
        </pc:cxnChg>
        <pc:cxnChg chg="add mod">
          <ac:chgData name="Karoline Huth" userId="5ffc0af5-9e46-431a-90db-3541adb3af2d" providerId="ADAL" clId="{051D7D22-969B-4341-897B-DE70709A3043}" dt="2021-05-06T06:29:18.532" v="457" actId="14100"/>
          <ac:cxnSpMkLst>
            <pc:docMk/>
            <pc:sldMk cId="3675923444" sldId="295"/>
            <ac:cxnSpMk id="29" creationId="{3EB1A140-5DFC-3E45-B31C-54FBE37F8B1F}"/>
          </ac:cxnSpMkLst>
        </pc:cxnChg>
        <pc:cxnChg chg="add mod">
          <ac:chgData name="Karoline Huth" userId="5ffc0af5-9e46-431a-90db-3541adb3af2d" providerId="ADAL" clId="{051D7D22-969B-4341-897B-DE70709A3043}" dt="2021-05-06T06:29:38.945" v="499" actId="14100"/>
          <ac:cxnSpMkLst>
            <pc:docMk/>
            <pc:sldMk cId="3675923444" sldId="295"/>
            <ac:cxnSpMk id="34" creationId="{BFB1FF43-F340-0A41-8854-DEB8AB41FACF}"/>
          </ac:cxnSpMkLst>
        </pc:cxnChg>
        <pc:cxnChg chg="add mod">
          <ac:chgData name="Karoline Huth" userId="5ffc0af5-9e46-431a-90db-3541adb3af2d" providerId="ADAL" clId="{051D7D22-969B-4341-897B-DE70709A3043}" dt="2021-05-06T06:29:57.451" v="504" actId="1076"/>
          <ac:cxnSpMkLst>
            <pc:docMk/>
            <pc:sldMk cId="3675923444" sldId="295"/>
            <ac:cxnSpMk id="37" creationId="{10A71ADE-9A58-804D-A40C-CC2C81037A29}"/>
          </ac:cxnSpMkLst>
        </pc:cxnChg>
        <pc:cxnChg chg="add mod">
          <ac:chgData name="Karoline Huth" userId="5ffc0af5-9e46-431a-90db-3541adb3af2d" providerId="ADAL" clId="{051D7D22-969B-4341-897B-DE70709A3043}" dt="2021-05-06T06:30:09.126" v="507" actId="14100"/>
          <ac:cxnSpMkLst>
            <pc:docMk/>
            <pc:sldMk cId="3675923444" sldId="295"/>
            <ac:cxnSpMk id="39" creationId="{22E8D1CA-2C3E-464F-B50F-B2011175870A}"/>
          </ac:cxnSpMkLst>
        </pc:cxnChg>
        <pc:cxnChg chg="add mod">
          <ac:chgData name="Karoline Huth" userId="5ffc0af5-9e46-431a-90db-3541adb3af2d" providerId="ADAL" clId="{051D7D22-969B-4341-897B-DE70709A3043}" dt="2021-05-06T07:06:47.092" v="1290" actId="14100"/>
          <ac:cxnSpMkLst>
            <pc:docMk/>
            <pc:sldMk cId="3675923444" sldId="295"/>
            <ac:cxnSpMk id="41" creationId="{C18F8881-D312-F84F-88BA-3652488E0327}"/>
          </ac:cxnSpMkLst>
        </pc:cxnChg>
      </pc:sldChg>
      <pc:sldChg chg="addSp delSp modSp add del mod delAnim modShow modNotesTx">
        <pc:chgData name="Karoline Huth" userId="5ffc0af5-9e46-431a-90db-3541adb3af2d" providerId="ADAL" clId="{051D7D22-969B-4341-897B-DE70709A3043}" dt="2021-05-06T13:06:56.206" v="1338" actId="729"/>
        <pc:sldMkLst>
          <pc:docMk/>
          <pc:sldMk cId="2650014235" sldId="296"/>
        </pc:sldMkLst>
        <pc:spChg chg="mod">
          <ac:chgData name="Karoline Huth" userId="5ffc0af5-9e46-431a-90db-3541adb3af2d" providerId="ADAL" clId="{051D7D22-969B-4341-897B-DE70709A3043}" dt="2021-05-06T08:56:11.545" v="1327" actId="20577"/>
          <ac:spMkLst>
            <pc:docMk/>
            <pc:sldMk cId="2650014235" sldId="296"/>
            <ac:spMk id="6" creationId="{5035EED6-C86E-0B4F-ADE8-845324103C90}"/>
          </ac:spMkLst>
        </pc:spChg>
        <pc:spChg chg="del">
          <ac:chgData name="Karoline Huth" userId="5ffc0af5-9e46-431a-90db-3541adb3af2d" providerId="ADAL" clId="{051D7D22-969B-4341-897B-DE70709A3043}" dt="2021-05-06T08:56:15.752" v="1328" actId="478"/>
          <ac:spMkLst>
            <pc:docMk/>
            <pc:sldMk cId="2650014235" sldId="296"/>
            <ac:spMk id="8" creationId="{ED16A506-1292-B546-969C-435BE7C68315}"/>
          </ac:spMkLst>
        </pc:spChg>
        <pc:spChg chg="del">
          <ac:chgData name="Karoline Huth" userId="5ffc0af5-9e46-431a-90db-3541adb3af2d" providerId="ADAL" clId="{051D7D22-969B-4341-897B-DE70709A3043}" dt="2021-05-06T08:56:15.752" v="1328" actId="478"/>
          <ac:spMkLst>
            <pc:docMk/>
            <pc:sldMk cId="2650014235" sldId="296"/>
            <ac:spMk id="9" creationId="{703214F8-9A51-CE4C-A15E-440FCC1EC012}"/>
          </ac:spMkLst>
        </pc:spChg>
        <pc:spChg chg="del">
          <ac:chgData name="Karoline Huth" userId="5ffc0af5-9e46-431a-90db-3541adb3af2d" providerId="ADAL" clId="{051D7D22-969B-4341-897B-DE70709A3043}" dt="2021-05-06T08:56:15.752" v="1328" actId="478"/>
          <ac:spMkLst>
            <pc:docMk/>
            <pc:sldMk cId="2650014235" sldId="296"/>
            <ac:spMk id="10" creationId="{1EB90E50-D793-1347-AD12-35DBD4C534B2}"/>
          </ac:spMkLst>
        </pc:spChg>
        <pc:picChg chg="del">
          <ac:chgData name="Karoline Huth" userId="5ffc0af5-9e46-431a-90db-3541adb3af2d" providerId="ADAL" clId="{051D7D22-969B-4341-897B-DE70709A3043}" dt="2021-05-06T08:56:15.752" v="1328" actId="478"/>
          <ac:picMkLst>
            <pc:docMk/>
            <pc:sldMk cId="2650014235" sldId="296"/>
            <ac:picMk id="7" creationId="{BF890013-F7DD-7545-8013-A924ABF0CEC4}"/>
          </ac:picMkLst>
        </pc:picChg>
        <pc:picChg chg="add del mod">
          <ac:chgData name="Karoline Huth" userId="5ffc0af5-9e46-431a-90db-3541adb3af2d" providerId="ADAL" clId="{051D7D22-969B-4341-897B-DE70709A3043}" dt="2021-05-06T12:27:25.615" v="1334" actId="478"/>
          <ac:picMkLst>
            <pc:docMk/>
            <pc:sldMk cId="2650014235" sldId="296"/>
            <ac:picMk id="11" creationId="{D714D3CA-8E80-F046-9F5B-E966EDAB46FF}"/>
          </ac:picMkLst>
        </pc:picChg>
        <pc:picChg chg="add mod">
          <ac:chgData name="Karoline Huth" userId="5ffc0af5-9e46-431a-90db-3541adb3af2d" providerId="ADAL" clId="{051D7D22-969B-4341-897B-DE70709A3043}" dt="2021-05-06T12:27:26.644" v="1335"/>
          <ac:picMkLst>
            <pc:docMk/>
            <pc:sldMk cId="2650014235" sldId="296"/>
            <ac:picMk id="13" creationId="{0297CD7C-2A49-4E41-BA92-23CA3AA6850C}"/>
          </ac:picMkLst>
        </pc:picChg>
      </pc:sldChg>
      <pc:sldChg chg="add">
        <pc:chgData name="Karoline Huth" userId="5ffc0af5-9e46-431a-90db-3541adb3af2d" providerId="ADAL" clId="{051D7D22-969B-4341-897B-DE70709A3043}" dt="2021-05-06T12:26:24.888" v="1333"/>
        <pc:sldMkLst>
          <pc:docMk/>
          <pc:sldMk cId="1982708606" sldId="297"/>
        </pc:sldMkLst>
      </pc:sldChg>
    </pc:docChg>
  </pc:docChgLst>
  <pc:docChgLst>
    <pc:chgData name="Nikola Sekulovski" userId="2345901e-73d2-462d-8b82-8af2d9a2a087" providerId="ADAL" clId="{71279A99-98ED-44FF-9DB4-6C773ED29B17}"/>
    <pc:docChg chg="undo custSel modSld sldOrd">
      <pc:chgData name="Nikola Sekulovski" userId="2345901e-73d2-462d-8b82-8af2d9a2a087" providerId="ADAL" clId="{71279A99-98ED-44FF-9DB4-6C773ED29B17}" dt="2024-09-16T11:43:51.921" v="87"/>
      <pc:docMkLst>
        <pc:docMk/>
      </pc:docMkLst>
      <pc:sldChg chg="addSp delSp modSp mod">
        <pc:chgData name="Nikola Sekulovski" userId="2345901e-73d2-462d-8b82-8af2d9a2a087" providerId="ADAL" clId="{71279A99-98ED-44FF-9DB4-6C773ED29B17}" dt="2024-09-16T11:41:18.411" v="48" actId="1076"/>
        <pc:sldMkLst>
          <pc:docMk/>
          <pc:sldMk cId="3501034909" sldId="293"/>
        </pc:sldMkLst>
        <pc:spChg chg="add del">
          <ac:chgData name="Nikola Sekulovski" userId="2345901e-73d2-462d-8b82-8af2d9a2a087" providerId="ADAL" clId="{71279A99-98ED-44FF-9DB4-6C773ED29B17}" dt="2024-09-16T11:38:44.497" v="11" actId="22"/>
          <ac:spMkLst>
            <pc:docMk/>
            <pc:sldMk cId="3501034909" sldId="293"/>
            <ac:spMk id="3" creationId="{4EF4EACC-8DA9-E2D1-975C-499F0D91EB5A}"/>
          </ac:spMkLst>
        </pc:spChg>
        <pc:spChg chg="del">
          <ac:chgData name="Nikola Sekulovski" userId="2345901e-73d2-462d-8b82-8af2d9a2a087" providerId="ADAL" clId="{71279A99-98ED-44FF-9DB4-6C773ED29B17}" dt="2024-09-16T11:36:58.907" v="3" actId="21"/>
          <ac:spMkLst>
            <pc:docMk/>
            <pc:sldMk cId="3501034909" sldId="293"/>
            <ac:spMk id="5" creationId="{930A2F51-60C4-DA41-B95E-49F3CC2CFC1E}"/>
          </ac:spMkLst>
        </pc:spChg>
        <pc:spChg chg="add del mod">
          <ac:chgData name="Nikola Sekulovski" userId="2345901e-73d2-462d-8b82-8af2d9a2a087" providerId="ADAL" clId="{71279A99-98ED-44FF-9DB4-6C773ED29B17}" dt="2024-09-16T11:41:13.374" v="46" actId="21"/>
          <ac:spMkLst>
            <pc:docMk/>
            <pc:sldMk cId="3501034909" sldId="293"/>
            <ac:spMk id="6" creationId="{AB4DB16C-EA33-1761-0133-7728AA2FD4A5}"/>
          </ac:spMkLst>
        </pc:spChg>
        <pc:spChg chg="mod">
          <ac:chgData name="Nikola Sekulovski" userId="2345901e-73d2-462d-8b82-8af2d9a2a087" providerId="ADAL" clId="{71279A99-98ED-44FF-9DB4-6C773ED29B17}" dt="2024-09-16T11:37:03.477" v="4" actId="20577"/>
          <ac:spMkLst>
            <pc:docMk/>
            <pc:sldMk cId="3501034909" sldId="293"/>
            <ac:spMk id="7" creationId="{EA29F227-3810-4945-BD9F-54E29C8A97C2}"/>
          </ac:spMkLst>
        </pc:spChg>
        <pc:spChg chg="mod">
          <ac:chgData name="Nikola Sekulovski" userId="2345901e-73d2-462d-8b82-8af2d9a2a087" providerId="ADAL" clId="{71279A99-98ED-44FF-9DB4-6C773ED29B17}" dt="2024-09-16T11:40:42.495" v="40" actId="1076"/>
          <ac:spMkLst>
            <pc:docMk/>
            <pc:sldMk cId="3501034909" sldId="293"/>
            <ac:spMk id="9" creationId="{9DBB3712-925F-7541-A2BA-3667F2CB2885}"/>
          </ac:spMkLst>
        </pc:spChg>
        <pc:spChg chg="mod">
          <ac:chgData name="Nikola Sekulovski" userId="2345901e-73d2-462d-8b82-8af2d9a2a087" providerId="ADAL" clId="{71279A99-98ED-44FF-9DB4-6C773ED29B17}" dt="2024-09-16T11:39:21.652" v="23" actId="1076"/>
          <ac:spMkLst>
            <pc:docMk/>
            <pc:sldMk cId="3501034909" sldId="293"/>
            <ac:spMk id="10" creationId="{25135258-86AA-DD4B-94B3-F565A335C42A}"/>
          </ac:spMkLst>
        </pc:spChg>
        <pc:spChg chg="mod">
          <ac:chgData name="Nikola Sekulovski" userId="2345901e-73d2-462d-8b82-8af2d9a2a087" providerId="ADAL" clId="{71279A99-98ED-44FF-9DB4-6C773ED29B17}" dt="2024-09-16T11:39:40.979" v="30" actId="1076"/>
          <ac:spMkLst>
            <pc:docMk/>
            <pc:sldMk cId="3501034909" sldId="293"/>
            <ac:spMk id="11" creationId="{2A82E7EC-5634-5C4D-A428-6797F1086FBC}"/>
          </ac:spMkLst>
        </pc:spChg>
        <pc:picChg chg="del">
          <ac:chgData name="Nikola Sekulovski" userId="2345901e-73d2-462d-8b82-8af2d9a2a087" providerId="ADAL" clId="{71279A99-98ED-44FF-9DB4-6C773ED29B17}" dt="2024-09-16T11:37:08.897" v="6" actId="21"/>
          <ac:picMkLst>
            <pc:docMk/>
            <pc:sldMk cId="3501034909" sldId="293"/>
            <ac:picMk id="17" creationId="{03FAA240-8827-4947-BE1B-FEF70BF7D287}"/>
          </ac:picMkLst>
        </pc:picChg>
        <pc:picChg chg="del">
          <ac:chgData name="Nikola Sekulovski" userId="2345901e-73d2-462d-8b82-8af2d9a2a087" providerId="ADAL" clId="{71279A99-98ED-44FF-9DB4-6C773ED29B17}" dt="2024-09-16T11:37:05.579" v="5" actId="21"/>
          <ac:picMkLst>
            <pc:docMk/>
            <pc:sldMk cId="3501034909" sldId="293"/>
            <ac:picMk id="19" creationId="{46A5BAB7-DB81-A94B-A8D5-5F24B8132573}"/>
          </ac:picMkLst>
        </pc:picChg>
        <pc:picChg chg="mod">
          <ac:chgData name="Nikola Sekulovski" userId="2345901e-73d2-462d-8b82-8af2d9a2a087" providerId="ADAL" clId="{71279A99-98ED-44FF-9DB4-6C773ED29B17}" dt="2024-09-16T11:41:18.411" v="48" actId="1076"/>
          <ac:picMkLst>
            <pc:docMk/>
            <pc:sldMk cId="3501034909" sldId="293"/>
            <ac:picMk id="20" creationId="{17CB6D78-6AB5-6140-A04C-491D0F7B635C}"/>
          </ac:picMkLst>
        </pc:picChg>
        <pc:picChg chg="add mod">
          <ac:chgData name="Nikola Sekulovski" userId="2345901e-73d2-462d-8b82-8af2d9a2a087" providerId="ADAL" clId="{71279A99-98ED-44FF-9DB4-6C773ED29B17}" dt="2024-09-16T11:41:15.014" v="47" actId="1076"/>
          <ac:picMkLst>
            <pc:docMk/>
            <pc:sldMk cId="3501034909" sldId="293"/>
            <ac:picMk id="1026" creationId="{09113EF3-99F3-E64A-F954-772A4A9F8A74}"/>
          </ac:picMkLst>
        </pc:picChg>
        <pc:cxnChg chg="mod">
          <ac:chgData name="Nikola Sekulovski" userId="2345901e-73d2-462d-8b82-8af2d9a2a087" providerId="ADAL" clId="{71279A99-98ED-44FF-9DB4-6C773ED29B17}" dt="2024-09-16T11:39:26.727" v="24" actId="1076"/>
          <ac:cxnSpMkLst>
            <pc:docMk/>
            <pc:sldMk cId="3501034909" sldId="293"/>
            <ac:cxnSpMk id="12" creationId="{B869CFE4-76EB-2348-B9B3-0B5CC838ACF1}"/>
          </ac:cxnSpMkLst>
        </pc:cxnChg>
      </pc:sldChg>
      <pc:sldChg chg="addSp delSp modSp">
        <pc:chgData name="Nikola Sekulovski" userId="2345901e-73d2-462d-8b82-8af2d9a2a087" providerId="ADAL" clId="{71279A99-98ED-44FF-9DB4-6C773ED29B17}" dt="2024-09-16T11:43:15.383" v="83" actId="1076"/>
        <pc:sldMkLst>
          <pc:docMk/>
          <pc:sldMk cId="3116476232" sldId="594"/>
        </pc:sldMkLst>
        <pc:picChg chg="add mod">
          <ac:chgData name="Nikola Sekulovski" userId="2345901e-73d2-462d-8b82-8af2d9a2a087" providerId="ADAL" clId="{71279A99-98ED-44FF-9DB4-6C773ED29B17}" dt="2024-09-16T11:43:05.735" v="81" actId="1076"/>
          <ac:picMkLst>
            <pc:docMk/>
            <pc:sldMk cId="3116476232" sldId="594"/>
            <ac:picMk id="2050" creationId="{258739DC-43E7-C767-5E27-1BAD4753FB25}"/>
          </ac:picMkLst>
        </pc:picChg>
        <pc:picChg chg="mod">
          <ac:chgData name="Nikola Sekulovski" userId="2345901e-73d2-462d-8b82-8af2d9a2a087" providerId="ADAL" clId="{71279A99-98ED-44FF-9DB4-6C773ED29B17}" dt="2024-09-16T11:43:15.383" v="83" actId="1076"/>
          <ac:picMkLst>
            <pc:docMk/>
            <pc:sldMk cId="3116476232" sldId="594"/>
            <ac:picMk id="3074" creationId="{691243D8-648D-C541-8502-B78CB40E05DD}"/>
          </ac:picMkLst>
        </pc:picChg>
        <pc:picChg chg="del">
          <ac:chgData name="Nikola Sekulovski" userId="2345901e-73d2-462d-8b82-8af2d9a2a087" providerId="ADAL" clId="{71279A99-98ED-44FF-9DB4-6C773ED29B17}" dt="2024-09-16T11:42:58.597" v="78" actId="21"/>
          <ac:picMkLst>
            <pc:docMk/>
            <pc:sldMk cId="3116476232" sldId="594"/>
            <ac:picMk id="5122" creationId="{F01391EE-CE55-F91A-1549-4FFF6BA2EAA3}"/>
          </ac:picMkLst>
        </pc:picChg>
      </pc:sldChg>
      <pc:sldChg chg="modSp">
        <pc:chgData name="Nikola Sekulovski" userId="2345901e-73d2-462d-8b82-8af2d9a2a087" providerId="ADAL" clId="{71279A99-98ED-44FF-9DB4-6C773ED29B17}" dt="2024-09-16T11:41:46.668" v="62" actId="20577"/>
        <pc:sldMkLst>
          <pc:docMk/>
          <pc:sldMk cId="1186627447" sldId="597"/>
        </pc:sldMkLst>
        <pc:spChg chg="mod">
          <ac:chgData name="Nikola Sekulovski" userId="2345901e-73d2-462d-8b82-8af2d9a2a087" providerId="ADAL" clId="{71279A99-98ED-44FF-9DB4-6C773ED29B17}" dt="2024-09-16T11:41:46.668" v="62" actId="20577"/>
          <ac:spMkLst>
            <pc:docMk/>
            <pc:sldMk cId="1186627447" sldId="597"/>
            <ac:spMk id="16" creationId="{061BB5C3-3928-D2EA-5D56-11DDECB41B1E}"/>
          </ac:spMkLst>
        </pc:spChg>
      </pc:sldChg>
      <pc:sldChg chg="modSp mod">
        <pc:chgData name="Nikola Sekulovski" userId="2345901e-73d2-462d-8b82-8af2d9a2a087" providerId="ADAL" clId="{71279A99-98ED-44FF-9DB4-6C773ED29B17}" dt="2024-09-16T11:42:36.915" v="75" actId="20577"/>
        <pc:sldMkLst>
          <pc:docMk/>
          <pc:sldMk cId="3071972624" sldId="605"/>
        </pc:sldMkLst>
        <pc:spChg chg="mod">
          <ac:chgData name="Nikola Sekulovski" userId="2345901e-73d2-462d-8b82-8af2d9a2a087" providerId="ADAL" clId="{71279A99-98ED-44FF-9DB4-6C773ED29B17}" dt="2024-09-16T11:42:36.915" v="75" actId="20577"/>
          <ac:spMkLst>
            <pc:docMk/>
            <pc:sldMk cId="3071972624" sldId="605"/>
            <ac:spMk id="10" creationId="{25135258-86AA-DD4B-94B3-F565A335C42A}"/>
          </ac:spMkLst>
        </pc:spChg>
      </pc:sldChg>
      <pc:sldChg chg="modSp mod">
        <pc:chgData name="Nikola Sekulovski" userId="2345901e-73d2-462d-8b82-8af2d9a2a087" providerId="ADAL" clId="{71279A99-98ED-44FF-9DB4-6C773ED29B17}" dt="2024-09-16T11:43:51.921" v="87"/>
        <pc:sldMkLst>
          <pc:docMk/>
          <pc:sldMk cId="300369435" sldId="629"/>
        </pc:sldMkLst>
        <pc:spChg chg="mod">
          <ac:chgData name="Nikola Sekulovski" userId="2345901e-73d2-462d-8b82-8af2d9a2a087" providerId="ADAL" clId="{71279A99-98ED-44FF-9DB4-6C773ED29B17}" dt="2024-09-16T11:43:51.921" v="87"/>
          <ac:spMkLst>
            <pc:docMk/>
            <pc:sldMk cId="300369435" sldId="629"/>
            <ac:spMk id="7" creationId="{067B623A-831A-91A0-4BE8-47368F61F7CD}"/>
          </ac:spMkLst>
        </pc:spChg>
      </pc:sldChg>
      <pc:sldChg chg="ord">
        <pc:chgData name="Nikola Sekulovski" userId="2345901e-73d2-462d-8b82-8af2d9a2a087" providerId="ADAL" clId="{71279A99-98ED-44FF-9DB4-6C773ED29B17}" dt="2024-09-16T11:36:33.592" v="1"/>
        <pc:sldMkLst>
          <pc:docMk/>
          <pc:sldMk cId="4221003262" sldId="630"/>
        </pc:sldMkLst>
      </pc:sldChg>
    </pc:docChg>
  </pc:docChgLst>
  <pc:docChgLst>
    <pc:chgData name="Karoline Huth" userId="5ffc0af5-9e46-431a-90db-3541adb3af2d" providerId="ADAL" clId="{3FF81897-590D-204C-9D14-5DDD3DC07670}"/>
    <pc:docChg chg="custSel addSld delSld modSld sldOrd">
      <pc:chgData name="Karoline Huth" userId="5ffc0af5-9e46-431a-90db-3541adb3af2d" providerId="ADAL" clId="{3FF81897-590D-204C-9D14-5DDD3DC07670}" dt="2023-07-13T13:41:04.809" v="1927" actId="1035"/>
      <pc:docMkLst>
        <pc:docMk/>
      </pc:docMkLst>
      <pc:sldChg chg="addSp delSp modSp mod ord">
        <pc:chgData name="Karoline Huth" userId="5ffc0af5-9e46-431a-90db-3541adb3af2d" providerId="ADAL" clId="{3FF81897-590D-204C-9D14-5DDD3DC07670}" dt="2023-07-13T04:43:36.160" v="1594" actId="27636"/>
        <pc:sldMkLst>
          <pc:docMk/>
          <pc:sldMk cId="4077302" sldId="266"/>
        </pc:sldMkLst>
        <pc:spChg chg="del mod">
          <ac:chgData name="Karoline Huth" userId="5ffc0af5-9e46-431a-90db-3541adb3af2d" providerId="ADAL" clId="{3FF81897-590D-204C-9D14-5DDD3DC07670}" dt="2023-07-13T04:42:39.049" v="1588" actId="478"/>
          <ac:spMkLst>
            <pc:docMk/>
            <pc:sldMk cId="4077302" sldId="266"/>
            <ac:spMk id="2" creationId="{D03E4E89-A9D7-A097-6FD5-53F60284FE10}"/>
          </ac:spMkLst>
        </pc:spChg>
        <pc:spChg chg="add mod">
          <ac:chgData name="Karoline Huth" userId="5ffc0af5-9e46-431a-90db-3541adb3af2d" providerId="ADAL" clId="{3FF81897-590D-204C-9D14-5DDD3DC07670}" dt="2023-07-13T04:43:36.160" v="1594" actId="27636"/>
          <ac:spMkLst>
            <pc:docMk/>
            <pc:sldMk cId="4077302" sldId="266"/>
            <ac:spMk id="20" creationId="{6F913B34-F3B0-083E-D953-98741688DFBF}"/>
          </ac:spMkLst>
        </pc:spChg>
        <pc:spChg chg="add del mod">
          <ac:chgData name="Karoline Huth" userId="5ffc0af5-9e46-431a-90db-3541adb3af2d" providerId="ADAL" clId="{3FF81897-590D-204C-9D14-5DDD3DC07670}" dt="2023-07-13T04:42:42.920" v="1590" actId="478"/>
          <ac:spMkLst>
            <pc:docMk/>
            <pc:sldMk cId="4077302" sldId="266"/>
            <ac:spMk id="24" creationId="{4ABA541C-DE56-B8DE-5DA4-92304AB31871}"/>
          </ac:spMkLst>
        </pc:spChg>
        <pc:spChg chg="add del mod">
          <ac:chgData name="Karoline Huth" userId="5ffc0af5-9e46-431a-90db-3541adb3af2d" providerId="ADAL" clId="{3FF81897-590D-204C-9D14-5DDD3DC07670}" dt="2023-07-13T04:42:45.148" v="1591" actId="478"/>
          <ac:spMkLst>
            <pc:docMk/>
            <pc:sldMk cId="4077302" sldId="266"/>
            <ac:spMk id="26" creationId="{8FD4B4A5-9292-0EC2-DC7B-430043CBF331}"/>
          </ac:spMkLst>
        </pc:spChg>
        <pc:cxnChg chg="add mod">
          <ac:chgData name="Karoline Huth" userId="5ffc0af5-9e46-431a-90db-3541adb3af2d" providerId="ADAL" clId="{3FF81897-590D-204C-9D14-5DDD3DC07670}" dt="2023-07-13T04:42:29.546" v="1585"/>
          <ac:cxnSpMkLst>
            <pc:docMk/>
            <pc:sldMk cId="4077302" sldId="266"/>
            <ac:cxnSpMk id="21" creationId="{6D23BDD4-5742-3F02-68E1-D28D6A6DF85C}"/>
          </ac:cxnSpMkLst>
        </pc:cxnChg>
        <pc:cxnChg chg="add mod">
          <ac:chgData name="Karoline Huth" userId="5ffc0af5-9e46-431a-90db-3541adb3af2d" providerId="ADAL" clId="{3FF81897-590D-204C-9D14-5DDD3DC07670}" dt="2023-07-13T04:42:29.546" v="1585"/>
          <ac:cxnSpMkLst>
            <pc:docMk/>
            <pc:sldMk cId="4077302" sldId="266"/>
            <ac:cxnSpMk id="22" creationId="{D13B2879-64F8-881E-3DF7-7F3D21CEBA0B}"/>
          </ac:cxnSpMkLst>
        </pc:cxnChg>
      </pc:sldChg>
      <pc:sldChg chg="delSp modSp mod">
        <pc:chgData name="Karoline Huth" userId="5ffc0af5-9e46-431a-90db-3541adb3af2d" providerId="ADAL" clId="{3FF81897-590D-204C-9D14-5DDD3DC07670}" dt="2023-07-13T13:41:04.809" v="1927" actId="1035"/>
        <pc:sldMkLst>
          <pc:docMk/>
          <pc:sldMk cId="3501034909" sldId="293"/>
        </pc:sldMkLst>
        <pc:spChg chg="mod">
          <ac:chgData name="Karoline Huth" userId="5ffc0af5-9e46-431a-90db-3541adb3af2d" providerId="ADAL" clId="{3FF81897-590D-204C-9D14-5DDD3DC07670}" dt="2023-07-13T13:40:59.639" v="1920" actId="14100"/>
          <ac:spMkLst>
            <pc:docMk/>
            <pc:sldMk cId="3501034909" sldId="293"/>
            <ac:spMk id="5" creationId="{930A2F51-60C4-DA41-B95E-49F3CC2CFC1E}"/>
          </ac:spMkLst>
        </pc:spChg>
        <pc:spChg chg="mod">
          <ac:chgData name="Karoline Huth" userId="5ffc0af5-9e46-431a-90db-3541adb3af2d" providerId="ADAL" clId="{3FF81897-590D-204C-9D14-5DDD3DC07670}" dt="2023-07-13T13:41:04.809" v="1927" actId="1035"/>
          <ac:spMkLst>
            <pc:docMk/>
            <pc:sldMk cId="3501034909" sldId="293"/>
            <ac:spMk id="7" creationId="{EA29F227-3810-4945-BD9F-54E29C8A97C2}"/>
          </ac:spMkLst>
        </pc:spChg>
        <pc:spChg chg="mod">
          <ac:chgData name="Karoline Huth" userId="5ffc0af5-9e46-431a-90db-3541adb3af2d" providerId="ADAL" clId="{3FF81897-590D-204C-9D14-5DDD3DC07670}" dt="2023-07-12T21:12:43.542" v="1562" actId="121"/>
          <ac:spMkLst>
            <pc:docMk/>
            <pc:sldMk cId="3501034909" sldId="293"/>
            <ac:spMk id="10" creationId="{25135258-86AA-DD4B-94B3-F565A335C42A}"/>
          </ac:spMkLst>
        </pc:spChg>
        <pc:picChg chg="del">
          <ac:chgData name="Karoline Huth" userId="5ffc0af5-9e46-431a-90db-3541adb3af2d" providerId="ADAL" clId="{3FF81897-590D-204C-9D14-5DDD3DC07670}" dt="2023-07-12T17:37:45.308" v="1346" actId="478"/>
          <ac:picMkLst>
            <pc:docMk/>
            <pc:sldMk cId="3501034909" sldId="293"/>
            <ac:picMk id="4" creationId="{DC079C16-2144-AA48-AE11-6EBB3950617B}"/>
          </ac:picMkLst>
        </pc:picChg>
      </pc:sldChg>
      <pc:sldChg chg="delSp mod delAnim modAnim">
        <pc:chgData name="Karoline Huth" userId="5ffc0af5-9e46-431a-90db-3541adb3af2d" providerId="ADAL" clId="{3FF81897-590D-204C-9D14-5DDD3DC07670}" dt="2023-07-13T05:33:46.878" v="1843" actId="478"/>
        <pc:sldMkLst>
          <pc:docMk/>
          <pc:sldMk cId="149297165" sldId="300"/>
        </pc:sldMkLst>
        <pc:spChg chg="del">
          <ac:chgData name="Karoline Huth" userId="5ffc0af5-9e46-431a-90db-3541adb3af2d" providerId="ADAL" clId="{3FF81897-590D-204C-9D14-5DDD3DC07670}" dt="2023-07-13T05:33:46.878" v="1843" actId="478"/>
          <ac:spMkLst>
            <pc:docMk/>
            <pc:sldMk cId="149297165" sldId="300"/>
            <ac:spMk id="30" creationId="{5110CD13-0F8A-E151-6690-C69EDE75B691}"/>
          </ac:spMkLst>
        </pc:spChg>
        <pc:spChg chg="del">
          <ac:chgData name="Karoline Huth" userId="5ffc0af5-9e46-431a-90db-3541adb3af2d" providerId="ADAL" clId="{3FF81897-590D-204C-9D14-5DDD3DC07670}" dt="2023-07-13T05:33:46.878" v="1843" actId="478"/>
          <ac:spMkLst>
            <pc:docMk/>
            <pc:sldMk cId="149297165" sldId="300"/>
            <ac:spMk id="34" creationId="{43F4825E-67BD-727D-9DE2-17E0BDEFAB43}"/>
          </ac:spMkLst>
        </pc:spChg>
        <pc:spChg chg="del">
          <ac:chgData name="Karoline Huth" userId="5ffc0af5-9e46-431a-90db-3541adb3af2d" providerId="ADAL" clId="{3FF81897-590D-204C-9D14-5DDD3DC07670}" dt="2023-07-13T05:33:46.878" v="1843" actId="478"/>
          <ac:spMkLst>
            <pc:docMk/>
            <pc:sldMk cId="149297165" sldId="300"/>
            <ac:spMk id="35" creationId="{D77BF7A8-67D3-5DD5-50BC-48B84343C863}"/>
          </ac:spMkLst>
        </pc:spChg>
        <pc:cxnChg chg="del">
          <ac:chgData name="Karoline Huth" userId="5ffc0af5-9e46-431a-90db-3541adb3af2d" providerId="ADAL" clId="{3FF81897-590D-204C-9D14-5DDD3DC07670}" dt="2023-07-13T05:33:46.878" v="1843" actId="478"/>
          <ac:cxnSpMkLst>
            <pc:docMk/>
            <pc:sldMk cId="149297165" sldId="300"/>
            <ac:cxnSpMk id="32" creationId="{D5619484-477F-3A69-2518-373D142F04DC}"/>
          </ac:cxnSpMkLst>
        </pc:cxnChg>
      </pc:sldChg>
      <pc:sldChg chg="modSp mod">
        <pc:chgData name="Karoline Huth" userId="5ffc0af5-9e46-431a-90db-3541adb3af2d" providerId="ADAL" clId="{3FF81897-590D-204C-9D14-5DDD3DC07670}" dt="2023-07-13T09:58:41.360" v="1858" actId="1076"/>
        <pc:sldMkLst>
          <pc:docMk/>
          <pc:sldMk cId="2942932033" sldId="592"/>
        </pc:sldMkLst>
        <pc:spChg chg="mod">
          <ac:chgData name="Karoline Huth" userId="5ffc0af5-9e46-431a-90db-3541adb3af2d" providerId="ADAL" clId="{3FF81897-590D-204C-9D14-5DDD3DC07670}" dt="2023-07-13T04:44:51.671" v="1633" actId="20577"/>
          <ac:spMkLst>
            <pc:docMk/>
            <pc:sldMk cId="2942932033" sldId="592"/>
            <ac:spMk id="9" creationId="{C02182B7-D4B5-66F0-EBA4-EA07D78DBAC2}"/>
          </ac:spMkLst>
        </pc:spChg>
        <pc:cxnChg chg="mod">
          <ac:chgData name="Karoline Huth" userId="5ffc0af5-9e46-431a-90db-3541adb3af2d" providerId="ADAL" clId="{3FF81897-590D-204C-9D14-5DDD3DC07670}" dt="2023-07-13T09:58:41.360" v="1858" actId="1076"/>
          <ac:cxnSpMkLst>
            <pc:docMk/>
            <pc:sldMk cId="2942932033" sldId="592"/>
            <ac:cxnSpMk id="7" creationId="{FEDB317D-6DAD-63EE-D231-D4BFCA72D43B}"/>
          </ac:cxnSpMkLst>
        </pc:cxnChg>
      </pc:sldChg>
      <pc:sldChg chg="modSp mod">
        <pc:chgData name="Karoline Huth" userId="5ffc0af5-9e46-431a-90db-3541adb3af2d" providerId="ADAL" clId="{3FF81897-590D-204C-9D14-5DDD3DC07670}" dt="2023-07-13T10:02:02.334" v="1869" actId="20577"/>
        <pc:sldMkLst>
          <pc:docMk/>
          <pc:sldMk cId="3116476232" sldId="594"/>
        </pc:sldMkLst>
        <pc:spChg chg="mod">
          <ac:chgData name="Karoline Huth" userId="5ffc0af5-9e46-431a-90db-3541adb3af2d" providerId="ADAL" clId="{3FF81897-590D-204C-9D14-5DDD3DC07670}" dt="2023-07-13T10:02:02.334" v="1869" actId="20577"/>
          <ac:spMkLst>
            <pc:docMk/>
            <pc:sldMk cId="3116476232" sldId="594"/>
            <ac:spMk id="5" creationId="{84F0D9DD-87B2-D358-6DD8-EA9BA9B519FD}"/>
          </ac:spMkLst>
        </pc:spChg>
      </pc:sldChg>
      <pc:sldChg chg="modSp mod">
        <pc:chgData name="Karoline Huth" userId="5ffc0af5-9e46-431a-90db-3541adb3af2d" providerId="ADAL" clId="{3FF81897-590D-204C-9D14-5DDD3DC07670}" dt="2023-07-12T21:14:19.477" v="1583" actId="20577"/>
        <pc:sldMkLst>
          <pc:docMk/>
          <pc:sldMk cId="2170931248" sldId="596"/>
        </pc:sldMkLst>
        <pc:spChg chg="mod">
          <ac:chgData name="Karoline Huth" userId="5ffc0af5-9e46-431a-90db-3541adb3af2d" providerId="ADAL" clId="{3FF81897-590D-204C-9D14-5DDD3DC07670}" dt="2023-07-12T21:14:05.952" v="1571" actId="20577"/>
          <ac:spMkLst>
            <pc:docMk/>
            <pc:sldMk cId="2170931248" sldId="596"/>
            <ac:spMk id="12" creationId="{B3C06AEE-C799-541B-7C62-E367189ACD89}"/>
          </ac:spMkLst>
        </pc:spChg>
        <pc:spChg chg="mod">
          <ac:chgData name="Karoline Huth" userId="5ffc0af5-9e46-431a-90db-3541adb3af2d" providerId="ADAL" clId="{3FF81897-590D-204C-9D14-5DDD3DC07670}" dt="2023-07-12T21:14:19.477" v="1583" actId="20577"/>
          <ac:spMkLst>
            <pc:docMk/>
            <pc:sldMk cId="2170931248" sldId="596"/>
            <ac:spMk id="13" creationId="{780DFECF-C1CF-0E01-F0E4-F6E2E9148B01}"/>
          </ac:spMkLst>
        </pc:spChg>
      </pc:sldChg>
      <pc:sldChg chg="modSp modAnim">
        <pc:chgData name="Karoline Huth" userId="5ffc0af5-9e46-431a-90db-3541adb3af2d" providerId="ADAL" clId="{3FF81897-590D-204C-9D14-5DDD3DC07670}" dt="2023-07-13T05:23:15.220" v="1821" actId="20577"/>
        <pc:sldMkLst>
          <pc:docMk/>
          <pc:sldMk cId="1186627447" sldId="597"/>
        </pc:sldMkLst>
        <pc:spChg chg="mod">
          <ac:chgData name="Karoline Huth" userId="5ffc0af5-9e46-431a-90db-3541adb3af2d" providerId="ADAL" clId="{3FF81897-590D-204C-9D14-5DDD3DC07670}" dt="2023-07-13T05:23:15.220" v="1821" actId="20577"/>
          <ac:spMkLst>
            <pc:docMk/>
            <pc:sldMk cId="1186627447" sldId="597"/>
            <ac:spMk id="16" creationId="{061BB5C3-3928-D2EA-5D56-11DDECB41B1E}"/>
          </ac:spMkLst>
        </pc:spChg>
      </pc:sldChg>
      <pc:sldChg chg="del">
        <pc:chgData name="Karoline Huth" userId="5ffc0af5-9e46-431a-90db-3541adb3af2d" providerId="ADAL" clId="{3FF81897-590D-204C-9D14-5DDD3DC07670}" dt="2023-07-13T04:44:29.500" v="1620" actId="2696"/>
        <pc:sldMkLst>
          <pc:docMk/>
          <pc:sldMk cId="3710392462" sldId="600"/>
        </pc:sldMkLst>
      </pc:sldChg>
      <pc:sldChg chg="addSp delSp modSp add mod modAnim modNotesTx">
        <pc:chgData name="Karoline Huth" userId="5ffc0af5-9e46-431a-90db-3541adb3af2d" providerId="ADAL" clId="{3FF81897-590D-204C-9D14-5DDD3DC07670}" dt="2023-07-12T17:42:19.076" v="1368"/>
        <pc:sldMkLst>
          <pc:docMk/>
          <pc:sldMk cId="3936712023" sldId="601"/>
        </pc:sldMkLst>
        <pc:spChg chg="add mod">
          <ac:chgData name="Karoline Huth" userId="5ffc0af5-9e46-431a-90db-3541adb3af2d" providerId="ADAL" clId="{3FF81897-590D-204C-9D14-5DDD3DC07670}" dt="2023-07-12T17:41:58.991" v="1364" actId="1076"/>
          <ac:spMkLst>
            <pc:docMk/>
            <pc:sldMk cId="3936712023" sldId="601"/>
            <ac:spMk id="4" creationId="{D71C6EAF-580F-852F-321E-918CE6F5A90C}"/>
          </ac:spMkLst>
        </pc:spChg>
        <pc:spChg chg="mod">
          <ac:chgData name="Karoline Huth" userId="5ffc0af5-9e46-431a-90db-3541adb3af2d" providerId="ADAL" clId="{3FF81897-590D-204C-9D14-5DDD3DC07670}" dt="2023-07-12T10:14:34.725" v="106" actId="20577"/>
          <ac:spMkLst>
            <pc:docMk/>
            <pc:sldMk cId="3936712023" sldId="601"/>
            <ac:spMk id="8" creationId="{7C2C20C3-2FB0-4500-9631-5BD18DFFAEFB}"/>
          </ac:spMkLst>
        </pc:spChg>
        <pc:spChg chg="del">
          <ac:chgData name="Karoline Huth" userId="5ffc0af5-9e46-431a-90db-3541adb3af2d" providerId="ADAL" clId="{3FF81897-590D-204C-9D14-5DDD3DC07670}" dt="2023-07-12T09:11:59.968" v="29" actId="478"/>
          <ac:spMkLst>
            <pc:docMk/>
            <pc:sldMk cId="3936712023" sldId="601"/>
            <ac:spMk id="17" creationId="{A2EDA60D-5551-30CA-5E95-57CF060BD0B3}"/>
          </ac:spMkLst>
        </pc:spChg>
        <pc:spChg chg="del">
          <ac:chgData name="Karoline Huth" userId="5ffc0af5-9e46-431a-90db-3541adb3af2d" providerId="ADAL" clId="{3FF81897-590D-204C-9D14-5DDD3DC07670}" dt="2023-07-12T09:11:59.968" v="29" actId="478"/>
          <ac:spMkLst>
            <pc:docMk/>
            <pc:sldMk cId="3936712023" sldId="601"/>
            <ac:spMk id="18" creationId="{566A9B5D-DBD5-7480-A0B5-1D664BA45E89}"/>
          </ac:spMkLst>
        </pc:spChg>
        <pc:spChg chg="del">
          <ac:chgData name="Karoline Huth" userId="5ffc0af5-9e46-431a-90db-3541adb3af2d" providerId="ADAL" clId="{3FF81897-590D-204C-9D14-5DDD3DC07670}" dt="2023-07-12T09:11:59.968" v="29" actId="478"/>
          <ac:spMkLst>
            <pc:docMk/>
            <pc:sldMk cId="3936712023" sldId="601"/>
            <ac:spMk id="20" creationId="{AD292C16-86A7-8F3F-F150-63162DA30ADD}"/>
          </ac:spMkLst>
        </pc:spChg>
        <pc:spChg chg="del">
          <ac:chgData name="Karoline Huth" userId="5ffc0af5-9e46-431a-90db-3541adb3af2d" providerId="ADAL" clId="{3FF81897-590D-204C-9D14-5DDD3DC07670}" dt="2023-07-12T09:11:59.968" v="29" actId="478"/>
          <ac:spMkLst>
            <pc:docMk/>
            <pc:sldMk cId="3936712023" sldId="601"/>
            <ac:spMk id="30" creationId="{5110CD13-0F8A-E151-6690-C69EDE75B691}"/>
          </ac:spMkLst>
        </pc:spChg>
        <pc:spChg chg="del">
          <ac:chgData name="Karoline Huth" userId="5ffc0af5-9e46-431a-90db-3541adb3af2d" providerId="ADAL" clId="{3FF81897-590D-204C-9D14-5DDD3DC07670}" dt="2023-07-12T09:11:59.968" v="29" actId="478"/>
          <ac:spMkLst>
            <pc:docMk/>
            <pc:sldMk cId="3936712023" sldId="601"/>
            <ac:spMk id="34" creationId="{43F4825E-67BD-727D-9DE2-17E0BDEFAB43}"/>
          </ac:spMkLst>
        </pc:spChg>
        <pc:spChg chg="del">
          <ac:chgData name="Karoline Huth" userId="5ffc0af5-9e46-431a-90db-3541adb3af2d" providerId="ADAL" clId="{3FF81897-590D-204C-9D14-5DDD3DC07670}" dt="2023-07-12T09:11:59.968" v="29" actId="478"/>
          <ac:spMkLst>
            <pc:docMk/>
            <pc:sldMk cId="3936712023" sldId="601"/>
            <ac:spMk id="35" creationId="{D77BF7A8-67D3-5DD5-50BC-48B84343C863}"/>
          </ac:spMkLst>
        </pc:spChg>
        <pc:spChg chg="del">
          <ac:chgData name="Karoline Huth" userId="5ffc0af5-9e46-431a-90db-3541adb3af2d" providerId="ADAL" clId="{3FF81897-590D-204C-9D14-5DDD3DC07670}" dt="2023-07-12T09:11:59.968" v="29" actId="478"/>
          <ac:spMkLst>
            <pc:docMk/>
            <pc:sldMk cId="3936712023" sldId="601"/>
            <ac:spMk id="36" creationId="{5E60E948-B8BE-812E-ECF5-9C29BBBE2307}"/>
          </ac:spMkLst>
        </pc:spChg>
        <pc:picChg chg="del">
          <ac:chgData name="Karoline Huth" userId="5ffc0af5-9e46-431a-90db-3541adb3af2d" providerId="ADAL" clId="{3FF81897-590D-204C-9D14-5DDD3DC07670}" dt="2023-07-12T09:11:59.968" v="29" actId="478"/>
          <ac:picMkLst>
            <pc:docMk/>
            <pc:sldMk cId="3936712023" sldId="601"/>
            <ac:picMk id="3" creationId="{DFAB1588-3524-2961-42DE-854973C19388}"/>
          </ac:picMkLst>
        </pc:picChg>
        <pc:picChg chg="del">
          <ac:chgData name="Karoline Huth" userId="5ffc0af5-9e46-431a-90db-3541adb3af2d" providerId="ADAL" clId="{3FF81897-590D-204C-9D14-5DDD3DC07670}" dt="2023-07-12T09:11:59.968" v="29" actId="478"/>
          <ac:picMkLst>
            <pc:docMk/>
            <pc:sldMk cId="3936712023" sldId="601"/>
            <ac:picMk id="37" creationId="{0B50D8D2-61CE-BD4A-4DF6-C82C47D9CE22}"/>
          </ac:picMkLst>
        </pc:picChg>
        <pc:picChg chg="del">
          <ac:chgData name="Karoline Huth" userId="5ffc0af5-9e46-431a-90db-3541adb3af2d" providerId="ADAL" clId="{3FF81897-590D-204C-9D14-5DDD3DC07670}" dt="2023-07-12T09:11:59.968" v="29" actId="478"/>
          <ac:picMkLst>
            <pc:docMk/>
            <pc:sldMk cId="3936712023" sldId="601"/>
            <ac:picMk id="1026" creationId="{E6111508-5378-3625-D848-6EE47B91B663}"/>
          </ac:picMkLst>
        </pc:picChg>
        <pc:cxnChg chg="del">
          <ac:chgData name="Karoline Huth" userId="5ffc0af5-9e46-431a-90db-3541adb3af2d" providerId="ADAL" clId="{3FF81897-590D-204C-9D14-5DDD3DC07670}" dt="2023-07-12T09:11:59.968" v="29" actId="478"/>
          <ac:cxnSpMkLst>
            <pc:docMk/>
            <pc:sldMk cId="3936712023" sldId="601"/>
            <ac:cxnSpMk id="32" creationId="{D5619484-477F-3A69-2518-373D142F04DC}"/>
          </ac:cxnSpMkLst>
        </pc:cxnChg>
      </pc:sldChg>
      <pc:sldChg chg="addSp modSp add mod modAnim modNotesTx">
        <pc:chgData name="Karoline Huth" userId="5ffc0af5-9e46-431a-90db-3541adb3af2d" providerId="ADAL" clId="{3FF81897-590D-204C-9D14-5DDD3DC07670}" dt="2023-07-13T05:30:31.030" v="1842" actId="20577"/>
        <pc:sldMkLst>
          <pc:docMk/>
          <pc:sldMk cId="972036101" sldId="602"/>
        </pc:sldMkLst>
        <pc:spChg chg="add mod">
          <ac:chgData name="Karoline Huth" userId="5ffc0af5-9e46-431a-90db-3541adb3af2d" providerId="ADAL" clId="{3FF81897-590D-204C-9D14-5DDD3DC07670}" dt="2023-07-13T05:14:06.868" v="1704" actId="20577"/>
          <ac:spMkLst>
            <pc:docMk/>
            <pc:sldMk cId="972036101" sldId="602"/>
            <ac:spMk id="3" creationId="{BCF9DA46-A066-8C30-6E55-FD9521659176}"/>
          </ac:spMkLst>
        </pc:spChg>
        <pc:spChg chg="add mod">
          <ac:chgData name="Karoline Huth" userId="5ffc0af5-9e46-431a-90db-3541adb3af2d" providerId="ADAL" clId="{3FF81897-590D-204C-9D14-5DDD3DC07670}" dt="2023-07-13T05:30:31.030" v="1842" actId="20577"/>
          <ac:spMkLst>
            <pc:docMk/>
            <pc:sldMk cId="972036101" sldId="602"/>
            <ac:spMk id="4" creationId="{F9EA6ED8-47E7-7DDE-5BEC-DBCBB274E8D8}"/>
          </ac:spMkLst>
        </pc:spChg>
        <pc:spChg chg="mod">
          <ac:chgData name="Karoline Huth" userId="5ffc0af5-9e46-431a-90db-3541adb3af2d" providerId="ADAL" clId="{3FF81897-590D-204C-9D14-5DDD3DC07670}" dt="2023-07-13T05:14:13.766" v="1706" actId="20577"/>
          <ac:spMkLst>
            <pc:docMk/>
            <pc:sldMk cId="972036101" sldId="602"/>
            <ac:spMk id="8" creationId="{7C2C20C3-2FB0-4500-9631-5BD18DFFAEFB}"/>
          </ac:spMkLst>
        </pc:spChg>
      </pc:sldChg>
      <pc:sldChg chg="delSp modSp add mod">
        <pc:chgData name="Karoline Huth" userId="5ffc0af5-9e46-431a-90db-3541adb3af2d" providerId="ADAL" clId="{3FF81897-590D-204C-9D14-5DDD3DC07670}" dt="2023-07-12T17:55:27.590" v="1549" actId="1036"/>
        <pc:sldMkLst>
          <pc:docMk/>
          <pc:sldMk cId="2081536377" sldId="603"/>
        </pc:sldMkLst>
        <pc:spChg chg="del">
          <ac:chgData name="Karoline Huth" userId="5ffc0af5-9e46-431a-90db-3541adb3af2d" providerId="ADAL" clId="{3FF81897-590D-204C-9D14-5DDD3DC07670}" dt="2023-07-12T17:54:10.743" v="1396" actId="478"/>
          <ac:spMkLst>
            <pc:docMk/>
            <pc:sldMk cId="2081536377" sldId="603"/>
            <ac:spMk id="5" creationId="{930A2F51-60C4-DA41-B95E-49F3CC2CFC1E}"/>
          </ac:spMkLst>
        </pc:spChg>
        <pc:spChg chg="del">
          <ac:chgData name="Karoline Huth" userId="5ffc0af5-9e46-431a-90db-3541adb3af2d" providerId="ADAL" clId="{3FF81897-590D-204C-9D14-5DDD3DC07670}" dt="2023-07-12T17:54:10.743" v="1396" actId="478"/>
          <ac:spMkLst>
            <pc:docMk/>
            <pc:sldMk cId="2081536377" sldId="603"/>
            <ac:spMk id="7" creationId="{EA29F227-3810-4945-BD9F-54E29C8A97C2}"/>
          </ac:spMkLst>
        </pc:spChg>
        <pc:spChg chg="del mod">
          <ac:chgData name="Karoline Huth" userId="5ffc0af5-9e46-431a-90db-3541adb3af2d" providerId="ADAL" clId="{3FF81897-590D-204C-9D14-5DDD3DC07670}" dt="2023-07-12T17:54:41.811" v="1402" actId="478"/>
          <ac:spMkLst>
            <pc:docMk/>
            <pc:sldMk cId="2081536377" sldId="603"/>
            <ac:spMk id="9" creationId="{9DBB3712-925F-7541-A2BA-3667F2CB2885}"/>
          </ac:spMkLst>
        </pc:spChg>
        <pc:spChg chg="mod">
          <ac:chgData name="Karoline Huth" userId="5ffc0af5-9e46-431a-90db-3541adb3af2d" providerId="ADAL" clId="{3FF81897-590D-204C-9D14-5DDD3DC07670}" dt="2023-07-12T17:55:27.590" v="1549" actId="1036"/>
          <ac:spMkLst>
            <pc:docMk/>
            <pc:sldMk cId="2081536377" sldId="603"/>
            <ac:spMk id="10" creationId="{25135258-86AA-DD4B-94B3-F565A335C42A}"/>
          </ac:spMkLst>
        </pc:spChg>
        <pc:spChg chg="del">
          <ac:chgData name="Karoline Huth" userId="5ffc0af5-9e46-431a-90db-3541adb3af2d" providerId="ADAL" clId="{3FF81897-590D-204C-9D14-5DDD3DC07670}" dt="2023-07-12T17:54:14.644" v="1397" actId="478"/>
          <ac:spMkLst>
            <pc:docMk/>
            <pc:sldMk cId="2081536377" sldId="603"/>
            <ac:spMk id="11" creationId="{2A82E7EC-5634-5C4D-A428-6797F1086FBC}"/>
          </ac:spMkLst>
        </pc:spChg>
        <pc:picChg chg="del">
          <ac:chgData name="Karoline Huth" userId="5ffc0af5-9e46-431a-90db-3541adb3af2d" providerId="ADAL" clId="{3FF81897-590D-204C-9D14-5DDD3DC07670}" dt="2023-07-12T17:54:10.743" v="1396" actId="478"/>
          <ac:picMkLst>
            <pc:docMk/>
            <pc:sldMk cId="2081536377" sldId="603"/>
            <ac:picMk id="17" creationId="{03FAA240-8827-4947-BE1B-FEF70BF7D287}"/>
          </ac:picMkLst>
        </pc:picChg>
        <pc:picChg chg="del">
          <ac:chgData name="Karoline Huth" userId="5ffc0af5-9e46-431a-90db-3541adb3af2d" providerId="ADAL" clId="{3FF81897-590D-204C-9D14-5DDD3DC07670}" dt="2023-07-12T17:54:10.743" v="1396" actId="478"/>
          <ac:picMkLst>
            <pc:docMk/>
            <pc:sldMk cId="2081536377" sldId="603"/>
            <ac:picMk id="19" creationId="{46A5BAB7-DB81-A94B-A8D5-5F24B8132573}"/>
          </ac:picMkLst>
        </pc:picChg>
        <pc:picChg chg="del">
          <ac:chgData name="Karoline Huth" userId="5ffc0af5-9e46-431a-90db-3541adb3af2d" providerId="ADAL" clId="{3FF81897-590D-204C-9D14-5DDD3DC07670}" dt="2023-07-12T17:54:10.743" v="1396" actId="478"/>
          <ac:picMkLst>
            <pc:docMk/>
            <pc:sldMk cId="2081536377" sldId="603"/>
            <ac:picMk id="20" creationId="{17CB6D78-6AB5-6140-A04C-491D0F7B635C}"/>
          </ac:picMkLst>
        </pc:picChg>
        <pc:cxnChg chg="mod">
          <ac:chgData name="Karoline Huth" userId="5ffc0af5-9e46-431a-90db-3541adb3af2d" providerId="ADAL" clId="{3FF81897-590D-204C-9D14-5DDD3DC07670}" dt="2023-07-12T17:55:27.590" v="1549" actId="1036"/>
          <ac:cxnSpMkLst>
            <pc:docMk/>
            <pc:sldMk cId="2081536377" sldId="603"/>
            <ac:cxnSpMk id="12" creationId="{B869CFE4-76EB-2348-B9B3-0B5CC838ACF1}"/>
          </ac:cxnSpMkLst>
        </pc:cxnChg>
      </pc:sldChg>
      <pc:sldChg chg="modSp add mod">
        <pc:chgData name="Karoline Huth" userId="5ffc0af5-9e46-431a-90db-3541adb3af2d" providerId="ADAL" clId="{3FF81897-590D-204C-9D14-5DDD3DC07670}" dt="2023-07-13T05:23:20.390" v="1835" actId="20577"/>
        <pc:sldMkLst>
          <pc:docMk/>
          <pc:sldMk cId="966189764" sldId="604"/>
        </pc:sldMkLst>
        <pc:spChg chg="mod">
          <ac:chgData name="Karoline Huth" userId="5ffc0af5-9e46-431a-90db-3541adb3af2d" providerId="ADAL" clId="{3FF81897-590D-204C-9D14-5DDD3DC07670}" dt="2023-07-13T05:23:20.390" v="1835" actId="20577"/>
          <ac:spMkLst>
            <pc:docMk/>
            <pc:sldMk cId="966189764" sldId="604"/>
            <ac:spMk id="10" creationId="{25135258-86AA-DD4B-94B3-F565A335C42A}"/>
          </ac:spMkLst>
        </pc:spChg>
        <pc:cxnChg chg="mod">
          <ac:chgData name="Karoline Huth" userId="5ffc0af5-9e46-431a-90db-3541adb3af2d" providerId="ADAL" clId="{3FF81897-590D-204C-9D14-5DDD3DC07670}" dt="2023-07-12T17:55:14.826" v="1505" actId="1036"/>
          <ac:cxnSpMkLst>
            <pc:docMk/>
            <pc:sldMk cId="966189764" sldId="604"/>
            <ac:cxnSpMk id="12" creationId="{B869CFE4-76EB-2348-B9B3-0B5CC838ACF1}"/>
          </ac:cxnSpMkLst>
        </pc:cxnChg>
      </pc:sldChg>
      <pc:sldChg chg="modSp add mod">
        <pc:chgData name="Karoline Huth" userId="5ffc0af5-9e46-431a-90db-3541adb3af2d" providerId="ADAL" clId="{3FF81897-590D-204C-9D14-5DDD3DC07670}" dt="2023-07-12T17:55:41.401" v="1561" actId="20577"/>
        <pc:sldMkLst>
          <pc:docMk/>
          <pc:sldMk cId="3071972624" sldId="605"/>
        </pc:sldMkLst>
        <pc:spChg chg="mod">
          <ac:chgData name="Karoline Huth" userId="5ffc0af5-9e46-431a-90db-3541adb3af2d" providerId="ADAL" clId="{3FF81897-590D-204C-9D14-5DDD3DC07670}" dt="2023-07-12T17:55:41.401" v="1561" actId="20577"/>
          <ac:spMkLst>
            <pc:docMk/>
            <pc:sldMk cId="3071972624" sldId="605"/>
            <ac:spMk id="10" creationId="{25135258-86AA-DD4B-94B3-F565A335C42A}"/>
          </ac:spMkLst>
        </pc:spChg>
      </pc:sldChg>
      <pc:sldChg chg="modSp add mod modAnim">
        <pc:chgData name="Karoline Huth" userId="5ffc0af5-9e46-431a-90db-3541adb3af2d" providerId="ADAL" clId="{3FF81897-590D-204C-9D14-5DDD3DC07670}" dt="2023-07-13T04:44:35.093" v="1622" actId="1076"/>
        <pc:sldMkLst>
          <pc:docMk/>
          <pc:sldMk cId="1393206164" sldId="606"/>
        </pc:sldMkLst>
        <pc:spChg chg="mod">
          <ac:chgData name="Karoline Huth" userId="5ffc0af5-9e46-431a-90db-3541adb3af2d" providerId="ADAL" clId="{3FF81897-590D-204C-9D14-5DDD3DC07670}" dt="2023-07-13T04:44:35.093" v="1622" actId="1076"/>
          <ac:spMkLst>
            <pc:docMk/>
            <pc:sldMk cId="1393206164" sldId="606"/>
            <ac:spMk id="5" creationId="{ED1D83C2-7DA5-D68E-FE43-8046E2A821C0}"/>
          </ac:spMkLst>
        </pc:spChg>
      </pc:sldChg>
      <pc:sldChg chg="add del">
        <pc:chgData name="Karoline Huth" userId="5ffc0af5-9e46-431a-90db-3541adb3af2d" providerId="ADAL" clId="{3FF81897-590D-204C-9D14-5DDD3DC07670}" dt="2023-07-13T04:48:10.976" v="1639" actId="2696"/>
        <pc:sldMkLst>
          <pc:docMk/>
          <pc:sldMk cId="777834770" sldId="607"/>
        </pc:sldMkLst>
      </pc:sldChg>
      <pc:sldChg chg="addSp modSp add">
        <pc:chgData name="Karoline Huth" userId="5ffc0af5-9e46-431a-90db-3541adb3af2d" providerId="ADAL" clId="{3FF81897-590D-204C-9D14-5DDD3DC07670}" dt="2023-07-13T10:19:59.618" v="1871"/>
        <pc:sldMkLst>
          <pc:docMk/>
          <pc:sldMk cId="300369435" sldId="629"/>
        </pc:sldMkLst>
        <pc:cxnChg chg="add mod">
          <ac:chgData name="Karoline Huth" userId="5ffc0af5-9e46-431a-90db-3541adb3af2d" providerId="ADAL" clId="{3FF81897-590D-204C-9D14-5DDD3DC07670}" dt="2023-07-13T10:19:59.618" v="1871"/>
          <ac:cxnSpMkLst>
            <pc:docMk/>
            <pc:sldMk cId="300369435" sldId="629"/>
            <ac:cxnSpMk id="2" creationId="{3F39B814-8560-195B-BAFC-909DC7F36EA8}"/>
          </ac:cxnSpMkLst>
        </pc:cxnChg>
        <pc:cxnChg chg="add mod">
          <ac:chgData name="Karoline Huth" userId="5ffc0af5-9e46-431a-90db-3541adb3af2d" providerId="ADAL" clId="{3FF81897-590D-204C-9D14-5DDD3DC07670}" dt="2023-07-13T10:19:59.618" v="1871"/>
          <ac:cxnSpMkLst>
            <pc:docMk/>
            <pc:sldMk cId="300369435" sldId="629"/>
            <ac:cxnSpMk id="5" creationId="{77FAB24F-CAB7-529A-088B-6F854184248C}"/>
          </ac:cxnSpMkLst>
        </pc:cxnChg>
      </pc:sldChg>
    </pc:docChg>
  </pc:docChgLst>
  <pc:docChgLst>
    <pc:chgData name="Karoline Huth" userId="5ffc0af5-9e46-431a-90db-3541adb3af2d" providerId="ADAL" clId="{3F41ECCE-9FDD-1541-99E5-A7C910E44630}"/>
    <pc:docChg chg="undo custSel addSld delSld modSld sldOrd">
      <pc:chgData name="Karoline Huth" userId="5ffc0af5-9e46-431a-90db-3541adb3af2d" providerId="ADAL" clId="{3F41ECCE-9FDD-1541-99E5-A7C910E44630}" dt="2024-02-01T13:05:36.318" v="567" actId="478"/>
      <pc:docMkLst>
        <pc:docMk/>
      </pc:docMkLst>
      <pc:sldChg chg="modSp mod">
        <pc:chgData name="Karoline Huth" userId="5ffc0af5-9e46-431a-90db-3541adb3af2d" providerId="ADAL" clId="{3F41ECCE-9FDD-1541-99E5-A7C910E44630}" dt="2024-01-31T18:21:06.603" v="16" actId="20577"/>
        <pc:sldMkLst>
          <pc:docMk/>
          <pc:sldMk cId="3501034909" sldId="293"/>
        </pc:sldMkLst>
        <pc:spChg chg="mod">
          <ac:chgData name="Karoline Huth" userId="5ffc0af5-9e46-431a-90db-3541adb3af2d" providerId="ADAL" clId="{3F41ECCE-9FDD-1541-99E5-A7C910E44630}" dt="2024-01-31T18:21:06.603" v="16" actId="20577"/>
          <ac:spMkLst>
            <pc:docMk/>
            <pc:sldMk cId="3501034909" sldId="293"/>
            <ac:spMk id="7" creationId="{EA29F227-3810-4945-BD9F-54E29C8A97C2}"/>
          </ac:spMkLst>
        </pc:spChg>
      </pc:sldChg>
      <pc:sldChg chg="ord modNotesTx">
        <pc:chgData name="Karoline Huth" userId="5ffc0af5-9e46-431a-90db-3541adb3af2d" providerId="ADAL" clId="{3F41ECCE-9FDD-1541-99E5-A7C910E44630}" dt="2024-02-01T12:56:07.936" v="560" actId="20578"/>
        <pc:sldMkLst>
          <pc:docMk/>
          <pc:sldMk cId="3936712023" sldId="601"/>
        </pc:sldMkLst>
      </pc:sldChg>
      <pc:sldChg chg="addSp delSp modSp mod delAnim modAnim">
        <pc:chgData name="Karoline Huth" userId="5ffc0af5-9e46-431a-90db-3541adb3af2d" providerId="ADAL" clId="{3F41ECCE-9FDD-1541-99E5-A7C910E44630}" dt="2024-02-01T13:05:36.318" v="567" actId="478"/>
        <pc:sldMkLst>
          <pc:docMk/>
          <pc:sldMk cId="972036101" sldId="602"/>
        </pc:sldMkLst>
        <pc:spChg chg="mod">
          <ac:chgData name="Karoline Huth" userId="5ffc0af5-9e46-431a-90db-3541adb3af2d" providerId="ADAL" clId="{3F41ECCE-9FDD-1541-99E5-A7C910E44630}" dt="2024-01-31T18:23:28.972" v="143" actId="20577"/>
          <ac:spMkLst>
            <pc:docMk/>
            <pc:sldMk cId="972036101" sldId="602"/>
            <ac:spMk id="3" creationId="{BCF9DA46-A066-8C30-6E55-FD9521659176}"/>
          </ac:spMkLst>
        </pc:spChg>
        <pc:spChg chg="del mod">
          <ac:chgData name="Karoline Huth" userId="5ffc0af5-9e46-431a-90db-3541adb3af2d" providerId="ADAL" clId="{3F41ECCE-9FDD-1541-99E5-A7C910E44630}" dt="2024-01-31T18:23:42.714" v="150" actId="478"/>
          <ac:spMkLst>
            <pc:docMk/>
            <pc:sldMk cId="972036101" sldId="602"/>
            <ac:spMk id="4" creationId="{F9EA6ED8-47E7-7DDE-5BEC-DBCBB274E8D8}"/>
          </ac:spMkLst>
        </pc:spChg>
        <pc:spChg chg="add mod">
          <ac:chgData name="Karoline Huth" userId="5ffc0af5-9e46-431a-90db-3541adb3af2d" providerId="ADAL" clId="{3F41ECCE-9FDD-1541-99E5-A7C910E44630}" dt="2024-01-31T18:26:34.742" v="437" actId="20577"/>
          <ac:spMkLst>
            <pc:docMk/>
            <pc:sldMk cId="972036101" sldId="602"/>
            <ac:spMk id="5" creationId="{4E1AEB7C-6D72-C634-FFF4-6946DF676988}"/>
          </ac:spMkLst>
        </pc:spChg>
        <pc:picChg chg="add del mod modCrop">
          <ac:chgData name="Karoline Huth" userId="5ffc0af5-9e46-431a-90db-3541adb3af2d" providerId="ADAL" clId="{3F41ECCE-9FDD-1541-99E5-A7C910E44630}" dt="2024-02-01T13:05:36.318" v="567" actId="478"/>
          <ac:picMkLst>
            <pc:docMk/>
            <pc:sldMk cId="972036101" sldId="602"/>
            <ac:picMk id="9" creationId="{3CB4B699-9EB8-5FB9-6507-D1FE0825D7B5}"/>
          </ac:picMkLst>
        </pc:picChg>
      </pc:sldChg>
      <pc:sldChg chg="modSp mod">
        <pc:chgData name="Karoline Huth" userId="5ffc0af5-9e46-431a-90db-3541adb3af2d" providerId="ADAL" clId="{3F41ECCE-9FDD-1541-99E5-A7C910E44630}" dt="2024-01-31T18:38:36.126" v="540" actId="114"/>
        <pc:sldMkLst>
          <pc:docMk/>
          <pc:sldMk cId="300369435" sldId="629"/>
        </pc:sldMkLst>
        <pc:spChg chg="mod">
          <ac:chgData name="Karoline Huth" userId="5ffc0af5-9e46-431a-90db-3541adb3af2d" providerId="ADAL" clId="{3F41ECCE-9FDD-1541-99E5-A7C910E44630}" dt="2024-01-31T18:30:15.220" v="495" actId="1076"/>
          <ac:spMkLst>
            <pc:docMk/>
            <pc:sldMk cId="300369435" sldId="629"/>
            <ac:spMk id="4" creationId="{95BCFEA4-5872-F7A8-D62B-A3276A5D364E}"/>
          </ac:spMkLst>
        </pc:spChg>
        <pc:spChg chg="mod">
          <ac:chgData name="Karoline Huth" userId="5ffc0af5-9e46-431a-90db-3541adb3af2d" providerId="ADAL" clId="{3F41ECCE-9FDD-1541-99E5-A7C910E44630}" dt="2024-01-31T18:38:36.126" v="540" actId="114"/>
          <ac:spMkLst>
            <pc:docMk/>
            <pc:sldMk cId="300369435" sldId="629"/>
            <ac:spMk id="7" creationId="{067B623A-831A-91A0-4BE8-47368F61F7CD}"/>
          </ac:spMkLst>
        </pc:spChg>
      </pc:sldChg>
      <pc:sldChg chg="add del">
        <pc:chgData name="Karoline Huth" userId="5ffc0af5-9e46-431a-90db-3541adb3af2d" providerId="ADAL" clId="{3F41ECCE-9FDD-1541-99E5-A7C910E44630}" dt="2024-02-01T13:01:44.410" v="562" actId="2696"/>
        <pc:sldMkLst>
          <pc:docMk/>
          <pc:sldMk cId="72108519" sldId="630"/>
        </pc:sldMkLst>
      </pc:sldChg>
      <pc:sldChg chg="add modAnim">
        <pc:chgData name="Karoline Huth" userId="5ffc0af5-9e46-431a-90db-3541adb3af2d" providerId="ADAL" clId="{3F41ECCE-9FDD-1541-99E5-A7C910E44630}" dt="2024-02-01T13:05:27.793" v="566"/>
        <pc:sldMkLst>
          <pc:docMk/>
          <pc:sldMk cId="4221003262" sldId="630"/>
        </pc:sldMkLst>
      </pc:sldChg>
    </pc:docChg>
  </pc:docChgLst>
  <pc:docChgLst>
    <pc:chgData name="Nikola Sekulovski" userId="2345901e-73d2-462d-8b82-8af2d9a2a087" providerId="ADAL" clId="{5C923A5F-9784-4AA6-B75E-015B12594196}"/>
    <pc:docChg chg="undo custSel delSld modSld sldOrd">
      <pc:chgData name="Nikola Sekulovski" userId="2345901e-73d2-462d-8b82-8af2d9a2a087" providerId="ADAL" clId="{5C923A5F-9784-4AA6-B75E-015B12594196}" dt="2024-09-18T07:50:10.315" v="243" actId="2696"/>
      <pc:docMkLst>
        <pc:docMk/>
      </pc:docMkLst>
      <pc:sldChg chg="addSp modSp del mod">
        <pc:chgData name="Nikola Sekulovski" userId="2345901e-73d2-462d-8b82-8af2d9a2a087" providerId="ADAL" clId="{5C923A5F-9784-4AA6-B75E-015B12594196}" dt="2024-09-18T07:47:57.489" v="234" actId="2696"/>
        <pc:sldMkLst>
          <pc:docMk/>
          <pc:sldMk cId="3501034909" sldId="293"/>
        </pc:sldMkLst>
        <pc:spChg chg="add mod">
          <ac:chgData name="Nikola Sekulovski" userId="2345901e-73d2-462d-8b82-8af2d9a2a087" providerId="ADAL" clId="{5C923A5F-9784-4AA6-B75E-015B12594196}" dt="2024-09-18T07:46:55.724" v="205" actId="1076"/>
          <ac:spMkLst>
            <pc:docMk/>
            <pc:sldMk cId="3501034909" sldId="293"/>
            <ac:spMk id="2" creationId="{685AC5EF-8EE6-11CC-4874-529A8CF87034}"/>
          </ac:spMkLst>
        </pc:spChg>
        <pc:spChg chg="mod">
          <ac:chgData name="Nikola Sekulovski" userId="2345901e-73d2-462d-8b82-8af2d9a2a087" providerId="ADAL" clId="{5C923A5F-9784-4AA6-B75E-015B12594196}" dt="2024-09-18T07:47:32.366" v="210" actId="1076"/>
          <ac:spMkLst>
            <pc:docMk/>
            <pc:sldMk cId="3501034909" sldId="293"/>
            <ac:spMk id="11" creationId="{2A82E7EC-5634-5C4D-A428-6797F1086FBC}"/>
          </ac:spMkLst>
        </pc:spChg>
        <pc:picChg chg="mod">
          <ac:chgData name="Nikola Sekulovski" userId="2345901e-73d2-462d-8b82-8af2d9a2a087" providerId="ADAL" clId="{5C923A5F-9784-4AA6-B75E-015B12594196}" dt="2024-09-18T07:47:00.527" v="206" actId="14100"/>
          <ac:picMkLst>
            <pc:docMk/>
            <pc:sldMk cId="3501034909" sldId="293"/>
            <ac:picMk id="1026" creationId="{09113EF3-99F3-E64A-F954-772A4A9F8A74}"/>
          </ac:picMkLst>
        </pc:picChg>
      </pc:sldChg>
      <pc:sldChg chg="del">
        <pc:chgData name="Nikola Sekulovski" userId="2345901e-73d2-462d-8b82-8af2d9a2a087" providerId="ADAL" clId="{5C923A5F-9784-4AA6-B75E-015B12594196}" dt="2024-09-18T07:50:04.296" v="242" actId="2696"/>
        <pc:sldMkLst>
          <pc:docMk/>
          <pc:sldMk cId="1273181633" sldId="312"/>
        </pc:sldMkLst>
      </pc:sldChg>
      <pc:sldChg chg="addSp modSp mod ord">
        <pc:chgData name="Nikola Sekulovski" userId="2345901e-73d2-462d-8b82-8af2d9a2a087" providerId="ADAL" clId="{5C923A5F-9784-4AA6-B75E-015B12594196}" dt="2024-09-18T07:49:47.506" v="241" actId="255"/>
        <pc:sldMkLst>
          <pc:docMk/>
          <pc:sldMk cId="1131232699" sldId="346"/>
        </pc:sldMkLst>
        <pc:spChg chg="add mod">
          <ac:chgData name="Nikola Sekulovski" userId="2345901e-73d2-462d-8b82-8af2d9a2a087" providerId="ADAL" clId="{5C923A5F-9784-4AA6-B75E-015B12594196}" dt="2024-09-18T07:49:47.506" v="241" actId="255"/>
          <ac:spMkLst>
            <pc:docMk/>
            <pc:sldMk cId="1131232699" sldId="346"/>
            <ac:spMk id="4" creationId="{F60D40DD-14D3-852F-4D60-6EBBA7238577}"/>
          </ac:spMkLst>
        </pc:spChg>
        <pc:spChg chg="mod">
          <ac:chgData name="Nikola Sekulovski" userId="2345901e-73d2-462d-8b82-8af2d9a2a087" providerId="ADAL" clId="{5C923A5F-9784-4AA6-B75E-015B12594196}" dt="2024-09-18T07:47:52.185" v="233" actId="20577"/>
          <ac:spMkLst>
            <pc:docMk/>
            <pc:sldMk cId="1131232699" sldId="346"/>
            <ac:spMk id="6" creationId="{A127B32E-17D6-495D-2F9B-41D316BDE8CA}"/>
          </ac:spMkLst>
        </pc:spChg>
      </pc:sldChg>
      <pc:sldChg chg="del">
        <pc:chgData name="Nikola Sekulovski" userId="2345901e-73d2-462d-8b82-8af2d9a2a087" providerId="ADAL" clId="{5C923A5F-9784-4AA6-B75E-015B12594196}" dt="2024-09-18T07:50:10.315" v="243" actId="2696"/>
        <pc:sldMkLst>
          <pc:docMk/>
          <pc:sldMk cId="1186627447" sldId="597"/>
        </pc:sldMkLst>
      </pc:sldChg>
      <pc:sldChg chg="modSp mod">
        <pc:chgData name="Nikola Sekulovski" userId="2345901e-73d2-462d-8b82-8af2d9a2a087" providerId="ADAL" clId="{5C923A5F-9784-4AA6-B75E-015B12594196}" dt="2024-09-17T07:47:49.576" v="129" actId="20577"/>
        <pc:sldMkLst>
          <pc:docMk/>
          <pc:sldMk cId="3936712023" sldId="601"/>
        </pc:sldMkLst>
        <pc:spChg chg="mod">
          <ac:chgData name="Nikola Sekulovski" userId="2345901e-73d2-462d-8b82-8af2d9a2a087" providerId="ADAL" clId="{5C923A5F-9784-4AA6-B75E-015B12594196}" dt="2024-09-17T07:47:49.576" v="129" actId="20577"/>
          <ac:spMkLst>
            <pc:docMk/>
            <pc:sldMk cId="3936712023" sldId="601"/>
            <ac:spMk id="8" creationId="{7C2C20C3-2FB0-4500-9631-5BD18DFFAEFB}"/>
          </ac:spMkLst>
        </pc:spChg>
      </pc:sldChg>
      <pc:sldChg chg="modSp mod">
        <pc:chgData name="Nikola Sekulovski" userId="2345901e-73d2-462d-8b82-8af2d9a2a087" providerId="ADAL" clId="{5C923A5F-9784-4AA6-B75E-015B12594196}" dt="2024-09-17T07:49:08.375" v="203" actId="20577"/>
        <pc:sldMkLst>
          <pc:docMk/>
          <pc:sldMk cId="300369435" sldId="629"/>
        </pc:sldMkLst>
        <pc:spChg chg="mod">
          <ac:chgData name="Nikola Sekulovski" userId="2345901e-73d2-462d-8b82-8af2d9a2a087" providerId="ADAL" clId="{5C923A5F-9784-4AA6-B75E-015B12594196}" dt="2024-09-17T07:49:08.375" v="203" actId="20577"/>
          <ac:spMkLst>
            <pc:docMk/>
            <pc:sldMk cId="300369435" sldId="629"/>
            <ac:spMk id="7" creationId="{067B623A-831A-91A0-4BE8-47368F61F7CD}"/>
          </ac:spMkLst>
        </pc:spChg>
      </pc:sldChg>
      <pc:sldChg chg="addSp modSp mod modAnim">
        <pc:chgData name="Nikola Sekulovski" userId="2345901e-73d2-462d-8b82-8af2d9a2a087" providerId="ADAL" clId="{5C923A5F-9784-4AA6-B75E-015B12594196}" dt="2024-09-18T07:49:36.692" v="240" actId="1076"/>
        <pc:sldMkLst>
          <pc:docMk/>
          <pc:sldMk cId="668909138" sldId="661"/>
        </pc:sldMkLst>
        <pc:spChg chg="add mod">
          <ac:chgData name="Nikola Sekulovski" userId="2345901e-73d2-462d-8b82-8af2d9a2a087" providerId="ADAL" clId="{5C923A5F-9784-4AA6-B75E-015B12594196}" dt="2024-09-18T07:48:43.923" v="238" actId="1076"/>
          <ac:spMkLst>
            <pc:docMk/>
            <pc:sldMk cId="668909138" sldId="661"/>
            <ac:spMk id="6" creationId="{AEA7D37A-2BD9-40EF-4E31-64DD3133CD19}"/>
          </ac:spMkLst>
        </pc:spChg>
        <pc:spChg chg="add mod">
          <ac:chgData name="Nikola Sekulovski" userId="2345901e-73d2-462d-8b82-8af2d9a2a087" providerId="ADAL" clId="{5C923A5F-9784-4AA6-B75E-015B12594196}" dt="2024-09-18T07:49:36.692" v="240" actId="1076"/>
          <ac:spMkLst>
            <pc:docMk/>
            <pc:sldMk cId="668909138" sldId="661"/>
            <ac:spMk id="16" creationId="{40819171-3112-9678-50B6-8F564A378674}"/>
          </ac:spMkLst>
        </pc:spChg>
        <pc:grpChg chg="mod">
          <ac:chgData name="Nikola Sekulovski" userId="2345901e-73d2-462d-8b82-8af2d9a2a087" providerId="ADAL" clId="{5C923A5F-9784-4AA6-B75E-015B12594196}" dt="2024-09-18T07:48:40.020" v="237" actId="1076"/>
          <ac:grpSpMkLst>
            <pc:docMk/>
            <pc:sldMk cId="668909138" sldId="661"/>
            <ac:grpSpMk id="19" creationId="{02C07555-95AA-4358-7BDA-E8240E6CF583}"/>
          </ac:grpSpMkLst>
        </pc:grpChg>
      </pc:sldChg>
    </pc:docChg>
  </pc:docChgLst>
  <pc:docChgLst>
    <pc:chgData name="Nikola Sekulovski" userId="S::n.sekulovski@uva.nl::2345901e-73d2-462d-8b82-8af2d9a2a087" providerId="AD" clId="Web-{3E4048E3-619F-79B8-DFAB-4D8E264345BB}"/>
    <pc:docChg chg="addSld delSld modSld">
      <pc:chgData name="Nikola Sekulovski" userId="S::n.sekulovski@uva.nl::2345901e-73d2-462d-8b82-8af2d9a2a087" providerId="AD" clId="Web-{3E4048E3-619F-79B8-DFAB-4D8E264345BB}" dt="2024-09-18T10:38:01.466" v="6"/>
      <pc:docMkLst>
        <pc:docMk/>
      </pc:docMkLst>
      <pc:sldChg chg="del">
        <pc:chgData name="Nikola Sekulovski" userId="S::n.sekulovski@uva.nl::2345901e-73d2-462d-8b82-8af2d9a2a087" providerId="AD" clId="Web-{3E4048E3-619F-79B8-DFAB-4D8E264345BB}" dt="2024-09-18T10:38:01.466" v="6"/>
        <pc:sldMkLst>
          <pc:docMk/>
          <pc:sldMk cId="760859062" sldId="598"/>
        </pc:sldMkLst>
      </pc:sldChg>
      <pc:sldChg chg="addSp modSp add replId">
        <pc:chgData name="Nikola Sekulovski" userId="S::n.sekulovski@uva.nl::2345901e-73d2-462d-8b82-8af2d9a2a087" providerId="AD" clId="Web-{3E4048E3-619F-79B8-DFAB-4D8E264345BB}" dt="2024-09-18T10:37:49.699" v="5" actId="1076"/>
        <pc:sldMkLst>
          <pc:docMk/>
          <pc:sldMk cId="58150391" sldId="662"/>
        </pc:sldMkLst>
        <pc:spChg chg="add mod">
          <ac:chgData name="Nikola Sekulovski" userId="S::n.sekulovski@uva.nl::2345901e-73d2-462d-8b82-8af2d9a2a087" providerId="AD" clId="Web-{3E4048E3-619F-79B8-DFAB-4D8E264345BB}" dt="2024-09-18T10:37:49.699" v="5" actId="1076"/>
          <ac:spMkLst>
            <pc:docMk/>
            <pc:sldMk cId="58150391" sldId="662"/>
            <ac:spMk id="16" creationId="{0FFE57FD-C9D4-FC93-2959-FFEF77DEDFB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E6E0F9-A748-BE43-8F37-489A4C0070B0}" type="datetimeFigureOut">
              <a:rPr lang="en-US" smtClean="0"/>
              <a:t>9/18/2024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D20B2-3F9A-E745-B8DA-1B81CB7B46DB}" type="slidenum">
              <a:rPr lang="en-US" smtClean="0"/>
              <a:t>‹#›</a:t>
            </a:fld>
            <a:endParaRPr lang="en-US"/>
          </a:p>
        </p:txBody>
      </p:sp>
    </p:spTree>
    <p:extLst>
      <p:ext uri="{BB962C8B-B14F-4D97-AF65-F5344CB8AC3E}">
        <p14:creationId xmlns:p14="http://schemas.microsoft.com/office/powerpoint/2010/main" val="160162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C78420-72E8-E74B-835B-650A0332FEF0}" type="slidenum">
              <a:rPr lang="en-NL" smtClean="0"/>
              <a:t>1</a:t>
            </a:fld>
            <a:endParaRPr lang="en-NL"/>
          </a:p>
        </p:txBody>
      </p:sp>
    </p:spTree>
    <p:extLst>
      <p:ext uri="{BB962C8B-B14F-4D97-AF65-F5344CB8AC3E}">
        <p14:creationId xmlns:p14="http://schemas.microsoft.com/office/powerpoint/2010/main" val="13355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3D20B2-3F9A-E745-B8DA-1B81CB7B46DB}" type="slidenum">
              <a:rPr lang="en-US" smtClean="0"/>
              <a:t>10</a:t>
            </a:fld>
            <a:endParaRPr lang="en-US"/>
          </a:p>
        </p:txBody>
      </p:sp>
    </p:spTree>
    <p:extLst>
      <p:ext uri="{BB962C8B-B14F-4D97-AF65-F5344CB8AC3E}">
        <p14:creationId xmlns:p14="http://schemas.microsoft.com/office/powerpoint/2010/main" val="3609498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3D20B2-3F9A-E745-B8DA-1B81CB7B46DB}" type="slidenum">
              <a:rPr lang="en-US" smtClean="0"/>
              <a:t>11</a:t>
            </a:fld>
            <a:endParaRPr lang="en-US"/>
          </a:p>
        </p:txBody>
      </p:sp>
    </p:spTree>
    <p:extLst>
      <p:ext uri="{BB962C8B-B14F-4D97-AF65-F5344CB8AC3E}">
        <p14:creationId xmlns:p14="http://schemas.microsoft.com/office/powerpoint/2010/main" val="3599404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3D20B2-3F9A-E745-B8DA-1B81CB7B46DB}" type="slidenum">
              <a:rPr lang="en-US" smtClean="0"/>
              <a:t>12</a:t>
            </a:fld>
            <a:endParaRPr lang="en-US"/>
          </a:p>
        </p:txBody>
      </p:sp>
    </p:spTree>
    <p:extLst>
      <p:ext uri="{BB962C8B-B14F-4D97-AF65-F5344CB8AC3E}">
        <p14:creationId xmlns:p14="http://schemas.microsoft.com/office/powerpoint/2010/main" val="37269493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CA" b="0" i="0" dirty="0">
                <a:solidFill>
                  <a:srgbClr val="232629"/>
                </a:solidFill>
                <a:effectLst/>
                <a:latin typeface="inherit"/>
              </a:rPr>
              <a:t>The unit information prior is a data-dependent prior, (typically multivariate Normal) with mean at the MLE, and precision equal to the information provided by one observation. </a:t>
            </a:r>
          </a:p>
          <a:p>
            <a:endParaRPr lang="en-US" dirty="0"/>
          </a:p>
        </p:txBody>
      </p:sp>
      <p:sp>
        <p:nvSpPr>
          <p:cNvPr id="4" name="Slide Number Placeholder 3"/>
          <p:cNvSpPr>
            <a:spLocks noGrp="1"/>
          </p:cNvSpPr>
          <p:nvPr>
            <p:ph type="sldNum" sz="quarter" idx="5"/>
          </p:nvPr>
        </p:nvSpPr>
        <p:spPr/>
        <p:txBody>
          <a:bodyPr/>
          <a:lstStyle/>
          <a:p>
            <a:fld id="{633D20B2-3F9A-E745-B8DA-1B81CB7B46DB}" type="slidenum">
              <a:rPr lang="en-US" smtClean="0"/>
              <a:t>13</a:t>
            </a:fld>
            <a:endParaRPr lang="en-US"/>
          </a:p>
        </p:txBody>
      </p:sp>
    </p:spTree>
    <p:extLst>
      <p:ext uri="{BB962C8B-B14F-4D97-AF65-F5344CB8AC3E}">
        <p14:creationId xmlns:p14="http://schemas.microsoft.com/office/powerpoint/2010/main" val="22424417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Objective priors: In some cases, you may want to use an objective specification of the prior probabilities that meets certain criteria. For example, in the lecture, we specified the prior probabilities to reflect our indifference to a particular structure. You could also specify the prior probabilities to account for the fact that we are making multiple.</a:t>
            </a:r>
          </a:p>
          <a:p>
            <a:endParaRPr lang="en-US" dirty="0"/>
          </a:p>
          <a:p>
            <a:r>
              <a:rPr lang="en-US" dirty="0"/>
              <a:t>Subject matter expertise:  If you have a good understanding of the problem at hand and the context in which the data were collected, you can use your expertise to inform the prior distribution. Or you can elicit this information from other experts. </a:t>
            </a:r>
          </a:p>
          <a:p>
            <a:endParaRPr lang="en-US" dirty="0"/>
          </a:p>
          <a:p>
            <a:r>
              <a:rPr lang="en-US" dirty="0"/>
              <a:t>Previous research: If there is prior research on the topic, you can use the results of that research to inform the prior distribution. For example, you may find that certain relationships are almost always in the network or almost never; you may find that networks have very many relationships or only a few; you may find that variables are always positively related. </a:t>
            </a:r>
          </a:p>
          <a:p>
            <a:endParaRPr lang="en-US" dirty="0"/>
          </a:p>
          <a:p>
            <a:r>
              <a:rPr lang="en-US" dirty="0"/>
              <a:t>Empirical data: If you have some data that is similar or relevant to the data you want to analyze, you can use it to inform the prior distribution.</a:t>
            </a:r>
          </a:p>
          <a:p>
            <a:endParaRPr lang="en-US" dirty="0"/>
          </a:p>
          <a:p>
            <a:endParaRPr lang="en-US" dirty="0"/>
          </a:p>
        </p:txBody>
      </p:sp>
      <p:sp>
        <p:nvSpPr>
          <p:cNvPr id="4" name="Slide Number Placeholder 3"/>
          <p:cNvSpPr>
            <a:spLocks noGrp="1"/>
          </p:cNvSpPr>
          <p:nvPr>
            <p:ph type="sldNum" sz="quarter" idx="5"/>
          </p:nvPr>
        </p:nvSpPr>
        <p:spPr/>
        <p:txBody>
          <a:bodyPr/>
          <a:lstStyle/>
          <a:p>
            <a:fld id="{633D20B2-3F9A-E745-B8DA-1B81CB7B46DB}" type="slidenum">
              <a:rPr lang="en-US" smtClean="0"/>
              <a:t>14</a:t>
            </a:fld>
            <a:endParaRPr lang="en-US"/>
          </a:p>
        </p:txBody>
      </p:sp>
    </p:spTree>
    <p:extLst>
      <p:ext uri="{BB962C8B-B14F-4D97-AF65-F5344CB8AC3E}">
        <p14:creationId xmlns:p14="http://schemas.microsoft.com/office/powerpoint/2010/main" val="2153975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3D20B2-3F9A-E745-B8DA-1B81CB7B46DB}" type="slidenum">
              <a:rPr lang="en-US" smtClean="0"/>
              <a:t>15</a:t>
            </a:fld>
            <a:endParaRPr lang="en-US"/>
          </a:p>
        </p:txBody>
      </p:sp>
    </p:spTree>
    <p:extLst>
      <p:ext uri="{BB962C8B-B14F-4D97-AF65-F5344CB8AC3E}">
        <p14:creationId xmlns:p14="http://schemas.microsoft.com/office/powerpoint/2010/main" val="22288758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3D20B2-3F9A-E745-B8DA-1B81CB7B46DB}" type="slidenum">
              <a:rPr lang="en-US" smtClean="0"/>
              <a:t>16</a:t>
            </a:fld>
            <a:endParaRPr lang="en-US"/>
          </a:p>
        </p:txBody>
      </p:sp>
    </p:spTree>
    <p:extLst>
      <p:ext uri="{BB962C8B-B14F-4D97-AF65-F5344CB8AC3E}">
        <p14:creationId xmlns:p14="http://schemas.microsoft.com/office/powerpoint/2010/main" val="38515132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B4F730-21D4-A8E9-81F2-9B90DD7502F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710F6B-3191-81BA-B216-EAC50C6E70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8FBC7A-64A2-33DB-60B5-A13AE9BAF1A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4BC0D8F-EEEC-647A-E120-FA39B3DA709E}"/>
              </a:ext>
            </a:extLst>
          </p:cNvPr>
          <p:cNvSpPr>
            <a:spLocks noGrp="1"/>
          </p:cNvSpPr>
          <p:nvPr>
            <p:ph type="sldNum" sz="quarter" idx="5"/>
          </p:nvPr>
        </p:nvSpPr>
        <p:spPr/>
        <p:txBody>
          <a:bodyPr/>
          <a:lstStyle/>
          <a:p>
            <a:fld id="{DFB3E1A2-D778-C442-AB48-8F91582977C6}" type="slidenum">
              <a:rPr lang="en-US" smtClean="0"/>
              <a:t>17</a:t>
            </a:fld>
            <a:endParaRPr lang="en-US"/>
          </a:p>
        </p:txBody>
      </p:sp>
    </p:spTree>
    <p:extLst>
      <p:ext uri="{BB962C8B-B14F-4D97-AF65-F5344CB8AC3E}">
        <p14:creationId xmlns:p14="http://schemas.microsoft.com/office/powerpoint/2010/main" val="7321189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6CD0B3-BDAA-6F19-509C-09EA393254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93E3C1-07E4-E311-BF36-7A17E9682B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7462582-2EAC-3CB0-0C19-733BEEFD2EC8}"/>
              </a:ext>
            </a:extLst>
          </p:cNvPr>
          <p:cNvSpPr>
            <a:spLocks noGrp="1"/>
          </p:cNvSpPr>
          <p:nvPr>
            <p:ph type="body" idx="1"/>
          </p:nvPr>
        </p:nvSpPr>
        <p:spPr/>
        <p:txBody>
          <a:bodyPr/>
          <a:lstStyle/>
          <a:p>
            <a:pPr algn="l" fontAlgn="base"/>
            <a:r>
              <a:rPr lang="en-CA" b="0" i="0" dirty="0">
                <a:solidFill>
                  <a:srgbClr val="232629"/>
                </a:solidFill>
                <a:effectLst/>
                <a:latin typeface="inherit"/>
              </a:rPr>
              <a:t>The unit information prior is a data-dependent prior, (typically multivariate Normal) with mean at the MLE, and precision equal to the information provided by one observation. </a:t>
            </a:r>
          </a:p>
          <a:p>
            <a:endParaRPr lang="en-US" dirty="0"/>
          </a:p>
        </p:txBody>
      </p:sp>
      <p:sp>
        <p:nvSpPr>
          <p:cNvPr id="4" name="Slide Number Placeholder 3">
            <a:extLst>
              <a:ext uri="{FF2B5EF4-FFF2-40B4-BE49-F238E27FC236}">
                <a16:creationId xmlns:a16="http://schemas.microsoft.com/office/drawing/2014/main" id="{759204A8-FBFB-100B-0E62-B9F3F30716CA}"/>
              </a:ext>
            </a:extLst>
          </p:cNvPr>
          <p:cNvSpPr>
            <a:spLocks noGrp="1"/>
          </p:cNvSpPr>
          <p:nvPr>
            <p:ph type="sldNum" sz="quarter" idx="5"/>
          </p:nvPr>
        </p:nvSpPr>
        <p:spPr/>
        <p:txBody>
          <a:bodyPr/>
          <a:lstStyle/>
          <a:p>
            <a:fld id="{633D20B2-3F9A-E745-B8DA-1B81CB7B46DB}" type="slidenum">
              <a:rPr lang="en-US" smtClean="0"/>
              <a:t>18</a:t>
            </a:fld>
            <a:endParaRPr lang="en-US"/>
          </a:p>
        </p:txBody>
      </p:sp>
    </p:spTree>
    <p:extLst>
      <p:ext uri="{BB962C8B-B14F-4D97-AF65-F5344CB8AC3E}">
        <p14:creationId xmlns:p14="http://schemas.microsoft.com/office/powerpoint/2010/main" val="6007926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3D20B2-3F9A-E745-B8DA-1B81CB7B46DB}" type="slidenum">
              <a:rPr lang="en-US" smtClean="0"/>
              <a:t>19</a:t>
            </a:fld>
            <a:endParaRPr lang="en-US"/>
          </a:p>
        </p:txBody>
      </p:sp>
    </p:spTree>
    <p:extLst>
      <p:ext uri="{BB962C8B-B14F-4D97-AF65-F5344CB8AC3E}">
        <p14:creationId xmlns:p14="http://schemas.microsoft.com/office/powerpoint/2010/main" val="1318768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B4F730-21D4-A8E9-81F2-9B90DD7502F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710F6B-3191-81BA-B216-EAC50C6E70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8FBC7A-64A2-33DB-60B5-A13AE9BAF1A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4BC0D8F-EEEC-647A-E120-FA39B3DA709E}"/>
              </a:ext>
            </a:extLst>
          </p:cNvPr>
          <p:cNvSpPr>
            <a:spLocks noGrp="1"/>
          </p:cNvSpPr>
          <p:nvPr>
            <p:ph type="sldNum" sz="quarter" idx="5"/>
          </p:nvPr>
        </p:nvSpPr>
        <p:spPr/>
        <p:txBody>
          <a:bodyPr/>
          <a:lstStyle/>
          <a:p>
            <a:fld id="{DFB3E1A2-D778-C442-AB48-8F91582977C6}" type="slidenum">
              <a:rPr lang="en-US" smtClean="0"/>
              <a:t>2</a:t>
            </a:fld>
            <a:endParaRPr lang="en-US"/>
          </a:p>
        </p:txBody>
      </p:sp>
    </p:spTree>
    <p:extLst>
      <p:ext uri="{BB962C8B-B14F-4D97-AF65-F5344CB8AC3E}">
        <p14:creationId xmlns:p14="http://schemas.microsoft.com/office/powerpoint/2010/main" val="4268030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B4F730-21D4-A8E9-81F2-9B90DD7502F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710F6B-3191-81BA-B216-EAC50C6E70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8FBC7A-64A2-33DB-60B5-A13AE9BAF1A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4BC0D8F-EEEC-647A-E120-FA39B3DA709E}"/>
              </a:ext>
            </a:extLst>
          </p:cNvPr>
          <p:cNvSpPr>
            <a:spLocks noGrp="1"/>
          </p:cNvSpPr>
          <p:nvPr>
            <p:ph type="sldNum" sz="quarter" idx="5"/>
          </p:nvPr>
        </p:nvSpPr>
        <p:spPr/>
        <p:txBody>
          <a:bodyPr/>
          <a:lstStyle/>
          <a:p>
            <a:fld id="{DFB3E1A2-D778-C442-AB48-8F91582977C6}" type="slidenum">
              <a:rPr lang="en-US" smtClean="0"/>
              <a:t>3</a:t>
            </a:fld>
            <a:endParaRPr lang="en-US"/>
          </a:p>
        </p:txBody>
      </p:sp>
    </p:spTree>
    <p:extLst>
      <p:ext uri="{BB962C8B-B14F-4D97-AF65-F5344CB8AC3E}">
        <p14:creationId xmlns:p14="http://schemas.microsoft.com/office/powerpoint/2010/main" val="4268030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3D20B2-3F9A-E745-B8DA-1B81CB7B46DB}" type="slidenum">
              <a:rPr lang="en-US" smtClean="0"/>
              <a:t>4</a:t>
            </a:fld>
            <a:endParaRPr lang="en-US"/>
          </a:p>
        </p:txBody>
      </p:sp>
    </p:spTree>
    <p:extLst>
      <p:ext uri="{BB962C8B-B14F-4D97-AF65-F5344CB8AC3E}">
        <p14:creationId xmlns:p14="http://schemas.microsoft.com/office/powerpoint/2010/main" val="2002442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D20B2-3F9A-E745-B8DA-1B81CB7B46DB}" type="slidenum">
              <a:rPr lang="en-US" smtClean="0"/>
              <a:t>5</a:t>
            </a:fld>
            <a:endParaRPr lang="en-US"/>
          </a:p>
        </p:txBody>
      </p:sp>
    </p:spTree>
    <p:extLst>
      <p:ext uri="{BB962C8B-B14F-4D97-AF65-F5344CB8AC3E}">
        <p14:creationId xmlns:p14="http://schemas.microsoft.com/office/powerpoint/2010/main" val="3093551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3D20B2-3F9A-E745-B8DA-1B81CB7B46DB}" type="slidenum">
              <a:rPr lang="en-US" smtClean="0"/>
              <a:t>6</a:t>
            </a:fld>
            <a:endParaRPr lang="en-US"/>
          </a:p>
        </p:txBody>
      </p:sp>
    </p:spTree>
    <p:extLst>
      <p:ext uri="{BB962C8B-B14F-4D97-AF65-F5344CB8AC3E}">
        <p14:creationId xmlns:p14="http://schemas.microsoft.com/office/powerpoint/2010/main" val="3507106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3D20B2-3F9A-E745-B8DA-1B81CB7B46DB}" type="slidenum">
              <a:rPr lang="en-US" smtClean="0"/>
              <a:t>7</a:t>
            </a:fld>
            <a:endParaRPr lang="en-US"/>
          </a:p>
        </p:txBody>
      </p:sp>
    </p:spTree>
    <p:extLst>
      <p:ext uri="{BB962C8B-B14F-4D97-AF65-F5344CB8AC3E}">
        <p14:creationId xmlns:p14="http://schemas.microsoft.com/office/powerpoint/2010/main" val="25490359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3D20B2-3F9A-E745-B8DA-1B81CB7B46DB}" type="slidenum">
              <a:rPr lang="en-US" smtClean="0"/>
              <a:t>8</a:t>
            </a:fld>
            <a:endParaRPr lang="en-US"/>
          </a:p>
        </p:txBody>
      </p:sp>
    </p:spTree>
    <p:extLst>
      <p:ext uri="{BB962C8B-B14F-4D97-AF65-F5344CB8AC3E}">
        <p14:creationId xmlns:p14="http://schemas.microsoft.com/office/powerpoint/2010/main" val="1385616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D20B2-3F9A-E745-B8DA-1B81CB7B46DB}" type="slidenum">
              <a:rPr lang="en-US" smtClean="0"/>
              <a:t>9</a:t>
            </a:fld>
            <a:endParaRPr lang="en-US"/>
          </a:p>
        </p:txBody>
      </p:sp>
    </p:spTree>
    <p:extLst>
      <p:ext uri="{BB962C8B-B14F-4D97-AF65-F5344CB8AC3E}">
        <p14:creationId xmlns:p14="http://schemas.microsoft.com/office/powerpoint/2010/main" val="3680910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62DEB-77BA-AE48-B249-50D83381D7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8030CB-71CC-5944-876F-358B34AC32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CB23D2-0913-0A49-94AE-D17A176DF1FC}"/>
              </a:ext>
            </a:extLst>
          </p:cNvPr>
          <p:cNvSpPr>
            <a:spLocks noGrp="1"/>
          </p:cNvSpPr>
          <p:nvPr>
            <p:ph type="dt" sz="half" idx="10"/>
          </p:nvPr>
        </p:nvSpPr>
        <p:spPr/>
        <p:txBody>
          <a:bodyPr/>
          <a:lstStyle/>
          <a:p>
            <a:fld id="{ED291B17-9318-49DB-B28B-6E5994AE9581}" type="datetime1">
              <a:rPr lang="en-US" smtClean="0"/>
              <a:t>9/18/2024</a:t>
            </a:fld>
            <a:endParaRPr lang="en-US" dirty="0"/>
          </a:p>
        </p:txBody>
      </p:sp>
      <p:sp>
        <p:nvSpPr>
          <p:cNvPr id="5" name="Footer Placeholder 4">
            <a:extLst>
              <a:ext uri="{FF2B5EF4-FFF2-40B4-BE49-F238E27FC236}">
                <a16:creationId xmlns:a16="http://schemas.microsoft.com/office/drawing/2014/main" id="{772F2B12-B3D2-BB45-8622-6986A7AD243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CF3FDE5-C6DE-A74F-869D-648D9D8765B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64159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22502-B5C5-3B44-A3B4-DBC68ABC5F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C70413-AF35-4F43-B35B-3EF8B7A33C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EF8780-8ADE-E74E-9F77-FC10746FC3B1}"/>
              </a:ext>
            </a:extLst>
          </p:cNvPr>
          <p:cNvSpPr>
            <a:spLocks noGrp="1"/>
          </p:cNvSpPr>
          <p:nvPr>
            <p:ph type="dt" sz="half" idx="10"/>
          </p:nvPr>
        </p:nvSpPr>
        <p:spPr/>
        <p:txBody>
          <a:bodyPr/>
          <a:lstStyle/>
          <a:p>
            <a:fld id="{2CED4963-E985-44C4-B8C4-FDD613B7C2F8}" type="datetime1">
              <a:rPr lang="en-US" smtClean="0"/>
              <a:t>9/18/2024</a:t>
            </a:fld>
            <a:endParaRPr lang="en-US" dirty="0"/>
          </a:p>
        </p:txBody>
      </p:sp>
      <p:sp>
        <p:nvSpPr>
          <p:cNvPr id="5" name="Footer Placeholder 4">
            <a:extLst>
              <a:ext uri="{FF2B5EF4-FFF2-40B4-BE49-F238E27FC236}">
                <a16:creationId xmlns:a16="http://schemas.microsoft.com/office/drawing/2014/main" id="{A54A1AEC-C14C-5B43-8067-EFA75ACB82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C6E1F55-8AF1-E44C-BCFF-C0E29D10A79B}"/>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9675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7105A4-0EE8-C943-8BA3-9F44D7DE18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DE174B-4F82-2A42-B9FB-8DFD2648AE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C0FB15-0967-1C4A-9CFD-ABC04DECAD7F}"/>
              </a:ext>
            </a:extLst>
          </p:cNvPr>
          <p:cNvSpPr>
            <a:spLocks noGrp="1"/>
          </p:cNvSpPr>
          <p:nvPr>
            <p:ph type="dt" sz="half" idx="10"/>
          </p:nvPr>
        </p:nvSpPr>
        <p:spPr/>
        <p:txBody>
          <a:bodyPr/>
          <a:lstStyle/>
          <a:p>
            <a:fld id="{ED291B17-9318-49DB-B28B-6E5994AE9581}" type="datetime1">
              <a:rPr lang="en-US" smtClean="0"/>
              <a:t>9/18/2024</a:t>
            </a:fld>
            <a:endParaRPr lang="en-US" dirty="0"/>
          </a:p>
        </p:txBody>
      </p:sp>
      <p:sp>
        <p:nvSpPr>
          <p:cNvPr id="5" name="Footer Placeholder 4">
            <a:extLst>
              <a:ext uri="{FF2B5EF4-FFF2-40B4-BE49-F238E27FC236}">
                <a16:creationId xmlns:a16="http://schemas.microsoft.com/office/drawing/2014/main" id="{07F4CAC9-9412-4C4C-A957-7CAA7FDA16A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E6D0E67-DAA8-E341-BBBF-DC8162B44FD6}"/>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34347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D56F2-8279-B744-8477-BD621F47B2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F8BE09-61B6-5844-BD93-B1ADB831AD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C11665-7690-114D-BE80-58E994B7480A}"/>
              </a:ext>
            </a:extLst>
          </p:cNvPr>
          <p:cNvSpPr>
            <a:spLocks noGrp="1"/>
          </p:cNvSpPr>
          <p:nvPr>
            <p:ph type="dt" sz="half" idx="10"/>
          </p:nvPr>
        </p:nvSpPr>
        <p:spPr/>
        <p:txBody>
          <a:bodyPr/>
          <a:lstStyle/>
          <a:p>
            <a:fld id="{78DD82B9-B8EE-4375-B6FF-88FA6ABB15D9}" type="datetime1">
              <a:rPr lang="en-US" smtClean="0"/>
              <a:t>9/18/2024</a:t>
            </a:fld>
            <a:endParaRPr lang="en-US" dirty="0"/>
          </a:p>
        </p:txBody>
      </p:sp>
      <p:sp>
        <p:nvSpPr>
          <p:cNvPr id="5" name="Footer Placeholder 4">
            <a:extLst>
              <a:ext uri="{FF2B5EF4-FFF2-40B4-BE49-F238E27FC236}">
                <a16:creationId xmlns:a16="http://schemas.microsoft.com/office/drawing/2014/main" id="{A19D76EE-7F62-564E-8610-C161FFEF028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C81D49B-4F2B-AF43-8813-53021552376A}"/>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86736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5E299-687C-D54B-BCDB-137083FCAA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66718AB-5A01-4D40-B610-2FEEC2A604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A5D19B-3489-164A-BBFF-7102C6FF339F}"/>
              </a:ext>
            </a:extLst>
          </p:cNvPr>
          <p:cNvSpPr>
            <a:spLocks noGrp="1"/>
          </p:cNvSpPr>
          <p:nvPr>
            <p:ph type="dt" sz="half" idx="10"/>
          </p:nvPr>
        </p:nvSpPr>
        <p:spPr/>
        <p:txBody>
          <a:bodyPr/>
          <a:lstStyle/>
          <a:p>
            <a:fld id="{B2497495-0637-405E-AE64-5CC7506D51F5}" type="datetime1">
              <a:rPr lang="en-US" smtClean="0"/>
              <a:t>9/18/2024</a:t>
            </a:fld>
            <a:endParaRPr lang="en-US" dirty="0"/>
          </a:p>
        </p:txBody>
      </p:sp>
      <p:sp>
        <p:nvSpPr>
          <p:cNvPr id="5" name="Footer Placeholder 4">
            <a:extLst>
              <a:ext uri="{FF2B5EF4-FFF2-40B4-BE49-F238E27FC236}">
                <a16:creationId xmlns:a16="http://schemas.microsoft.com/office/drawing/2014/main" id="{82840D8D-EB19-BB40-9BD2-6B02F0C642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C5E817A-CC70-F448-B629-3A6C6247BDF4}"/>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34592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0A78E-FE3A-2C43-AB28-CC8D6F68B3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F9B698-A472-D84E-9EB4-F501871A4C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8CB94C-0C5A-6644-8E8F-6BD4508438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42B7B9-3A29-1447-9351-66F8422915E2}"/>
              </a:ext>
            </a:extLst>
          </p:cNvPr>
          <p:cNvSpPr>
            <a:spLocks noGrp="1"/>
          </p:cNvSpPr>
          <p:nvPr>
            <p:ph type="dt" sz="half" idx="10"/>
          </p:nvPr>
        </p:nvSpPr>
        <p:spPr/>
        <p:txBody>
          <a:bodyPr/>
          <a:lstStyle/>
          <a:p>
            <a:fld id="{7BFFD690-9426-415D-8B65-26881E07B2D4}" type="datetime1">
              <a:rPr lang="en-US" smtClean="0"/>
              <a:t>9/18/2024</a:t>
            </a:fld>
            <a:endParaRPr lang="en-US" dirty="0"/>
          </a:p>
        </p:txBody>
      </p:sp>
      <p:sp>
        <p:nvSpPr>
          <p:cNvPr id="6" name="Footer Placeholder 5">
            <a:extLst>
              <a:ext uri="{FF2B5EF4-FFF2-40B4-BE49-F238E27FC236}">
                <a16:creationId xmlns:a16="http://schemas.microsoft.com/office/drawing/2014/main" id="{7EF8BAF5-E761-424E-AB01-6FB3E335362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E96D604-E7E7-0448-967E-D2F271B7EA42}"/>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1532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36338-7EF4-9F4A-9BF3-71AA30A3F0C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59ECAB-F231-6740-8117-46329B462B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EFCD95-CCFB-F64C-B1F0-6F4141399E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D21061-1154-5B43-9918-91468E6D19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76737F-75EC-214D-B596-DAA0F9D38A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C8A4F21-4728-DC48-B06C-F33C7ACE361D}"/>
              </a:ext>
            </a:extLst>
          </p:cNvPr>
          <p:cNvSpPr>
            <a:spLocks noGrp="1"/>
          </p:cNvSpPr>
          <p:nvPr>
            <p:ph type="dt" sz="half" idx="10"/>
          </p:nvPr>
        </p:nvSpPr>
        <p:spPr/>
        <p:txBody>
          <a:bodyPr/>
          <a:lstStyle/>
          <a:p>
            <a:fld id="{04C4989A-474C-40DE-95B9-011C28B71673}" type="datetime1">
              <a:rPr lang="en-US" smtClean="0"/>
              <a:t>9/18/2024</a:t>
            </a:fld>
            <a:endParaRPr lang="en-US" dirty="0"/>
          </a:p>
        </p:txBody>
      </p:sp>
      <p:sp>
        <p:nvSpPr>
          <p:cNvPr id="8" name="Footer Placeholder 7">
            <a:extLst>
              <a:ext uri="{FF2B5EF4-FFF2-40B4-BE49-F238E27FC236}">
                <a16:creationId xmlns:a16="http://schemas.microsoft.com/office/drawing/2014/main" id="{E9F97452-0510-924B-B983-EA6E6705296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C0FAFD0-BAD5-974F-BF43-2A6ACC9D4A6D}"/>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14907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332B0-C80D-1B4B-BC6F-F3702C85BF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8B02664-1E2F-0346-B9DC-57779A4FD58C}"/>
              </a:ext>
            </a:extLst>
          </p:cNvPr>
          <p:cNvSpPr>
            <a:spLocks noGrp="1"/>
          </p:cNvSpPr>
          <p:nvPr>
            <p:ph type="dt" sz="half" idx="10"/>
          </p:nvPr>
        </p:nvSpPr>
        <p:spPr/>
        <p:txBody>
          <a:bodyPr/>
          <a:lstStyle/>
          <a:p>
            <a:fld id="{5DB4ED54-5B5E-4A04-93D3-5772E3CE3818}" type="datetime1">
              <a:rPr lang="en-US" smtClean="0"/>
              <a:t>9/18/2024</a:t>
            </a:fld>
            <a:endParaRPr lang="en-US" dirty="0"/>
          </a:p>
        </p:txBody>
      </p:sp>
      <p:sp>
        <p:nvSpPr>
          <p:cNvPr id="4" name="Footer Placeholder 3">
            <a:extLst>
              <a:ext uri="{FF2B5EF4-FFF2-40B4-BE49-F238E27FC236}">
                <a16:creationId xmlns:a16="http://schemas.microsoft.com/office/drawing/2014/main" id="{C5D57862-CB7A-AB4D-A4EC-08415D19EE3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C24467A-C12F-F942-BA2D-D333E55F3C0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57672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857FA0-1A69-B142-A00B-1AEF9E5E0957}"/>
              </a:ext>
            </a:extLst>
          </p:cNvPr>
          <p:cNvSpPr>
            <a:spLocks noGrp="1"/>
          </p:cNvSpPr>
          <p:nvPr>
            <p:ph type="dt" sz="half" idx="10"/>
          </p:nvPr>
        </p:nvSpPr>
        <p:spPr/>
        <p:txBody>
          <a:bodyPr/>
          <a:lstStyle/>
          <a:p>
            <a:fld id="{4EDE50D6-574B-40AF-946F-D52A04ADE379}" type="datetime1">
              <a:rPr lang="en-US" smtClean="0"/>
              <a:t>9/18/2024</a:t>
            </a:fld>
            <a:endParaRPr lang="en-US" dirty="0"/>
          </a:p>
        </p:txBody>
      </p:sp>
      <p:sp>
        <p:nvSpPr>
          <p:cNvPr id="3" name="Footer Placeholder 2">
            <a:extLst>
              <a:ext uri="{FF2B5EF4-FFF2-40B4-BE49-F238E27FC236}">
                <a16:creationId xmlns:a16="http://schemas.microsoft.com/office/drawing/2014/main" id="{20CD35E6-7F31-B941-A2E0-181B7C34906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915735E-3910-8B48-BAC8-C1B91D402F06}"/>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40585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5A8F5-FE96-8147-9737-BE53D24E91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23C6A1-3B7F-334C-B7D7-CDBC8A28DA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DE3EAC-E5F9-6F4B-9773-8F1E56E54F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209BE9-8F99-EC40-8931-543843DE099C}"/>
              </a:ext>
            </a:extLst>
          </p:cNvPr>
          <p:cNvSpPr>
            <a:spLocks noGrp="1"/>
          </p:cNvSpPr>
          <p:nvPr>
            <p:ph type="dt" sz="half" idx="10"/>
          </p:nvPr>
        </p:nvSpPr>
        <p:spPr/>
        <p:txBody>
          <a:bodyPr/>
          <a:lstStyle/>
          <a:p>
            <a:fld id="{D82884F1-FFEA-405F-9602-3DCA865EDA4E}" type="datetime1">
              <a:rPr lang="en-US" smtClean="0"/>
              <a:t>9/18/2024</a:t>
            </a:fld>
            <a:endParaRPr lang="en-US" dirty="0"/>
          </a:p>
        </p:txBody>
      </p:sp>
      <p:sp>
        <p:nvSpPr>
          <p:cNvPr id="6" name="Footer Placeholder 5">
            <a:extLst>
              <a:ext uri="{FF2B5EF4-FFF2-40B4-BE49-F238E27FC236}">
                <a16:creationId xmlns:a16="http://schemas.microsoft.com/office/drawing/2014/main" id="{7AFC3FA1-24DF-3942-83D1-56A12E214BF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BADE4DA-A7A8-FD40-B4BD-756B59CDCAE7}"/>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20214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B8686-4CF5-4B47-98FE-A16DEE3995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E830B5-C007-AA48-8E08-D3D70E8A48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D900CA7-917D-7043-9DFA-504AC01142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245AAB-627D-7B49-A5FF-1BB968B1AB30}"/>
              </a:ext>
            </a:extLst>
          </p:cNvPr>
          <p:cNvSpPr>
            <a:spLocks noGrp="1"/>
          </p:cNvSpPr>
          <p:nvPr>
            <p:ph type="dt" sz="half" idx="10"/>
          </p:nvPr>
        </p:nvSpPr>
        <p:spPr/>
        <p:txBody>
          <a:bodyPr/>
          <a:lstStyle/>
          <a:p>
            <a:fld id="{7E18DB4A-8810-4A10-AD5C-D5E2C667F5B3}" type="datetime1">
              <a:rPr lang="en-US" smtClean="0"/>
              <a:t>9/18/2024</a:t>
            </a:fld>
            <a:endParaRPr lang="en-US" dirty="0"/>
          </a:p>
        </p:txBody>
      </p:sp>
      <p:sp>
        <p:nvSpPr>
          <p:cNvPr id="6" name="Footer Placeholder 5">
            <a:extLst>
              <a:ext uri="{FF2B5EF4-FFF2-40B4-BE49-F238E27FC236}">
                <a16:creationId xmlns:a16="http://schemas.microsoft.com/office/drawing/2014/main" id="{7E31B446-BB81-184F-A02E-8AD5C96F9DCF}"/>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8583B65E-41A1-D64E-ABB1-928A49AC93ED}"/>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12152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1D979B-BECD-164C-A557-9E924E9DB0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BEF00D-92BF-5645-BA0C-097107AEFB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6D5211-4DBC-0E4C-BF08-5692C07A36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291B17-9318-49DB-B28B-6E5994AE9581}" type="datetime1">
              <a:rPr lang="en-US" smtClean="0"/>
              <a:t>9/18/2024</a:t>
            </a:fld>
            <a:endParaRPr lang="en-US" dirty="0"/>
          </a:p>
        </p:txBody>
      </p:sp>
      <p:sp>
        <p:nvSpPr>
          <p:cNvPr id="5" name="Footer Placeholder 4">
            <a:extLst>
              <a:ext uri="{FF2B5EF4-FFF2-40B4-BE49-F238E27FC236}">
                <a16:creationId xmlns:a16="http://schemas.microsoft.com/office/drawing/2014/main" id="{FC087DF6-36DC-1445-B6D3-E096ED0BCC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A0F1158-6888-FB49-878F-C7DE6E7086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480907088"/>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marsman@uva.nl" TargetMode="External"/><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emf"/><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doi.org/10.31234/osf.io/ukwrf" TargetMode="External"/><Relationship Id="rId3" Type="http://schemas.openxmlformats.org/officeDocument/2006/relationships/hyperlink" Target="https://bayesiangraphicalmodeling.com/" TargetMode="External"/><Relationship Id="rId7" Type="http://schemas.openxmlformats.org/officeDocument/2006/relationships/hyperlink" Target="https://doi.org/10.31234/osf.io/8f72p"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psyarxiv.com/ub5tc/" TargetMode="External"/><Relationship Id="rId5" Type="http://schemas.openxmlformats.org/officeDocument/2006/relationships/hyperlink" Target="https://maartenmarsman.github.io/bgms/" TargetMode="External"/><Relationship Id="rId4" Type="http://schemas.openxmlformats.org/officeDocument/2006/relationships/hyperlink" Target="https://github.com/KarolineHuth/easybgm" TargetMode="External"/><Relationship Id="rId9" Type="http://schemas.openxmlformats.org/officeDocument/2006/relationships/hyperlink" Target="https://www.tandfonline.com/doi/pdf/10.1080/00273171.2024.2345915"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85AC5EF-8EE6-11CC-4874-529A8CF87034}"/>
              </a:ext>
            </a:extLst>
          </p:cNvPr>
          <p:cNvSpPr/>
          <p:nvPr/>
        </p:nvSpPr>
        <p:spPr>
          <a:xfrm>
            <a:off x="-1" y="5165353"/>
            <a:ext cx="12192000" cy="1692647"/>
          </a:xfrm>
          <a:prstGeom prst="rect">
            <a:avLst/>
          </a:prstGeom>
          <a:solidFill>
            <a:srgbClr val="1F3764">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7BBB73-188F-5C45-B8B5-B024412E618A}"/>
              </a:ext>
            </a:extLst>
          </p:cNvPr>
          <p:cNvSpPr>
            <a:spLocks noGrp="1"/>
          </p:cNvSpPr>
          <p:nvPr>
            <p:ph type="ctrTitle"/>
          </p:nvPr>
        </p:nvSpPr>
        <p:spPr>
          <a:xfrm>
            <a:off x="111338" y="474840"/>
            <a:ext cx="12192000" cy="1980441"/>
          </a:xfrm>
        </p:spPr>
        <p:txBody>
          <a:bodyPr>
            <a:noAutofit/>
          </a:bodyPr>
          <a:lstStyle/>
          <a:p>
            <a:r>
              <a:rPr lang="en-NL" sz="4000" dirty="0">
                <a:solidFill>
                  <a:schemeClr val="accent1">
                    <a:lumMod val="50000"/>
                  </a:schemeClr>
                </a:solidFill>
                <a:latin typeface="Helvetica" pitchFamily="2" charset="0"/>
                <a:cs typeface="Times New Roman" panose="02020603050405020304" pitchFamily="18" charset="0"/>
              </a:rPr>
              <a:t>Bayesian Graphical Modeling</a:t>
            </a:r>
            <a:br>
              <a:rPr lang="nl-NL" sz="4000" dirty="0">
                <a:solidFill>
                  <a:schemeClr val="accent1">
                    <a:lumMod val="50000"/>
                  </a:schemeClr>
                </a:solidFill>
                <a:latin typeface="Helvetica" pitchFamily="2" charset="0"/>
                <a:cs typeface="Times New Roman" panose="02020603050405020304" pitchFamily="18" charset="0"/>
              </a:rPr>
            </a:br>
            <a:endParaRPr lang="en-NL" sz="2700" i="1" dirty="0">
              <a:solidFill>
                <a:schemeClr val="accent1">
                  <a:lumMod val="50000"/>
                </a:schemeClr>
              </a:solidFill>
              <a:latin typeface="Helvetica" pitchFamily="2" charset="0"/>
              <a:cs typeface="Times New Roman" panose="02020603050405020304" pitchFamily="18" charset="0"/>
            </a:endParaRPr>
          </a:p>
        </p:txBody>
      </p:sp>
      <p:sp>
        <p:nvSpPr>
          <p:cNvPr id="6" name="TextBox 5">
            <a:extLst>
              <a:ext uri="{FF2B5EF4-FFF2-40B4-BE49-F238E27FC236}">
                <a16:creationId xmlns:a16="http://schemas.microsoft.com/office/drawing/2014/main" id="{A127B32E-17D6-495D-2F9B-41D316BDE8CA}"/>
              </a:ext>
            </a:extLst>
          </p:cNvPr>
          <p:cNvSpPr txBox="1"/>
          <p:nvPr/>
        </p:nvSpPr>
        <p:spPr>
          <a:xfrm>
            <a:off x="111338" y="5401266"/>
            <a:ext cx="4018918" cy="1200329"/>
          </a:xfrm>
          <a:prstGeom prst="rect">
            <a:avLst/>
          </a:prstGeom>
          <a:noFill/>
        </p:spPr>
        <p:txBody>
          <a:bodyPr wrap="square" lIns="91440" tIns="45720" rIns="91440" bIns="45720" anchor="t">
            <a:spAutoFit/>
          </a:bodyPr>
          <a:lstStyle/>
          <a:p>
            <a:pPr algn="l"/>
            <a:r>
              <a:rPr lang="en-GB" i="1" dirty="0">
                <a:solidFill>
                  <a:srgbClr val="1F3764"/>
                </a:solidFill>
                <a:effectLst/>
                <a:latin typeface="Helvetica"/>
                <a:cs typeface="Helvetica"/>
              </a:rPr>
              <a:t>What is psychometrics? 2024</a:t>
            </a:r>
          </a:p>
          <a:p>
            <a:r>
              <a:rPr lang="en-US" dirty="0">
                <a:solidFill>
                  <a:srgbClr val="0563C1"/>
                </a:solidFill>
                <a:latin typeface="Helvetica"/>
                <a:cs typeface="Times New Roman"/>
                <a:hlinkClick r:id="rId3">
                  <a:extLst>
                    <a:ext uri="{A12FA001-AC4F-418D-AE19-62706E023703}">
                      <ahyp:hlinkClr xmlns:ahyp="http://schemas.microsoft.com/office/drawing/2018/hyperlinkcolor" val="tx"/>
                    </a:ext>
                  </a:extLst>
                </a:hlinkClick>
              </a:rPr>
              <a:t>n.sekulovski</a:t>
            </a:r>
            <a:r>
              <a:rPr lang="en-NL" sz="1800" dirty="0">
                <a:solidFill>
                  <a:srgbClr val="0563C1"/>
                </a:solidFill>
                <a:latin typeface="Helvetica"/>
                <a:cs typeface="Times New Roman"/>
                <a:hlinkClick r:id="rId3">
                  <a:extLst>
                    <a:ext uri="{A12FA001-AC4F-418D-AE19-62706E023703}">
                      <ahyp:hlinkClr xmlns:ahyp="http://schemas.microsoft.com/office/drawing/2018/hyperlinkcolor" val="tx"/>
                    </a:ext>
                  </a:extLst>
                </a:hlinkClick>
              </a:rPr>
              <a:t>@uva.nl</a:t>
            </a:r>
            <a:r>
              <a:rPr lang="en-NL" sz="1800" dirty="0">
                <a:solidFill>
                  <a:schemeClr val="accent1">
                    <a:lumMod val="50000"/>
                  </a:schemeClr>
                </a:solidFill>
                <a:latin typeface="Helvetica"/>
                <a:cs typeface="Times New Roman"/>
              </a:rPr>
              <a:t> </a:t>
            </a:r>
          </a:p>
          <a:p>
            <a:r>
              <a:rPr lang="en-GB" dirty="0">
                <a:solidFill>
                  <a:schemeClr val="accent1">
                    <a:lumMod val="50000"/>
                  </a:schemeClr>
                </a:solidFill>
                <a:latin typeface="Helvetica"/>
                <a:cs typeface="Times New Roman"/>
              </a:rPr>
              <a:t>B</a:t>
            </a:r>
            <a:r>
              <a:rPr lang="en-NL" sz="1800" dirty="0">
                <a:solidFill>
                  <a:schemeClr val="accent1">
                    <a:lumMod val="50000"/>
                  </a:schemeClr>
                </a:solidFill>
                <a:latin typeface="Helvetica"/>
                <a:cs typeface="Times New Roman"/>
              </a:rPr>
              <a:t>ayesiangraphicalmodeling.</a:t>
            </a:r>
            <a:r>
              <a:rPr lang="en-NL" dirty="0">
                <a:solidFill>
                  <a:schemeClr val="accent1">
                    <a:lumMod val="50000"/>
                  </a:schemeClr>
                </a:solidFill>
                <a:latin typeface="Helvetica"/>
                <a:cs typeface="Times New Roman"/>
              </a:rPr>
              <a:t>com</a:t>
            </a:r>
          </a:p>
          <a:p>
            <a:r>
              <a:rPr lang="en-NL">
                <a:solidFill>
                  <a:schemeClr val="accent1">
                    <a:lumMod val="50000"/>
                  </a:schemeClr>
                </a:solidFill>
                <a:latin typeface="Helvetica"/>
                <a:cs typeface="Times New Roman"/>
              </a:rPr>
              <a:t>Credit for slides: Karoline Huth </a:t>
            </a:r>
            <a:endParaRPr lang="en-NL" dirty="0">
              <a:solidFill>
                <a:schemeClr val="accent1">
                  <a:lumMod val="50000"/>
                </a:schemeClr>
              </a:solidFill>
              <a:latin typeface="Helvetica"/>
              <a:cs typeface="Times New Roman"/>
            </a:endParaRPr>
          </a:p>
        </p:txBody>
      </p:sp>
      <p:grpSp>
        <p:nvGrpSpPr>
          <p:cNvPr id="3" name="Group 2">
            <a:extLst>
              <a:ext uri="{FF2B5EF4-FFF2-40B4-BE49-F238E27FC236}">
                <a16:creationId xmlns:a16="http://schemas.microsoft.com/office/drawing/2014/main" id="{A5D8F2D1-C666-AB53-C953-A207FBF9AB8E}"/>
              </a:ext>
            </a:extLst>
          </p:cNvPr>
          <p:cNvGrpSpPr/>
          <p:nvPr/>
        </p:nvGrpSpPr>
        <p:grpSpPr>
          <a:xfrm>
            <a:off x="5385507" y="5404434"/>
            <a:ext cx="4958422" cy="1352517"/>
            <a:chOff x="6086663" y="5252034"/>
            <a:chExt cx="4958422" cy="1352517"/>
          </a:xfrm>
        </p:grpSpPr>
        <p:pic>
          <p:nvPicPr>
            <p:cNvPr id="5" name="Picture 4" descr="A black background with blue circles and dots&#10;&#10;Description automatically generated">
              <a:extLst>
                <a:ext uri="{FF2B5EF4-FFF2-40B4-BE49-F238E27FC236}">
                  <a16:creationId xmlns:a16="http://schemas.microsoft.com/office/drawing/2014/main" id="{B49AD389-937A-0645-EDAD-39F0B2218615}"/>
                </a:ext>
              </a:extLst>
            </p:cNvPr>
            <p:cNvPicPr>
              <a:picLocks noChangeAspect="1"/>
            </p:cNvPicPr>
            <p:nvPr/>
          </p:nvPicPr>
          <p:blipFill>
            <a:blip r:embed="rId4"/>
            <a:stretch>
              <a:fillRect/>
            </a:stretch>
          </p:blipFill>
          <p:spPr>
            <a:xfrm>
              <a:off x="9305490" y="5306034"/>
              <a:ext cx="1739595" cy="1080000"/>
            </a:xfrm>
            <a:prstGeom prst="rect">
              <a:avLst/>
            </a:prstGeom>
          </p:spPr>
        </p:pic>
        <p:pic>
          <p:nvPicPr>
            <p:cNvPr id="8" name="Picture 2">
              <a:extLst>
                <a:ext uri="{FF2B5EF4-FFF2-40B4-BE49-F238E27FC236}">
                  <a16:creationId xmlns:a16="http://schemas.microsoft.com/office/drawing/2014/main" id="{B6DB95D1-1083-B277-97A4-99B452B991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32136" y="5524551"/>
              <a:ext cx="1165003" cy="1080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97E426B3-1B69-5C40-8720-985ECA83838D}"/>
                </a:ext>
              </a:extLst>
            </p:cNvPr>
            <p:cNvPicPr>
              <a:picLocks noChangeAspect="1"/>
            </p:cNvPicPr>
            <p:nvPr/>
          </p:nvPicPr>
          <p:blipFill>
            <a:blip r:embed="rId6"/>
            <a:stretch>
              <a:fillRect/>
            </a:stretch>
          </p:blipFill>
          <p:spPr>
            <a:xfrm>
              <a:off x="6086663" y="5252034"/>
              <a:ext cx="868155" cy="1188000"/>
            </a:xfrm>
            <a:prstGeom prst="rect">
              <a:avLst/>
            </a:prstGeom>
          </p:spPr>
        </p:pic>
      </p:grpSp>
      <p:pic>
        <p:nvPicPr>
          <p:cNvPr id="12" name="Picture 2">
            <a:extLst>
              <a:ext uri="{FF2B5EF4-FFF2-40B4-BE49-F238E27FC236}">
                <a16:creationId xmlns:a16="http://schemas.microsoft.com/office/drawing/2014/main" id="{F70A416E-661D-992A-64FF-F2F9E77D462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507470" y="6300725"/>
            <a:ext cx="1573192" cy="456226"/>
          </a:xfrm>
          <a:prstGeom prst="rect">
            <a:avLst/>
          </a:prstGeom>
          <a:noFill/>
          <a:extLst>
            <a:ext uri="{909E8E84-426E-40DD-AFC4-6F175D3DCCD1}">
              <a14:hiddenFill xmlns:a14="http://schemas.microsoft.com/office/drawing/2010/main">
                <a:solidFill>
                  <a:srgbClr val="FFFFFF"/>
                </a:solidFill>
              </a14:hiddenFill>
            </a:ext>
          </a:extLst>
        </p:spPr>
      </p:pic>
      <p:sp>
        <p:nvSpPr>
          <p:cNvPr id="4" name="Subtitle 2">
            <a:extLst>
              <a:ext uri="{FF2B5EF4-FFF2-40B4-BE49-F238E27FC236}">
                <a16:creationId xmlns:a16="http://schemas.microsoft.com/office/drawing/2014/main" id="{F60D40DD-14D3-852F-4D60-6EBBA7238577}"/>
              </a:ext>
            </a:extLst>
          </p:cNvPr>
          <p:cNvSpPr txBox="1">
            <a:spLocks/>
          </p:cNvSpPr>
          <p:nvPr/>
        </p:nvSpPr>
        <p:spPr>
          <a:xfrm>
            <a:off x="4355119" y="2472512"/>
            <a:ext cx="3403426" cy="98873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dirty="0">
                <a:solidFill>
                  <a:schemeClr val="accent2"/>
                </a:solidFill>
                <a:latin typeface="Helvetica" pitchFamily="2" charset="0"/>
                <a:cs typeface="Courier New" panose="02070309020205020404" pitchFamily="49" charset="0"/>
              </a:rPr>
              <a:t>A hands-on tutorial</a:t>
            </a:r>
          </a:p>
        </p:txBody>
      </p:sp>
    </p:spTree>
    <p:extLst>
      <p:ext uri="{BB962C8B-B14F-4D97-AF65-F5344CB8AC3E}">
        <p14:creationId xmlns:p14="http://schemas.microsoft.com/office/powerpoint/2010/main" val="1131232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209C192-A19D-E45B-C7CB-8DD11470CE81}"/>
              </a:ext>
            </a:extLst>
          </p:cNvPr>
          <p:cNvPicPr>
            <a:picLocks noChangeAspect="1"/>
          </p:cNvPicPr>
          <p:nvPr/>
        </p:nvPicPr>
        <p:blipFill>
          <a:blip r:embed="rId3"/>
          <a:stretch>
            <a:fillRect/>
          </a:stretch>
        </p:blipFill>
        <p:spPr>
          <a:xfrm>
            <a:off x="4014787" y="1026591"/>
            <a:ext cx="8443913" cy="6053398"/>
          </a:xfrm>
          <a:prstGeom prst="rect">
            <a:avLst/>
          </a:prstGeom>
        </p:spPr>
      </p:pic>
      <p:sp>
        <p:nvSpPr>
          <p:cNvPr id="9" name="Rectangle 8">
            <a:extLst>
              <a:ext uri="{FF2B5EF4-FFF2-40B4-BE49-F238E27FC236}">
                <a16:creationId xmlns:a16="http://schemas.microsoft.com/office/drawing/2014/main" id="{C02182B7-D4B5-66F0-EBA4-EA07D78DBAC2}"/>
              </a:ext>
            </a:extLst>
          </p:cNvPr>
          <p:cNvSpPr/>
          <p:nvPr/>
        </p:nvSpPr>
        <p:spPr>
          <a:xfrm>
            <a:off x="618392" y="1550971"/>
            <a:ext cx="4233008" cy="5002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200" b="1" dirty="0">
                <a:solidFill>
                  <a:schemeClr val="accent2"/>
                </a:solidFill>
                <a:latin typeface="Helvetica" pitchFamily="2" charset="0"/>
                <a:cs typeface="Courier New" panose="02070309020205020404" pitchFamily="49" charset="0"/>
              </a:rPr>
              <a:t>Median probability plot</a:t>
            </a:r>
            <a:r>
              <a:rPr lang="en-US" sz="2200" dirty="0">
                <a:solidFill>
                  <a:schemeClr val="accent2"/>
                </a:solidFill>
                <a:latin typeface="Helvetica" pitchFamily="2" charset="0"/>
                <a:cs typeface="Courier New" panose="02070309020205020404" pitchFamily="49" charset="0"/>
              </a:rPr>
              <a:t>: </a:t>
            </a:r>
          </a:p>
          <a:p>
            <a:r>
              <a:rPr lang="en-US" sz="2200" dirty="0">
                <a:solidFill>
                  <a:schemeClr val="tx1"/>
                </a:solidFill>
                <a:latin typeface="Helvetica" pitchFamily="2" charset="0"/>
                <a:cs typeface="Courier New" panose="02070309020205020404" pitchFamily="49" charset="0"/>
              </a:rPr>
              <a:t>Edges with a BF &gt; 1</a:t>
            </a:r>
          </a:p>
          <a:p>
            <a:endParaRPr lang="en-US" sz="2200" dirty="0">
              <a:solidFill>
                <a:schemeClr val="tx1"/>
              </a:solidFill>
              <a:latin typeface="Helvetica" pitchFamily="2" charset="0"/>
              <a:cs typeface="Courier New" panose="02070309020205020404" pitchFamily="49" charset="0"/>
            </a:endParaRPr>
          </a:p>
          <a:p>
            <a:r>
              <a:rPr lang="en-US" sz="2200" b="1" dirty="0">
                <a:solidFill>
                  <a:schemeClr val="accent2"/>
                </a:solidFill>
                <a:latin typeface="Helvetica" pitchFamily="2" charset="0"/>
                <a:cs typeface="Courier New" panose="02070309020205020404" pitchFamily="49" charset="0"/>
              </a:rPr>
              <a:t>Edge:</a:t>
            </a:r>
          </a:p>
          <a:p>
            <a:r>
              <a:rPr lang="en-US" sz="2200" dirty="0">
                <a:solidFill>
                  <a:schemeClr val="tx1"/>
                </a:solidFill>
                <a:latin typeface="Helvetica" pitchFamily="2" charset="0"/>
                <a:cs typeface="Courier New" panose="02070309020205020404" pitchFamily="49" charset="0"/>
              </a:rPr>
              <a:t>Partial association </a:t>
            </a:r>
          </a:p>
          <a:p>
            <a:r>
              <a:rPr lang="en-US" sz="2200" dirty="0">
                <a:solidFill>
                  <a:schemeClr val="tx1"/>
                </a:solidFill>
                <a:latin typeface="Helvetica" pitchFamily="2" charset="0"/>
                <a:cs typeface="Courier New" panose="02070309020205020404" pitchFamily="49" charset="0"/>
              </a:rPr>
              <a:t>parameter</a:t>
            </a:r>
          </a:p>
          <a:p>
            <a:endParaRPr lang="en-US" sz="2200" dirty="0">
              <a:solidFill>
                <a:schemeClr val="tx1"/>
              </a:solidFill>
              <a:latin typeface="Helvetica" pitchFamily="2" charset="0"/>
              <a:cs typeface="Courier New" panose="02070309020205020404" pitchFamily="49" charset="0"/>
            </a:endParaRPr>
          </a:p>
          <a:p>
            <a:r>
              <a:rPr lang="en-US" sz="2200" b="1" dirty="0">
                <a:solidFill>
                  <a:schemeClr val="accent2"/>
                </a:solidFill>
                <a:latin typeface="Helvetica" pitchFamily="2" charset="0"/>
                <a:cs typeface="Courier New" panose="02070309020205020404" pitchFamily="49" charset="0"/>
              </a:rPr>
              <a:t>Edge Color: </a:t>
            </a:r>
          </a:p>
          <a:p>
            <a:r>
              <a:rPr lang="en-US" sz="2200" dirty="0">
                <a:solidFill>
                  <a:schemeClr val="tx1"/>
                </a:solidFill>
                <a:latin typeface="Helvetica" pitchFamily="2" charset="0"/>
                <a:cs typeface="Courier New" panose="02070309020205020404" pitchFamily="49" charset="0"/>
              </a:rPr>
              <a:t>positive relations</a:t>
            </a:r>
          </a:p>
        </p:txBody>
      </p:sp>
      <p:sp>
        <p:nvSpPr>
          <p:cNvPr id="2" name="Title 1">
            <a:extLst>
              <a:ext uri="{FF2B5EF4-FFF2-40B4-BE49-F238E27FC236}">
                <a16:creationId xmlns:a16="http://schemas.microsoft.com/office/drawing/2014/main" id="{E2565932-E173-8C98-FB4A-D660C254B8F2}"/>
              </a:ext>
            </a:extLst>
          </p:cNvPr>
          <p:cNvSpPr txBox="1">
            <a:spLocks/>
          </p:cNvSpPr>
          <p:nvPr/>
        </p:nvSpPr>
        <p:spPr>
          <a:xfrm>
            <a:off x="558800" y="262728"/>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a:latin typeface="Helvetica" pitchFamily="2" charset="0"/>
                <a:cs typeface="Courier New" panose="02070309020205020404" pitchFamily="49" charset="0"/>
              </a:rPr>
              <a:t>Network Plot</a:t>
            </a:r>
          </a:p>
        </p:txBody>
      </p:sp>
      <p:cxnSp>
        <p:nvCxnSpPr>
          <p:cNvPr id="3" name="Straight Connector 2">
            <a:extLst>
              <a:ext uri="{FF2B5EF4-FFF2-40B4-BE49-F238E27FC236}">
                <a16:creationId xmlns:a16="http://schemas.microsoft.com/office/drawing/2014/main" id="{D627F8A8-9C1D-1DCE-4271-1378327F2720}"/>
              </a:ext>
            </a:extLst>
          </p:cNvPr>
          <p:cNvCxnSpPr/>
          <p:nvPr/>
        </p:nvCxnSpPr>
        <p:spPr>
          <a:xfrm>
            <a:off x="457200" y="0"/>
            <a:ext cx="0" cy="1262070"/>
          </a:xfrm>
          <a:prstGeom prst="line">
            <a:avLst/>
          </a:prstGeom>
          <a:ln w="571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0B6FD8C9-3CE4-D02D-F6B0-D7458EF5A4E7}"/>
              </a:ext>
            </a:extLst>
          </p:cNvPr>
          <p:cNvCxnSpPr>
            <a:cxnSpLocks/>
          </p:cNvCxnSpPr>
          <p:nvPr/>
        </p:nvCxnSpPr>
        <p:spPr>
          <a:xfrm>
            <a:off x="0" y="431800"/>
            <a:ext cx="1511300" cy="0"/>
          </a:xfrm>
          <a:prstGeom prst="line">
            <a:avLst/>
          </a:prstGeom>
          <a:ln w="571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FEDB317D-6DAD-63EE-D231-D4BFCA72D43B}"/>
              </a:ext>
            </a:extLst>
          </p:cNvPr>
          <p:cNvCxnSpPr>
            <a:cxnSpLocks/>
          </p:cNvCxnSpPr>
          <p:nvPr/>
        </p:nvCxnSpPr>
        <p:spPr>
          <a:xfrm>
            <a:off x="149004" y="4486048"/>
            <a:ext cx="405888"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4F63DFE-F9A2-2ED9-6F00-D19B8C983813}"/>
              </a:ext>
            </a:extLst>
          </p:cNvPr>
          <p:cNvCxnSpPr>
            <a:cxnSpLocks/>
          </p:cNvCxnSpPr>
          <p:nvPr/>
        </p:nvCxnSpPr>
        <p:spPr>
          <a:xfrm>
            <a:off x="149004" y="5391453"/>
            <a:ext cx="4058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0ED1F9A5-F765-B142-70C1-169F3EE1CE50}"/>
              </a:ext>
            </a:extLst>
          </p:cNvPr>
          <p:cNvSpPr/>
          <p:nvPr/>
        </p:nvSpPr>
        <p:spPr>
          <a:xfrm>
            <a:off x="597388" y="5141312"/>
            <a:ext cx="4233008" cy="5002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200" dirty="0">
                <a:solidFill>
                  <a:schemeClr val="tx1"/>
                </a:solidFill>
                <a:latin typeface="Helvetica" pitchFamily="2" charset="0"/>
                <a:cs typeface="Courier New" panose="02070309020205020404" pitchFamily="49" charset="0"/>
              </a:rPr>
              <a:t>negative relations</a:t>
            </a:r>
          </a:p>
        </p:txBody>
      </p:sp>
    </p:spTree>
    <p:extLst>
      <p:ext uri="{BB962C8B-B14F-4D97-AF65-F5344CB8AC3E}">
        <p14:creationId xmlns:p14="http://schemas.microsoft.com/office/powerpoint/2010/main" val="2942932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7C55BD7-B434-496F-A728-A45A7683C642}"/>
              </a:ext>
            </a:extLst>
          </p:cNvPr>
          <p:cNvPicPr>
            <a:picLocks noChangeAspect="1"/>
          </p:cNvPicPr>
          <p:nvPr/>
        </p:nvPicPr>
        <p:blipFill>
          <a:blip r:embed="rId3"/>
          <a:stretch>
            <a:fillRect/>
          </a:stretch>
        </p:blipFill>
        <p:spPr>
          <a:xfrm>
            <a:off x="4576077" y="661669"/>
            <a:ext cx="7615923" cy="6196331"/>
          </a:xfrm>
          <a:prstGeom prst="rect">
            <a:avLst/>
          </a:prstGeom>
        </p:spPr>
      </p:pic>
      <p:sp>
        <p:nvSpPr>
          <p:cNvPr id="3" name="Title 1">
            <a:extLst>
              <a:ext uri="{FF2B5EF4-FFF2-40B4-BE49-F238E27FC236}">
                <a16:creationId xmlns:a16="http://schemas.microsoft.com/office/drawing/2014/main" id="{42F44DFC-18A2-E24E-DFE2-74B05B1BA37D}"/>
              </a:ext>
            </a:extLst>
          </p:cNvPr>
          <p:cNvSpPr txBox="1">
            <a:spLocks/>
          </p:cNvSpPr>
          <p:nvPr/>
        </p:nvSpPr>
        <p:spPr>
          <a:xfrm>
            <a:off x="558800" y="262728"/>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a:latin typeface="Helvetica" pitchFamily="2" charset="0"/>
                <a:cs typeface="Courier New" panose="02070309020205020404" pitchFamily="49" charset="0"/>
              </a:rPr>
              <a:t>Forest plot</a:t>
            </a:r>
          </a:p>
        </p:txBody>
      </p:sp>
      <p:cxnSp>
        <p:nvCxnSpPr>
          <p:cNvPr id="4" name="Straight Connector 3">
            <a:extLst>
              <a:ext uri="{FF2B5EF4-FFF2-40B4-BE49-F238E27FC236}">
                <a16:creationId xmlns:a16="http://schemas.microsoft.com/office/drawing/2014/main" id="{5FD35C87-CA8B-ED81-FB72-89FAF2F8F6D1}"/>
              </a:ext>
            </a:extLst>
          </p:cNvPr>
          <p:cNvCxnSpPr/>
          <p:nvPr/>
        </p:nvCxnSpPr>
        <p:spPr>
          <a:xfrm>
            <a:off x="457200" y="0"/>
            <a:ext cx="0" cy="1262070"/>
          </a:xfrm>
          <a:prstGeom prst="line">
            <a:avLst/>
          </a:prstGeom>
          <a:ln w="571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57D04A2-50EC-ADF7-2342-2A3145C6D2A5}"/>
              </a:ext>
            </a:extLst>
          </p:cNvPr>
          <p:cNvCxnSpPr>
            <a:cxnSpLocks/>
          </p:cNvCxnSpPr>
          <p:nvPr/>
        </p:nvCxnSpPr>
        <p:spPr>
          <a:xfrm>
            <a:off x="0" y="431800"/>
            <a:ext cx="1511300" cy="0"/>
          </a:xfrm>
          <a:prstGeom prst="line">
            <a:avLst/>
          </a:prstGeom>
          <a:ln w="571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A23C6444-576A-282A-ACED-109C82B4EDDB}"/>
              </a:ext>
            </a:extLst>
          </p:cNvPr>
          <p:cNvSpPr/>
          <p:nvPr/>
        </p:nvSpPr>
        <p:spPr>
          <a:xfrm>
            <a:off x="618392" y="1550971"/>
            <a:ext cx="4233008" cy="5002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200" b="1" dirty="0">
                <a:solidFill>
                  <a:schemeClr val="accent2"/>
                </a:solidFill>
                <a:latin typeface="Helvetica" pitchFamily="2" charset="0"/>
                <a:cs typeface="Courier New" panose="02070309020205020404" pitchFamily="49" charset="0"/>
              </a:rPr>
              <a:t>Highest density interval</a:t>
            </a:r>
          </a:p>
          <a:p>
            <a:r>
              <a:rPr lang="en-US" sz="2200" dirty="0">
                <a:solidFill>
                  <a:schemeClr val="tx1"/>
                </a:solidFill>
                <a:latin typeface="Helvetica" pitchFamily="2" charset="0"/>
                <a:cs typeface="Courier New" panose="02070309020205020404" pitchFamily="49" charset="0"/>
              </a:rPr>
              <a:t>Shortest interval covering 95% of the posterior mass</a:t>
            </a:r>
          </a:p>
        </p:txBody>
      </p:sp>
    </p:spTree>
    <p:extLst>
      <p:ext uri="{BB962C8B-B14F-4D97-AF65-F5344CB8AC3E}">
        <p14:creationId xmlns:p14="http://schemas.microsoft.com/office/powerpoint/2010/main" val="1123499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5135258-86AA-DD4B-94B3-F565A335C42A}"/>
              </a:ext>
            </a:extLst>
          </p:cNvPr>
          <p:cNvSpPr txBox="1">
            <a:spLocks/>
          </p:cNvSpPr>
          <p:nvPr/>
        </p:nvSpPr>
        <p:spPr>
          <a:xfrm>
            <a:off x="8390242" y="3786854"/>
            <a:ext cx="3392816" cy="15886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solidFill>
                  <a:schemeClr val="accent2"/>
                </a:solidFill>
                <a:latin typeface="Helvetica" pitchFamily="2" charset="0"/>
                <a:cs typeface="Courier New" panose="02070309020205020404" pitchFamily="49" charset="0"/>
              </a:rPr>
              <a:t>priors</a:t>
            </a:r>
          </a:p>
        </p:txBody>
      </p:sp>
      <p:cxnSp>
        <p:nvCxnSpPr>
          <p:cNvPr id="12" name="Straight Connector 11">
            <a:extLst>
              <a:ext uri="{FF2B5EF4-FFF2-40B4-BE49-F238E27FC236}">
                <a16:creationId xmlns:a16="http://schemas.microsoft.com/office/drawing/2014/main" id="{B869CFE4-76EB-2348-B9B3-0B5CC838ACF1}"/>
              </a:ext>
            </a:extLst>
          </p:cNvPr>
          <p:cNvCxnSpPr>
            <a:cxnSpLocks/>
          </p:cNvCxnSpPr>
          <p:nvPr/>
        </p:nvCxnSpPr>
        <p:spPr>
          <a:xfrm>
            <a:off x="9159801" y="5368518"/>
            <a:ext cx="1843087"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1536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1547CC5-A1C1-05CD-C077-C71455B7CE0F}"/>
              </a:ext>
            </a:extLst>
          </p:cNvPr>
          <p:cNvCxnSpPr/>
          <p:nvPr/>
        </p:nvCxnSpPr>
        <p:spPr>
          <a:xfrm>
            <a:off x="457200" y="0"/>
            <a:ext cx="0" cy="1262070"/>
          </a:xfrm>
          <a:prstGeom prst="line">
            <a:avLst/>
          </a:prstGeom>
          <a:ln w="571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39F58F2-30E9-2AB8-FCBD-46A5232EA8A5}"/>
              </a:ext>
            </a:extLst>
          </p:cNvPr>
          <p:cNvCxnSpPr>
            <a:cxnSpLocks/>
          </p:cNvCxnSpPr>
          <p:nvPr/>
        </p:nvCxnSpPr>
        <p:spPr>
          <a:xfrm>
            <a:off x="0" y="431800"/>
            <a:ext cx="1511300" cy="0"/>
          </a:xfrm>
          <a:prstGeom prst="line">
            <a:avLst/>
          </a:prstGeom>
          <a:ln w="571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7C2C20C3-2FB0-4500-9631-5BD18DFFAEFB}"/>
              </a:ext>
            </a:extLst>
          </p:cNvPr>
          <p:cNvSpPr txBox="1">
            <a:spLocks/>
          </p:cNvSpPr>
          <p:nvPr/>
        </p:nvSpPr>
        <p:spPr>
          <a:xfrm>
            <a:off x="558800" y="262728"/>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a:latin typeface="Helvetica" pitchFamily="2" charset="0"/>
                <a:cs typeface="Courier New" panose="02070309020205020404" pitchFamily="49" charset="0"/>
              </a:rPr>
              <a:t>Prior – specification</a:t>
            </a:r>
          </a:p>
        </p:txBody>
      </p:sp>
      <p:sp>
        <p:nvSpPr>
          <p:cNvPr id="3" name="Content Placeholder 2">
            <a:extLst>
              <a:ext uri="{FF2B5EF4-FFF2-40B4-BE49-F238E27FC236}">
                <a16:creationId xmlns:a16="http://schemas.microsoft.com/office/drawing/2014/main" id="{BCF9DA46-A066-8C30-6E55-FD9521659176}"/>
              </a:ext>
            </a:extLst>
          </p:cNvPr>
          <p:cNvSpPr>
            <a:spLocks noGrp="1"/>
          </p:cNvSpPr>
          <p:nvPr>
            <p:ph idx="1"/>
          </p:nvPr>
        </p:nvSpPr>
        <p:spPr>
          <a:xfrm>
            <a:off x="625645" y="1757362"/>
            <a:ext cx="5257800" cy="4246391"/>
          </a:xfrm>
        </p:spPr>
        <p:txBody>
          <a:bodyPr>
            <a:noAutofit/>
          </a:bodyPr>
          <a:lstStyle/>
          <a:p>
            <a:pPr marL="0" indent="0">
              <a:buNone/>
            </a:pPr>
            <a:r>
              <a:rPr lang="en-US" sz="2400" b="1" dirty="0">
                <a:solidFill>
                  <a:schemeClr val="accent2"/>
                </a:solidFill>
                <a:latin typeface="Helvetica" pitchFamily="2" charset="0"/>
              </a:rPr>
              <a:t>Structure Prior</a:t>
            </a:r>
          </a:p>
          <a:p>
            <a:pPr marL="0" indent="0">
              <a:buNone/>
            </a:pPr>
            <a:endParaRPr lang="en-US" sz="1800" dirty="0">
              <a:latin typeface="Helvetica" pitchFamily="2" charset="0"/>
            </a:endParaRPr>
          </a:p>
          <a:p>
            <a:pPr marL="0" indent="0">
              <a:buNone/>
            </a:pPr>
            <a:r>
              <a:rPr lang="en-US" sz="1800" dirty="0">
                <a:latin typeface="Helvetica" pitchFamily="2" charset="0"/>
              </a:rPr>
              <a:t>What prior assumptions do I have about the density? Do I believe a particular edge should be included?</a:t>
            </a:r>
          </a:p>
        </p:txBody>
      </p:sp>
      <p:sp>
        <p:nvSpPr>
          <p:cNvPr id="5" name="Content Placeholder 2">
            <a:extLst>
              <a:ext uri="{FF2B5EF4-FFF2-40B4-BE49-F238E27FC236}">
                <a16:creationId xmlns:a16="http://schemas.microsoft.com/office/drawing/2014/main" id="{4E1AEB7C-6D72-C634-FFF4-6946DF676988}"/>
              </a:ext>
            </a:extLst>
          </p:cNvPr>
          <p:cNvSpPr txBox="1">
            <a:spLocks/>
          </p:cNvSpPr>
          <p:nvPr/>
        </p:nvSpPr>
        <p:spPr>
          <a:xfrm>
            <a:off x="6348673" y="1765383"/>
            <a:ext cx="5257800" cy="42463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dirty="0">
                <a:solidFill>
                  <a:schemeClr val="accent2"/>
                </a:solidFill>
                <a:latin typeface="Helvetica" pitchFamily="2" charset="0"/>
              </a:rPr>
              <a:t>Parameter Prior</a:t>
            </a:r>
          </a:p>
          <a:p>
            <a:pPr marL="0" indent="0">
              <a:buFont typeface="Arial" panose="020B0604020202020204" pitchFamily="34" charset="0"/>
              <a:buNone/>
            </a:pPr>
            <a:endParaRPr lang="en-US" sz="1800" dirty="0">
              <a:latin typeface="Helvetica" pitchFamily="2" charset="0"/>
            </a:endParaRPr>
          </a:p>
          <a:p>
            <a:pPr marL="0" indent="0">
              <a:buFont typeface="Arial" panose="020B0604020202020204" pitchFamily="34" charset="0"/>
              <a:buNone/>
            </a:pPr>
            <a:r>
              <a:rPr lang="en-US" sz="1800" dirty="0">
                <a:latin typeface="Helvetica" pitchFamily="2" charset="0"/>
              </a:rPr>
              <a:t>What prior assumptions do I have about the strength of the edge weights? </a:t>
            </a:r>
          </a:p>
        </p:txBody>
      </p:sp>
    </p:spTree>
    <p:extLst>
      <p:ext uri="{BB962C8B-B14F-4D97-AF65-F5344CB8AC3E}">
        <p14:creationId xmlns:p14="http://schemas.microsoft.com/office/powerpoint/2010/main" val="972036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1547CC5-A1C1-05CD-C077-C71455B7CE0F}"/>
              </a:ext>
            </a:extLst>
          </p:cNvPr>
          <p:cNvCxnSpPr/>
          <p:nvPr/>
        </p:nvCxnSpPr>
        <p:spPr>
          <a:xfrm>
            <a:off x="457200" y="0"/>
            <a:ext cx="0" cy="1262070"/>
          </a:xfrm>
          <a:prstGeom prst="line">
            <a:avLst/>
          </a:prstGeom>
          <a:ln w="571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39F58F2-30E9-2AB8-FCBD-46A5232EA8A5}"/>
              </a:ext>
            </a:extLst>
          </p:cNvPr>
          <p:cNvCxnSpPr>
            <a:cxnSpLocks/>
          </p:cNvCxnSpPr>
          <p:nvPr/>
        </p:nvCxnSpPr>
        <p:spPr>
          <a:xfrm>
            <a:off x="0" y="431800"/>
            <a:ext cx="1511300" cy="0"/>
          </a:xfrm>
          <a:prstGeom prst="line">
            <a:avLst/>
          </a:prstGeom>
          <a:ln w="571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7C2C20C3-2FB0-4500-9631-5BD18DFFAEFB}"/>
              </a:ext>
            </a:extLst>
          </p:cNvPr>
          <p:cNvSpPr txBox="1">
            <a:spLocks/>
          </p:cNvSpPr>
          <p:nvPr/>
        </p:nvSpPr>
        <p:spPr>
          <a:xfrm>
            <a:off x="558800" y="262728"/>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a:latin typeface="Helvetica"/>
                <a:cs typeface="Courier New"/>
              </a:rPr>
              <a:t>How do I get to my prior? </a:t>
            </a:r>
            <a:endParaRPr lang="en-US" sz="3200" b="1" dirty="0">
              <a:solidFill>
                <a:srgbClr val="FF0000"/>
              </a:solidFill>
              <a:latin typeface="Helvetica"/>
              <a:cs typeface="Courier New"/>
            </a:endParaRPr>
          </a:p>
        </p:txBody>
      </p:sp>
      <p:sp>
        <p:nvSpPr>
          <p:cNvPr id="4" name="Rectangle 3">
            <a:extLst>
              <a:ext uri="{FF2B5EF4-FFF2-40B4-BE49-F238E27FC236}">
                <a16:creationId xmlns:a16="http://schemas.microsoft.com/office/drawing/2014/main" id="{D71C6EAF-580F-852F-321E-918CE6F5A90C}"/>
              </a:ext>
            </a:extLst>
          </p:cNvPr>
          <p:cNvSpPr/>
          <p:nvPr/>
        </p:nvSpPr>
        <p:spPr>
          <a:xfrm>
            <a:off x="558800" y="1757363"/>
            <a:ext cx="10782634" cy="47599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200" b="1" dirty="0">
                <a:solidFill>
                  <a:schemeClr val="accent2"/>
                </a:solidFill>
                <a:latin typeface="Helvetica" pitchFamily="2" charset="0"/>
                <a:cs typeface="Courier New" panose="02070309020205020404" pitchFamily="49" charset="0"/>
              </a:rPr>
              <a:t>Objective Prior: </a:t>
            </a:r>
          </a:p>
          <a:p>
            <a:r>
              <a:rPr lang="en-US" sz="2200" dirty="0">
                <a:solidFill>
                  <a:schemeClr val="tx1"/>
                </a:solidFill>
                <a:latin typeface="Helvetica" pitchFamily="2" charset="0"/>
                <a:cs typeface="Courier New" panose="02070309020205020404" pitchFamily="49" charset="0"/>
              </a:rPr>
              <a:t>Defining an “uninformative” prior distribution </a:t>
            </a:r>
          </a:p>
          <a:p>
            <a:endParaRPr lang="en-US" sz="2200" b="1" dirty="0">
              <a:solidFill>
                <a:schemeClr val="accent2"/>
              </a:solidFill>
              <a:latin typeface="Helvetica" pitchFamily="2" charset="0"/>
              <a:cs typeface="Courier New" panose="02070309020205020404" pitchFamily="49" charset="0"/>
            </a:endParaRPr>
          </a:p>
          <a:p>
            <a:r>
              <a:rPr lang="en-US" sz="2200" b="1" dirty="0">
                <a:solidFill>
                  <a:schemeClr val="accent2"/>
                </a:solidFill>
                <a:latin typeface="Helvetica" pitchFamily="2" charset="0"/>
                <a:cs typeface="Courier New" panose="02070309020205020404" pitchFamily="49" charset="0"/>
              </a:rPr>
              <a:t>Subject matter expertise:</a:t>
            </a:r>
          </a:p>
          <a:p>
            <a:r>
              <a:rPr lang="en-US" sz="2200" dirty="0">
                <a:solidFill>
                  <a:schemeClr val="tx1"/>
                </a:solidFill>
                <a:latin typeface="Helvetica" pitchFamily="2" charset="0"/>
                <a:cs typeface="Courier New" panose="02070309020205020404" pitchFamily="49" charset="0"/>
              </a:rPr>
              <a:t>Using “expert” knowledge on a topic </a:t>
            </a:r>
            <a:endParaRPr lang="en-US" sz="2200" dirty="0">
              <a:solidFill>
                <a:schemeClr val="accent2"/>
              </a:solidFill>
              <a:latin typeface="Helvetica" pitchFamily="2" charset="0"/>
              <a:cs typeface="Courier New" panose="02070309020205020404" pitchFamily="49" charset="0"/>
            </a:endParaRPr>
          </a:p>
          <a:p>
            <a:endParaRPr lang="en-US" sz="2200" b="1" dirty="0">
              <a:solidFill>
                <a:schemeClr val="accent2"/>
              </a:solidFill>
              <a:latin typeface="Helvetica" pitchFamily="2" charset="0"/>
              <a:cs typeface="Courier New" panose="02070309020205020404" pitchFamily="49" charset="0"/>
            </a:endParaRPr>
          </a:p>
          <a:p>
            <a:r>
              <a:rPr lang="en-US" sz="2200" b="1" dirty="0">
                <a:solidFill>
                  <a:schemeClr val="accent2"/>
                </a:solidFill>
                <a:latin typeface="Helvetica" pitchFamily="2" charset="0"/>
                <a:cs typeface="Courier New" panose="02070309020205020404" pitchFamily="49" charset="0"/>
              </a:rPr>
              <a:t>Previous research:</a:t>
            </a:r>
          </a:p>
          <a:p>
            <a:r>
              <a:rPr lang="en-US" sz="2200" dirty="0">
                <a:solidFill>
                  <a:schemeClr val="tx1"/>
                </a:solidFill>
                <a:latin typeface="Helvetica" pitchFamily="2" charset="0"/>
                <a:cs typeface="Courier New" panose="02070309020205020404" pitchFamily="49" charset="0"/>
              </a:rPr>
              <a:t>Using previous (network) study results </a:t>
            </a:r>
          </a:p>
          <a:p>
            <a:endParaRPr lang="en-US" sz="2200" dirty="0">
              <a:solidFill>
                <a:schemeClr val="tx1"/>
              </a:solidFill>
              <a:latin typeface="Helvetica" pitchFamily="2" charset="0"/>
              <a:cs typeface="Courier New" panose="02070309020205020404" pitchFamily="49" charset="0"/>
            </a:endParaRPr>
          </a:p>
          <a:p>
            <a:r>
              <a:rPr lang="en-US" sz="2200" b="1" dirty="0">
                <a:solidFill>
                  <a:schemeClr val="accent2"/>
                </a:solidFill>
                <a:latin typeface="Helvetica" pitchFamily="2" charset="0"/>
                <a:cs typeface="Courier New" panose="02070309020205020404" pitchFamily="49" charset="0"/>
              </a:rPr>
              <a:t>Empirical data:</a:t>
            </a:r>
          </a:p>
          <a:p>
            <a:r>
              <a:rPr lang="en-US" sz="2200" dirty="0">
                <a:solidFill>
                  <a:schemeClr val="tx1"/>
                </a:solidFill>
                <a:latin typeface="Helvetica" pitchFamily="2" charset="0"/>
                <a:cs typeface="Courier New" panose="02070309020205020404" pitchFamily="49" charset="0"/>
              </a:rPr>
              <a:t>Using data that is similar/relevant to the one you want to assess</a:t>
            </a:r>
          </a:p>
          <a:p>
            <a:endParaRPr lang="en-US" sz="2200" dirty="0">
              <a:solidFill>
                <a:schemeClr val="tx1"/>
              </a:solidFill>
              <a:latin typeface="Helvetica" pitchFamily="2" charset="0"/>
              <a:cs typeface="Courier New" panose="02070309020205020404" pitchFamily="49" charset="0"/>
            </a:endParaRPr>
          </a:p>
          <a:p>
            <a:endParaRPr lang="en-US" sz="2200" dirty="0">
              <a:solidFill>
                <a:schemeClr val="tx1"/>
              </a:solidFill>
              <a:latin typeface="Helvetica" pitchFamily="2" charset="0"/>
              <a:cs typeface="Courier New" panose="02070309020205020404" pitchFamily="49" charset="0"/>
            </a:endParaRPr>
          </a:p>
          <a:p>
            <a:r>
              <a:rPr lang="en-US" sz="2200" b="1" dirty="0">
                <a:solidFill>
                  <a:srgbClr val="9E0C06"/>
                </a:solidFill>
                <a:latin typeface="Helvetica" pitchFamily="2" charset="0"/>
                <a:cs typeface="Courier New" panose="02070309020205020404" pitchFamily="49" charset="0"/>
              </a:rPr>
              <a:t>Always conduct a prior sensitivity check </a:t>
            </a:r>
          </a:p>
        </p:txBody>
      </p:sp>
    </p:spTree>
    <p:extLst>
      <p:ext uri="{BB962C8B-B14F-4D97-AF65-F5344CB8AC3E}">
        <p14:creationId xmlns:p14="http://schemas.microsoft.com/office/powerpoint/2010/main" val="3936712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5135258-86AA-DD4B-94B3-F565A335C42A}"/>
              </a:ext>
            </a:extLst>
          </p:cNvPr>
          <p:cNvSpPr txBox="1">
            <a:spLocks/>
          </p:cNvSpPr>
          <p:nvPr/>
        </p:nvSpPr>
        <p:spPr>
          <a:xfrm>
            <a:off x="7895968" y="4206982"/>
            <a:ext cx="3887090" cy="15886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solidFill>
                  <a:schemeClr val="accent2"/>
                </a:solidFill>
                <a:latin typeface="Helvetica" pitchFamily="2" charset="0"/>
                <a:cs typeface="Courier New" panose="02070309020205020404" pitchFamily="49" charset="0"/>
              </a:rPr>
              <a:t>analysis</a:t>
            </a:r>
          </a:p>
        </p:txBody>
      </p:sp>
      <p:cxnSp>
        <p:nvCxnSpPr>
          <p:cNvPr id="12" name="Straight Connector 11">
            <a:extLst>
              <a:ext uri="{FF2B5EF4-FFF2-40B4-BE49-F238E27FC236}">
                <a16:creationId xmlns:a16="http://schemas.microsoft.com/office/drawing/2014/main" id="{B869CFE4-76EB-2348-B9B3-0B5CC838ACF1}"/>
              </a:ext>
            </a:extLst>
          </p:cNvPr>
          <p:cNvCxnSpPr>
            <a:cxnSpLocks/>
          </p:cNvCxnSpPr>
          <p:nvPr/>
        </p:nvCxnSpPr>
        <p:spPr>
          <a:xfrm>
            <a:off x="9159801" y="5788646"/>
            <a:ext cx="1843087"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1972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094284B-A076-5C63-64C0-FE2C8753A20F}"/>
              </a:ext>
            </a:extLst>
          </p:cNvPr>
          <p:cNvSpPr txBox="1">
            <a:spLocks/>
          </p:cNvSpPr>
          <p:nvPr/>
        </p:nvSpPr>
        <p:spPr>
          <a:xfrm>
            <a:off x="558800" y="262728"/>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a:latin typeface="Helvetica" pitchFamily="2" charset="0"/>
                <a:cs typeface="Courier New" panose="02070309020205020404" pitchFamily="49" charset="0"/>
              </a:rPr>
              <a:t>Software implementations</a:t>
            </a:r>
          </a:p>
        </p:txBody>
      </p:sp>
      <p:pic>
        <p:nvPicPr>
          <p:cNvPr id="3074" name="Picture 2" descr="GitHub - jasp-stats/jasp-desktop: JASP aims to be a complete statistical  package for both Bayesian and Frequentist statistical methods, that is easy  to use and familiar to users of SPSS">
            <a:extLst>
              <a:ext uri="{FF2B5EF4-FFF2-40B4-BE49-F238E27FC236}">
                <a16:creationId xmlns:a16="http://schemas.microsoft.com/office/drawing/2014/main" id="{691243D8-648D-C541-8502-B78CB40E05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382" y="1476763"/>
            <a:ext cx="5511800" cy="14732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84F0D9DD-87B2-D358-6DD8-EA9BA9B519FD}"/>
              </a:ext>
            </a:extLst>
          </p:cNvPr>
          <p:cNvSpPr/>
          <p:nvPr/>
        </p:nvSpPr>
        <p:spPr>
          <a:xfrm>
            <a:off x="6391935" y="2838435"/>
            <a:ext cx="6114047" cy="29003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200" b="1" dirty="0" err="1">
                <a:solidFill>
                  <a:schemeClr val="tx1"/>
                </a:solidFill>
                <a:latin typeface="Helvetica" pitchFamily="2" charset="0"/>
                <a:cs typeface="Courier New" panose="02070309020205020404" pitchFamily="49" charset="0"/>
              </a:rPr>
              <a:t>easybgm</a:t>
            </a:r>
            <a:endParaRPr lang="en-US" sz="3200" b="1" dirty="0">
              <a:solidFill>
                <a:schemeClr val="tx1"/>
              </a:solidFill>
              <a:latin typeface="Helvetica" pitchFamily="2" charset="0"/>
              <a:cs typeface="Courier New" panose="02070309020205020404" pitchFamily="49" charset="0"/>
            </a:endParaRPr>
          </a:p>
          <a:p>
            <a:r>
              <a:rPr lang="en-US" sz="2000" i="1" dirty="0">
                <a:solidFill>
                  <a:schemeClr val="tx1"/>
                </a:solidFill>
                <a:latin typeface="Helvetica" pitchFamily="2" charset="0"/>
                <a:cs typeface="Courier New" panose="02070309020205020404" pitchFamily="49" charset="0"/>
              </a:rPr>
              <a:t>all</a:t>
            </a:r>
          </a:p>
          <a:p>
            <a:endParaRPr lang="en-US" b="1" dirty="0">
              <a:solidFill>
                <a:schemeClr val="tx1"/>
              </a:solidFill>
              <a:latin typeface="Helvetica" pitchFamily="2" charset="0"/>
              <a:cs typeface="Courier New" panose="02070309020205020404" pitchFamily="49" charset="0"/>
            </a:endParaRPr>
          </a:p>
          <a:p>
            <a:r>
              <a:rPr lang="en-US" sz="3200" b="1" dirty="0" err="1">
                <a:solidFill>
                  <a:schemeClr val="tx1"/>
                </a:solidFill>
                <a:latin typeface="Helvetica" pitchFamily="2" charset="0"/>
                <a:cs typeface="Courier New" panose="02070309020205020404" pitchFamily="49" charset="0"/>
              </a:rPr>
              <a:t>BDgraph</a:t>
            </a:r>
            <a:endParaRPr lang="en-US" sz="2000" b="1" dirty="0">
              <a:solidFill>
                <a:schemeClr val="tx1"/>
              </a:solidFill>
              <a:latin typeface="Helvetica" pitchFamily="2" charset="0"/>
              <a:cs typeface="Courier New" panose="02070309020205020404" pitchFamily="49" charset="0"/>
            </a:endParaRPr>
          </a:p>
          <a:p>
            <a:r>
              <a:rPr lang="en-US" sz="2000" i="1" dirty="0">
                <a:solidFill>
                  <a:schemeClr val="tx1"/>
                </a:solidFill>
                <a:latin typeface="Helvetica" pitchFamily="2" charset="0"/>
                <a:cs typeface="Courier New" panose="02070309020205020404" pitchFamily="49" charset="0"/>
              </a:rPr>
              <a:t>mixed, continuous, ordinal, binary</a:t>
            </a:r>
          </a:p>
          <a:p>
            <a:pPr>
              <a:spcBef>
                <a:spcPts val="1800"/>
              </a:spcBef>
            </a:pPr>
            <a:r>
              <a:rPr lang="en-US" sz="3200" b="1" dirty="0">
                <a:solidFill>
                  <a:schemeClr val="tx1"/>
                </a:solidFill>
                <a:latin typeface="Helvetica" pitchFamily="2" charset="0"/>
                <a:cs typeface="Courier New" panose="02070309020205020404" pitchFamily="49" charset="0"/>
              </a:rPr>
              <a:t>BGGM</a:t>
            </a:r>
          </a:p>
          <a:p>
            <a:r>
              <a:rPr lang="en-US" sz="2000" i="1" dirty="0">
                <a:solidFill>
                  <a:schemeClr val="tx1"/>
                </a:solidFill>
                <a:latin typeface="Helvetica" pitchFamily="2" charset="0"/>
                <a:cs typeface="Courier New" panose="02070309020205020404" pitchFamily="49" charset="0"/>
              </a:rPr>
              <a:t>mixed, continuous, ordinal, binary</a:t>
            </a:r>
            <a:endParaRPr lang="en-US" sz="2000" b="1" dirty="0">
              <a:solidFill>
                <a:schemeClr val="tx1"/>
              </a:solidFill>
              <a:latin typeface="Helvetica" pitchFamily="2" charset="0"/>
              <a:cs typeface="Courier New" panose="02070309020205020404" pitchFamily="49" charset="0"/>
            </a:endParaRPr>
          </a:p>
          <a:p>
            <a:pPr>
              <a:spcBef>
                <a:spcPts val="1800"/>
              </a:spcBef>
            </a:pPr>
            <a:r>
              <a:rPr lang="en-US" sz="3200" b="1" dirty="0" err="1">
                <a:solidFill>
                  <a:schemeClr val="tx1"/>
                </a:solidFill>
                <a:latin typeface="Helvetica" pitchFamily="2" charset="0"/>
                <a:cs typeface="Courier New" panose="02070309020205020404" pitchFamily="49" charset="0"/>
              </a:rPr>
              <a:t>bgms</a:t>
            </a:r>
            <a:endParaRPr lang="en-US" sz="2000" dirty="0">
              <a:solidFill>
                <a:schemeClr val="tx1"/>
              </a:solidFill>
              <a:latin typeface="Helvetica" pitchFamily="2" charset="0"/>
              <a:cs typeface="Courier New" panose="02070309020205020404" pitchFamily="49" charset="0"/>
            </a:endParaRPr>
          </a:p>
          <a:p>
            <a:r>
              <a:rPr lang="en-US" sz="2000" dirty="0">
                <a:solidFill>
                  <a:schemeClr val="tx1"/>
                </a:solidFill>
                <a:latin typeface="Helvetica" pitchFamily="2" charset="0"/>
                <a:cs typeface="Courier New" panose="02070309020205020404" pitchFamily="49" charset="0"/>
              </a:rPr>
              <a:t>ordinal, binary</a:t>
            </a:r>
          </a:p>
        </p:txBody>
      </p:sp>
      <p:cxnSp>
        <p:nvCxnSpPr>
          <p:cNvPr id="7" name="Straight Connector 6">
            <a:extLst>
              <a:ext uri="{FF2B5EF4-FFF2-40B4-BE49-F238E27FC236}">
                <a16:creationId xmlns:a16="http://schemas.microsoft.com/office/drawing/2014/main" id="{80B12850-D0F4-B9C3-68C2-F3C6B976BDFA}"/>
              </a:ext>
            </a:extLst>
          </p:cNvPr>
          <p:cNvCxnSpPr/>
          <p:nvPr/>
        </p:nvCxnSpPr>
        <p:spPr>
          <a:xfrm>
            <a:off x="457200" y="0"/>
            <a:ext cx="0" cy="1262070"/>
          </a:xfrm>
          <a:prstGeom prst="line">
            <a:avLst/>
          </a:prstGeom>
          <a:ln w="571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43AD428-4726-D2B1-6E5A-12A0C532798E}"/>
              </a:ext>
            </a:extLst>
          </p:cNvPr>
          <p:cNvCxnSpPr>
            <a:cxnSpLocks/>
          </p:cNvCxnSpPr>
          <p:nvPr/>
        </p:nvCxnSpPr>
        <p:spPr>
          <a:xfrm>
            <a:off x="0" y="431800"/>
            <a:ext cx="1511300" cy="0"/>
          </a:xfrm>
          <a:prstGeom prst="line">
            <a:avLst/>
          </a:prstGeom>
          <a:ln w="571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9D015A37-7B68-0861-28F4-79E614793CDF}"/>
              </a:ext>
            </a:extLst>
          </p:cNvPr>
          <p:cNvSpPr/>
          <p:nvPr/>
        </p:nvSpPr>
        <p:spPr>
          <a:xfrm>
            <a:off x="1018499" y="2892417"/>
            <a:ext cx="2791502" cy="5365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i="1" dirty="0">
                <a:solidFill>
                  <a:schemeClr val="tx1"/>
                </a:solidFill>
                <a:latin typeface="Helvetica" pitchFamily="2" charset="0"/>
                <a:cs typeface="Courier New" panose="02070309020205020404" pitchFamily="49" charset="0"/>
              </a:rPr>
              <a:t>based on </a:t>
            </a:r>
            <a:r>
              <a:rPr lang="en-US" i="1" dirty="0" err="1">
                <a:solidFill>
                  <a:schemeClr val="tx1"/>
                </a:solidFill>
                <a:latin typeface="Helvetica" pitchFamily="2" charset="0"/>
                <a:cs typeface="Courier New" panose="02070309020205020404" pitchFamily="49" charset="0"/>
              </a:rPr>
              <a:t>BDgraph</a:t>
            </a:r>
            <a:endParaRPr lang="en-US" sz="1200" i="1" dirty="0">
              <a:solidFill>
                <a:schemeClr val="tx1"/>
              </a:solidFill>
              <a:latin typeface="Helvetica" pitchFamily="2" charset="0"/>
              <a:cs typeface="Courier New" panose="02070309020205020404" pitchFamily="49" charset="0"/>
            </a:endParaRPr>
          </a:p>
        </p:txBody>
      </p:sp>
      <p:pic>
        <p:nvPicPr>
          <p:cNvPr id="2050" name="Picture 2">
            <a:extLst>
              <a:ext uri="{FF2B5EF4-FFF2-40B4-BE49-F238E27FC236}">
                <a16:creationId xmlns:a16="http://schemas.microsoft.com/office/drawing/2014/main" id="{258739DC-43E7-C767-5E27-1BAD4753FB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262070"/>
            <a:ext cx="1901242" cy="147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6476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F5301B-2C1C-DE84-0FFE-502B5E3512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2B24D6-FC48-74C7-FE23-095366399EEF}"/>
              </a:ext>
            </a:extLst>
          </p:cNvPr>
          <p:cNvSpPr>
            <a:spLocks noGrp="1"/>
          </p:cNvSpPr>
          <p:nvPr>
            <p:ph type="ctrTitle"/>
          </p:nvPr>
        </p:nvSpPr>
        <p:spPr>
          <a:xfrm>
            <a:off x="0" y="0"/>
            <a:ext cx="12192000" cy="1155959"/>
          </a:xfrm>
        </p:spPr>
        <p:txBody>
          <a:bodyPr>
            <a:noAutofit/>
          </a:bodyPr>
          <a:lstStyle/>
          <a:p>
            <a:r>
              <a:rPr lang="en-NL" sz="4000">
                <a:solidFill>
                  <a:schemeClr val="accent1">
                    <a:lumMod val="50000"/>
                  </a:schemeClr>
                </a:solidFill>
                <a:latin typeface="Helvetica" pitchFamily="2" charset="0"/>
                <a:cs typeface="Times New Roman" panose="02020603050405020304" pitchFamily="18" charset="0"/>
              </a:rPr>
              <a:t>Session setup</a:t>
            </a:r>
          </a:p>
        </p:txBody>
      </p:sp>
      <p:grpSp>
        <p:nvGrpSpPr>
          <p:cNvPr id="19" name="Group 18">
            <a:extLst>
              <a:ext uri="{FF2B5EF4-FFF2-40B4-BE49-F238E27FC236}">
                <a16:creationId xmlns:a16="http://schemas.microsoft.com/office/drawing/2014/main" id="{02C07555-95AA-4358-7BDA-E8240E6CF583}"/>
              </a:ext>
            </a:extLst>
          </p:cNvPr>
          <p:cNvGrpSpPr/>
          <p:nvPr/>
        </p:nvGrpSpPr>
        <p:grpSpPr>
          <a:xfrm>
            <a:off x="6037692" y="2274570"/>
            <a:ext cx="2621039" cy="2532944"/>
            <a:chOff x="4115174" y="2349000"/>
            <a:chExt cx="2621039" cy="2532944"/>
          </a:xfrm>
        </p:grpSpPr>
        <p:pic>
          <p:nvPicPr>
            <p:cNvPr id="10" name="Picture 9" descr="Icon&#10;&#10;Description automatically generated">
              <a:extLst>
                <a:ext uri="{FF2B5EF4-FFF2-40B4-BE49-F238E27FC236}">
                  <a16:creationId xmlns:a16="http://schemas.microsoft.com/office/drawing/2014/main" id="{9F68FC3B-80EA-4E7A-F538-9DF0AB301028}"/>
                </a:ext>
              </a:extLst>
            </p:cNvPr>
            <p:cNvPicPr>
              <a:picLocks noChangeAspect="1"/>
            </p:cNvPicPr>
            <p:nvPr/>
          </p:nvPicPr>
          <p:blipFill>
            <a:blip r:embed="rId3"/>
            <a:stretch>
              <a:fillRect/>
            </a:stretch>
          </p:blipFill>
          <p:spPr>
            <a:xfrm>
              <a:off x="4656000" y="2349000"/>
              <a:ext cx="1440000" cy="1440000"/>
            </a:xfrm>
            <a:prstGeom prst="rect">
              <a:avLst/>
            </a:prstGeom>
          </p:spPr>
        </p:pic>
        <p:sp>
          <p:nvSpPr>
            <p:cNvPr id="11" name="TextBox 10">
              <a:extLst>
                <a:ext uri="{FF2B5EF4-FFF2-40B4-BE49-F238E27FC236}">
                  <a16:creationId xmlns:a16="http://schemas.microsoft.com/office/drawing/2014/main" id="{3FAA4AEB-BF05-FDA3-9E6D-951F44C4066C}"/>
                </a:ext>
              </a:extLst>
            </p:cNvPr>
            <p:cNvSpPr txBox="1"/>
            <p:nvPr/>
          </p:nvSpPr>
          <p:spPr>
            <a:xfrm>
              <a:off x="4115174" y="4358724"/>
              <a:ext cx="2621039" cy="523220"/>
            </a:xfrm>
            <a:prstGeom prst="rect">
              <a:avLst/>
            </a:prstGeom>
            <a:noFill/>
          </p:spPr>
          <p:txBody>
            <a:bodyPr wrap="none" rtlCol="0">
              <a:spAutoFit/>
            </a:bodyPr>
            <a:lstStyle/>
            <a:p>
              <a:r>
                <a:rPr lang="en-US" sz="2800" dirty="0">
                  <a:solidFill>
                    <a:schemeClr val="accent1">
                      <a:lumMod val="50000"/>
                    </a:schemeClr>
                  </a:solidFill>
                  <a:latin typeface="Helvetica" pitchFamily="2" charset="0"/>
                </a:rPr>
                <a:t>Part III: Tutorial</a:t>
              </a:r>
            </a:p>
          </p:txBody>
        </p:sp>
      </p:grpSp>
      <p:grpSp>
        <p:nvGrpSpPr>
          <p:cNvPr id="24" name="Group 23">
            <a:extLst>
              <a:ext uri="{FF2B5EF4-FFF2-40B4-BE49-F238E27FC236}">
                <a16:creationId xmlns:a16="http://schemas.microsoft.com/office/drawing/2014/main" id="{E4AE5124-3681-6045-E171-A02897581A44}"/>
              </a:ext>
            </a:extLst>
          </p:cNvPr>
          <p:cNvGrpSpPr/>
          <p:nvPr/>
        </p:nvGrpSpPr>
        <p:grpSpPr>
          <a:xfrm>
            <a:off x="9130043" y="2274090"/>
            <a:ext cx="2845331" cy="2533424"/>
            <a:chOff x="8116963" y="2349000"/>
            <a:chExt cx="2845331" cy="2533424"/>
          </a:xfrm>
        </p:grpSpPr>
        <p:grpSp>
          <p:nvGrpSpPr>
            <p:cNvPr id="20" name="Group 19">
              <a:extLst>
                <a:ext uri="{FF2B5EF4-FFF2-40B4-BE49-F238E27FC236}">
                  <a16:creationId xmlns:a16="http://schemas.microsoft.com/office/drawing/2014/main" id="{C2650640-A1C0-382F-7ED0-9F3EAC5AE002}"/>
                </a:ext>
              </a:extLst>
            </p:cNvPr>
            <p:cNvGrpSpPr/>
            <p:nvPr/>
          </p:nvGrpSpPr>
          <p:grpSpPr>
            <a:xfrm>
              <a:off x="8116963" y="2349000"/>
              <a:ext cx="2845331" cy="2533424"/>
              <a:chOff x="7171993" y="2349000"/>
              <a:chExt cx="2845331" cy="2533424"/>
            </a:xfrm>
          </p:grpSpPr>
          <p:pic>
            <p:nvPicPr>
              <p:cNvPr id="7" name="Picture 6" descr="Icon&#10;&#10;Description automatically generated">
                <a:extLst>
                  <a:ext uri="{FF2B5EF4-FFF2-40B4-BE49-F238E27FC236}">
                    <a16:creationId xmlns:a16="http://schemas.microsoft.com/office/drawing/2014/main" id="{FF46803A-2991-AB0F-7E31-5F2CCA7F607F}"/>
                  </a:ext>
                </a:extLst>
              </p:cNvPr>
              <p:cNvPicPr>
                <a:picLocks noChangeAspect="1"/>
              </p:cNvPicPr>
              <p:nvPr/>
            </p:nvPicPr>
            <p:blipFill>
              <a:blip r:embed="rId4"/>
              <a:stretch>
                <a:fillRect/>
              </a:stretch>
            </p:blipFill>
            <p:spPr>
              <a:xfrm>
                <a:off x="8364865" y="2349000"/>
                <a:ext cx="1080000" cy="1080000"/>
              </a:xfrm>
              <a:prstGeom prst="rect">
                <a:avLst/>
              </a:prstGeom>
            </p:spPr>
          </p:pic>
          <p:sp>
            <p:nvSpPr>
              <p:cNvPr id="8" name="TextBox 7">
                <a:extLst>
                  <a:ext uri="{FF2B5EF4-FFF2-40B4-BE49-F238E27FC236}">
                    <a16:creationId xmlns:a16="http://schemas.microsoft.com/office/drawing/2014/main" id="{A6CE2D8E-62B0-D3E5-2ADA-EA100201CA1E}"/>
                  </a:ext>
                </a:extLst>
              </p:cNvPr>
              <p:cNvSpPr txBox="1"/>
              <p:nvPr/>
            </p:nvSpPr>
            <p:spPr>
              <a:xfrm>
                <a:off x="7171993" y="4359204"/>
                <a:ext cx="2845331" cy="523220"/>
              </a:xfrm>
              <a:prstGeom prst="rect">
                <a:avLst/>
              </a:prstGeom>
              <a:noFill/>
            </p:spPr>
            <p:txBody>
              <a:bodyPr wrap="none" rtlCol="0">
                <a:spAutoFit/>
              </a:bodyPr>
              <a:lstStyle/>
              <a:p>
                <a:r>
                  <a:rPr lang="en-US" sz="2800" dirty="0">
                    <a:solidFill>
                      <a:schemeClr val="accent1">
                        <a:lumMod val="50000"/>
                      </a:schemeClr>
                    </a:solidFill>
                    <a:latin typeface="Helvetica" pitchFamily="2" charset="0"/>
                  </a:rPr>
                  <a:t>Part IV: Practical</a:t>
                </a:r>
              </a:p>
            </p:txBody>
          </p:sp>
        </p:grpSp>
        <p:grpSp>
          <p:nvGrpSpPr>
            <p:cNvPr id="23" name="Group 22">
              <a:extLst>
                <a:ext uri="{FF2B5EF4-FFF2-40B4-BE49-F238E27FC236}">
                  <a16:creationId xmlns:a16="http://schemas.microsoft.com/office/drawing/2014/main" id="{F5DAE8FA-BAD0-0186-D71D-5D8BE26B2796}"/>
                </a:ext>
              </a:extLst>
            </p:cNvPr>
            <p:cNvGrpSpPr>
              <a:grpSpLocks noChangeAspect="1"/>
            </p:cNvGrpSpPr>
            <p:nvPr/>
          </p:nvGrpSpPr>
          <p:grpSpPr>
            <a:xfrm>
              <a:off x="8667171" y="2595816"/>
              <a:ext cx="858992" cy="1260000"/>
              <a:chOff x="4110393" y="5245072"/>
              <a:chExt cx="680214" cy="1080000"/>
            </a:xfrm>
          </p:grpSpPr>
          <p:pic>
            <p:nvPicPr>
              <p:cNvPr id="21" name="Picture 20">
                <a:extLst>
                  <a:ext uri="{FF2B5EF4-FFF2-40B4-BE49-F238E27FC236}">
                    <a16:creationId xmlns:a16="http://schemas.microsoft.com/office/drawing/2014/main" id="{EAF23011-D945-13D5-76DC-1CAC0FB7F454}"/>
                  </a:ext>
                </a:extLst>
              </p:cNvPr>
              <p:cNvPicPr>
                <a:picLocks noChangeAspect="1"/>
              </p:cNvPicPr>
              <p:nvPr/>
            </p:nvPicPr>
            <p:blipFill rotWithShape="1">
              <a:blip r:embed="rId5"/>
              <a:srcRect r="52401"/>
              <a:stretch/>
            </p:blipFill>
            <p:spPr>
              <a:xfrm>
                <a:off x="4110393" y="5245072"/>
                <a:ext cx="514065" cy="1080000"/>
              </a:xfrm>
              <a:prstGeom prst="rect">
                <a:avLst/>
              </a:prstGeom>
            </p:spPr>
          </p:pic>
          <p:pic>
            <p:nvPicPr>
              <p:cNvPr id="22" name="Picture 21">
                <a:extLst>
                  <a:ext uri="{FF2B5EF4-FFF2-40B4-BE49-F238E27FC236}">
                    <a16:creationId xmlns:a16="http://schemas.microsoft.com/office/drawing/2014/main" id="{86072A44-7DB0-AD60-B9E7-2BEE2E696AE8}"/>
                  </a:ext>
                </a:extLst>
              </p:cNvPr>
              <p:cNvPicPr>
                <a:picLocks noChangeAspect="1"/>
              </p:cNvPicPr>
              <p:nvPr/>
            </p:nvPicPr>
            <p:blipFill rotWithShape="1">
              <a:blip r:embed="rId5"/>
              <a:srcRect l="48293" t="48040" r="9"/>
              <a:stretch/>
            </p:blipFill>
            <p:spPr>
              <a:xfrm>
                <a:off x="4244118" y="5775815"/>
                <a:ext cx="546489" cy="549257"/>
              </a:xfrm>
              <a:prstGeom prst="rect">
                <a:avLst/>
              </a:prstGeom>
            </p:spPr>
          </p:pic>
        </p:grpSp>
      </p:grpSp>
      <p:grpSp>
        <p:nvGrpSpPr>
          <p:cNvPr id="3" name="Group 2">
            <a:extLst>
              <a:ext uri="{FF2B5EF4-FFF2-40B4-BE49-F238E27FC236}">
                <a16:creationId xmlns:a16="http://schemas.microsoft.com/office/drawing/2014/main" id="{0A6EE578-184A-BEA9-6F0E-03CB6B91810E}"/>
              </a:ext>
            </a:extLst>
          </p:cNvPr>
          <p:cNvGrpSpPr/>
          <p:nvPr/>
        </p:nvGrpSpPr>
        <p:grpSpPr>
          <a:xfrm>
            <a:off x="3111734" y="2298320"/>
            <a:ext cx="2454646" cy="2509194"/>
            <a:chOff x="1029505" y="2349000"/>
            <a:chExt cx="2454646" cy="2509194"/>
          </a:xfrm>
        </p:grpSpPr>
        <p:pic>
          <p:nvPicPr>
            <p:cNvPr id="4" name="Picture 3">
              <a:extLst>
                <a:ext uri="{FF2B5EF4-FFF2-40B4-BE49-F238E27FC236}">
                  <a16:creationId xmlns:a16="http://schemas.microsoft.com/office/drawing/2014/main" id="{3C1AE849-4E63-E5B7-F904-FDAE19890FFE}"/>
                </a:ext>
              </a:extLst>
            </p:cNvPr>
            <p:cNvPicPr>
              <a:picLocks noChangeAspect="1"/>
            </p:cNvPicPr>
            <p:nvPr/>
          </p:nvPicPr>
          <p:blipFill>
            <a:blip r:embed="rId6"/>
            <a:stretch>
              <a:fillRect/>
            </a:stretch>
          </p:blipFill>
          <p:spPr>
            <a:xfrm>
              <a:off x="1487135" y="2349000"/>
              <a:ext cx="1440000" cy="1440000"/>
            </a:xfrm>
            <a:prstGeom prst="rect">
              <a:avLst/>
            </a:prstGeom>
          </p:spPr>
        </p:pic>
        <p:sp>
          <p:nvSpPr>
            <p:cNvPr id="5" name="TextBox 4">
              <a:extLst>
                <a:ext uri="{FF2B5EF4-FFF2-40B4-BE49-F238E27FC236}">
                  <a16:creationId xmlns:a16="http://schemas.microsoft.com/office/drawing/2014/main" id="{DDFE8273-6E84-D4ED-5BF6-6E55E638EE51}"/>
                </a:ext>
              </a:extLst>
            </p:cNvPr>
            <p:cNvSpPr txBox="1"/>
            <p:nvPr/>
          </p:nvSpPr>
          <p:spPr>
            <a:xfrm>
              <a:off x="1029505" y="4334974"/>
              <a:ext cx="2454646" cy="523220"/>
            </a:xfrm>
            <a:prstGeom prst="rect">
              <a:avLst/>
            </a:prstGeom>
            <a:noFill/>
          </p:spPr>
          <p:txBody>
            <a:bodyPr wrap="none" rtlCol="0">
              <a:spAutoFit/>
            </a:bodyPr>
            <a:lstStyle/>
            <a:p>
              <a:r>
                <a:rPr lang="en-US" sz="2800" dirty="0">
                  <a:solidFill>
                    <a:schemeClr val="accent1">
                      <a:lumMod val="50000"/>
                    </a:schemeClr>
                  </a:solidFill>
                  <a:latin typeface="Helvetica" pitchFamily="2" charset="0"/>
                </a:rPr>
                <a:t>Part II: Theory</a:t>
              </a:r>
            </a:p>
          </p:txBody>
        </p:sp>
      </p:grpSp>
      <p:sp>
        <p:nvSpPr>
          <p:cNvPr id="9" name="Slide Number Placeholder 8">
            <a:extLst>
              <a:ext uri="{FF2B5EF4-FFF2-40B4-BE49-F238E27FC236}">
                <a16:creationId xmlns:a16="http://schemas.microsoft.com/office/drawing/2014/main" id="{5813163F-CD9F-C931-4B84-83378A2A9296}"/>
              </a:ext>
            </a:extLst>
          </p:cNvPr>
          <p:cNvSpPr>
            <a:spLocks noGrp="1"/>
          </p:cNvSpPr>
          <p:nvPr>
            <p:ph type="sldNum" sz="quarter" idx="12"/>
          </p:nvPr>
        </p:nvSpPr>
        <p:spPr/>
        <p:txBody>
          <a:bodyPr/>
          <a:lstStyle/>
          <a:p>
            <a:fld id="{D48A1BBB-3647-7146-9CE9-E866F85C08B0}" type="slidenum">
              <a:rPr lang="en-US" smtClean="0"/>
              <a:t>17</a:t>
            </a:fld>
            <a:endParaRPr lang="en-US"/>
          </a:p>
        </p:txBody>
      </p:sp>
      <p:sp>
        <p:nvSpPr>
          <p:cNvPr id="12" name="TextBox 11">
            <a:extLst>
              <a:ext uri="{FF2B5EF4-FFF2-40B4-BE49-F238E27FC236}">
                <a16:creationId xmlns:a16="http://schemas.microsoft.com/office/drawing/2014/main" id="{073309AA-B842-06E6-C3C2-AA38AB77C141}"/>
              </a:ext>
            </a:extLst>
          </p:cNvPr>
          <p:cNvSpPr txBox="1"/>
          <p:nvPr/>
        </p:nvSpPr>
        <p:spPr>
          <a:xfrm>
            <a:off x="0" y="6488668"/>
            <a:ext cx="2236510" cy="369332"/>
          </a:xfrm>
          <a:prstGeom prst="rect">
            <a:avLst/>
          </a:prstGeom>
          <a:noFill/>
        </p:spPr>
        <p:txBody>
          <a:bodyPr wrap="none" rtlCol="0">
            <a:spAutoFit/>
          </a:bodyPr>
          <a:lstStyle/>
          <a:p>
            <a:r>
              <a:rPr lang="en-GB" b="0" i="0">
                <a:solidFill>
                  <a:srgbClr val="5F7D95"/>
                </a:solidFill>
                <a:effectLst/>
                <a:latin typeface="Proxima Nova"/>
              </a:rPr>
              <a:t>image: </a:t>
            </a:r>
            <a:r>
              <a:rPr lang="en-GB" b="0" i="0" err="1">
                <a:solidFill>
                  <a:srgbClr val="5F7D95"/>
                </a:solidFill>
                <a:effectLst/>
                <a:latin typeface="Proxima Nova"/>
              </a:rPr>
              <a:t>Flaticon.com</a:t>
            </a:r>
            <a:endParaRPr lang="en-US"/>
          </a:p>
        </p:txBody>
      </p:sp>
      <p:grpSp>
        <p:nvGrpSpPr>
          <p:cNvPr id="15" name="Group 14">
            <a:extLst>
              <a:ext uri="{FF2B5EF4-FFF2-40B4-BE49-F238E27FC236}">
                <a16:creationId xmlns:a16="http://schemas.microsoft.com/office/drawing/2014/main" id="{E3EA2FEB-1589-E0FC-D473-3E15B6E0E892}"/>
              </a:ext>
            </a:extLst>
          </p:cNvPr>
          <p:cNvGrpSpPr/>
          <p:nvPr/>
        </p:nvGrpSpPr>
        <p:grpSpPr>
          <a:xfrm>
            <a:off x="280481" y="2303810"/>
            <a:ext cx="2359941" cy="2503704"/>
            <a:chOff x="658284" y="2339904"/>
            <a:chExt cx="2359941" cy="2503704"/>
          </a:xfrm>
        </p:grpSpPr>
        <p:pic>
          <p:nvPicPr>
            <p:cNvPr id="13" name="Picture 12">
              <a:extLst>
                <a:ext uri="{FF2B5EF4-FFF2-40B4-BE49-F238E27FC236}">
                  <a16:creationId xmlns:a16="http://schemas.microsoft.com/office/drawing/2014/main" id="{FE271D2A-AADE-4AF7-6431-519D4971EED4}"/>
                </a:ext>
              </a:extLst>
            </p:cNvPr>
            <p:cNvPicPr>
              <a:picLocks noChangeAspect="1"/>
            </p:cNvPicPr>
            <p:nvPr/>
          </p:nvPicPr>
          <p:blipFill>
            <a:blip r:embed="rId7"/>
            <a:stretch>
              <a:fillRect/>
            </a:stretch>
          </p:blipFill>
          <p:spPr>
            <a:xfrm>
              <a:off x="1118255" y="2339904"/>
              <a:ext cx="1440000" cy="1440000"/>
            </a:xfrm>
            <a:prstGeom prst="rect">
              <a:avLst/>
            </a:prstGeom>
          </p:spPr>
        </p:pic>
        <p:sp>
          <p:nvSpPr>
            <p:cNvPr id="14" name="TextBox 13">
              <a:extLst>
                <a:ext uri="{FF2B5EF4-FFF2-40B4-BE49-F238E27FC236}">
                  <a16:creationId xmlns:a16="http://schemas.microsoft.com/office/drawing/2014/main" id="{1C551667-3A3F-AF9C-903B-B7452A15A57F}"/>
                </a:ext>
              </a:extLst>
            </p:cNvPr>
            <p:cNvSpPr txBox="1"/>
            <p:nvPr/>
          </p:nvSpPr>
          <p:spPr>
            <a:xfrm>
              <a:off x="658284" y="4320388"/>
              <a:ext cx="2359941" cy="523220"/>
            </a:xfrm>
            <a:prstGeom prst="rect">
              <a:avLst/>
            </a:prstGeom>
            <a:noFill/>
          </p:spPr>
          <p:txBody>
            <a:bodyPr wrap="none" rtlCol="0">
              <a:spAutoFit/>
            </a:bodyPr>
            <a:lstStyle/>
            <a:p>
              <a:r>
                <a:rPr lang="en-US" sz="2800" dirty="0">
                  <a:solidFill>
                    <a:schemeClr val="accent1">
                      <a:lumMod val="50000"/>
                    </a:schemeClr>
                  </a:solidFill>
                  <a:latin typeface="Helvetica" pitchFamily="2" charset="0"/>
                </a:rPr>
                <a:t>Part I: History</a:t>
              </a:r>
            </a:p>
          </p:txBody>
        </p:sp>
      </p:grpSp>
      <p:sp>
        <p:nvSpPr>
          <p:cNvPr id="16" name="Rectangle 15">
            <a:extLst>
              <a:ext uri="{FF2B5EF4-FFF2-40B4-BE49-F238E27FC236}">
                <a16:creationId xmlns:a16="http://schemas.microsoft.com/office/drawing/2014/main" id="{0FFE57FD-C9D4-FC93-2959-FFEF77DEDFB2}"/>
              </a:ext>
            </a:extLst>
          </p:cNvPr>
          <p:cNvSpPr/>
          <p:nvPr/>
        </p:nvSpPr>
        <p:spPr>
          <a:xfrm>
            <a:off x="8821009" y="1710704"/>
            <a:ext cx="3147165" cy="3524164"/>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150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62E5D4-74A1-8C33-E893-C2E1EB844E69}"/>
            </a:ext>
          </a:extLst>
        </p:cNvPr>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3C6FE399-71EE-12C0-6462-459A5F1D69BD}"/>
              </a:ext>
            </a:extLst>
          </p:cNvPr>
          <p:cNvCxnSpPr/>
          <p:nvPr/>
        </p:nvCxnSpPr>
        <p:spPr>
          <a:xfrm>
            <a:off x="457200" y="0"/>
            <a:ext cx="0" cy="1262070"/>
          </a:xfrm>
          <a:prstGeom prst="line">
            <a:avLst/>
          </a:prstGeom>
          <a:ln w="571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E85BD0E7-1C11-BF56-75CD-1114B1D2D95C}"/>
              </a:ext>
            </a:extLst>
          </p:cNvPr>
          <p:cNvCxnSpPr>
            <a:cxnSpLocks/>
          </p:cNvCxnSpPr>
          <p:nvPr/>
        </p:nvCxnSpPr>
        <p:spPr>
          <a:xfrm>
            <a:off x="0" y="431800"/>
            <a:ext cx="1511300" cy="0"/>
          </a:xfrm>
          <a:prstGeom prst="line">
            <a:avLst/>
          </a:prstGeom>
          <a:ln w="571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9624573E-E82E-FC84-1909-43E0E85CB588}"/>
              </a:ext>
            </a:extLst>
          </p:cNvPr>
          <p:cNvSpPr txBox="1">
            <a:spLocks/>
          </p:cNvSpPr>
          <p:nvPr/>
        </p:nvSpPr>
        <p:spPr>
          <a:xfrm>
            <a:off x="558800" y="262728"/>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a:latin typeface="Helvetica" pitchFamily="2" charset="0"/>
                <a:cs typeface="Courier New" panose="02070309020205020404" pitchFamily="49" charset="0"/>
              </a:rPr>
              <a:t>Prior – specification</a:t>
            </a:r>
          </a:p>
        </p:txBody>
      </p:sp>
      <p:sp>
        <p:nvSpPr>
          <p:cNvPr id="3" name="Content Placeholder 2">
            <a:extLst>
              <a:ext uri="{FF2B5EF4-FFF2-40B4-BE49-F238E27FC236}">
                <a16:creationId xmlns:a16="http://schemas.microsoft.com/office/drawing/2014/main" id="{64A6622D-76FD-E4C2-BA24-1B9578A58117}"/>
              </a:ext>
            </a:extLst>
          </p:cNvPr>
          <p:cNvSpPr>
            <a:spLocks noGrp="1"/>
          </p:cNvSpPr>
          <p:nvPr>
            <p:ph idx="1"/>
          </p:nvPr>
        </p:nvSpPr>
        <p:spPr>
          <a:xfrm>
            <a:off x="625645" y="1757362"/>
            <a:ext cx="5257800" cy="4246391"/>
          </a:xfrm>
        </p:spPr>
        <p:txBody>
          <a:bodyPr>
            <a:noAutofit/>
          </a:bodyPr>
          <a:lstStyle/>
          <a:p>
            <a:pPr marL="0" indent="0">
              <a:buNone/>
            </a:pPr>
            <a:r>
              <a:rPr lang="en-US" sz="2400" b="1" dirty="0">
                <a:solidFill>
                  <a:schemeClr val="accent2"/>
                </a:solidFill>
                <a:latin typeface="Helvetica" pitchFamily="2" charset="0"/>
              </a:rPr>
              <a:t>Structure Prior</a:t>
            </a:r>
          </a:p>
          <a:p>
            <a:pPr marL="0" indent="0">
              <a:buNone/>
            </a:pPr>
            <a:endParaRPr lang="en-US" sz="1800" dirty="0">
              <a:latin typeface="Helvetica" pitchFamily="2" charset="0"/>
            </a:endParaRPr>
          </a:p>
          <a:p>
            <a:pPr marL="0" indent="0">
              <a:buNone/>
            </a:pPr>
            <a:r>
              <a:rPr lang="en-US" sz="1800" dirty="0">
                <a:latin typeface="Helvetica" pitchFamily="2" charset="0"/>
              </a:rPr>
              <a:t>What prior assumptions do I have about the density? Do I believe a particular edge should be included?</a:t>
            </a:r>
          </a:p>
        </p:txBody>
      </p:sp>
      <p:sp>
        <p:nvSpPr>
          <p:cNvPr id="5" name="Content Placeholder 2">
            <a:extLst>
              <a:ext uri="{FF2B5EF4-FFF2-40B4-BE49-F238E27FC236}">
                <a16:creationId xmlns:a16="http://schemas.microsoft.com/office/drawing/2014/main" id="{FBDB601E-EF89-5862-A8A5-19A0723ED30B}"/>
              </a:ext>
            </a:extLst>
          </p:cNvPr>
          <p:cNvSpPr txBox="1">
            <a:spLocks/>
          </p:cNvSpPr>
          <p:nvPr/>
        </p:nvSpPr>
        <p:spPr>
          <a:xfrm>
            <a:off x="6348673" y="1765383"/>
            <a:ext cx="5257800" cy="42463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dirty="0">
                <a:solidFill>
                  <a:schemeClr val="accent2"/>
                </a:solidFill>
                <a:latin typeface="Helvetica" pitchFamily="2" charset="0"/>
              </a:rPr>
              <a:t>Parameter Prior</a:t>
            </a:r>
          </a:p>
          <a:p>
            <a:pPr marL="0" indent="0">
              <a:buFont typeface="Arial" panose="020B0604020202020204" pitchFamily="34" charset="0"/>
              <a:buNone/>
            </a:pPr>
            <a:endParaRPr lang="en-US" sz="1800" dirty="0">
              <a:latin typeface="Helvetica" pitchFamily="2" charset="0"/>
            </a:endParaRPr>
          </a:p>
          <a:p>
            <a:pPr marL="0" indent="0">
              <a:buFont typeface="Arial" panose="020B0604020202020204" pitchFamily="34" charset="0"/>
              <a:buNone/>
            </a:pPr>
            <a:r>
              <a:rPr lang="en-US" sz="1800" dirty="0">
                <a:latin typeface="Helvetica" pitchFamily="2" charset="0"/>
              </a:rPr>
              <a:t>What prior assumptions do I have about the strength of the edge weights? </a:t>
            </a:r>
          </a:p>
        </p:txBody>
      </p:sp>
      <p:pic>
        <p:nvPicPr>
          <p:cNvPr id="9" name="Picture 8" descr="A white text with black text&#10;&#10;Description automatically generated">
            <a:extLst>
              <a:ext uri="{FF2B5EF4-FFF2-40B4-BE49-F238E27FC236}">
                <a16:creationId xmlns:a16="http://schemas.microsoft.com/office/drawing/2014/main" id="{F9C77661-ACF8-A909-12A5-EEB8A536633B}"/>
              </a:ext>
            </a:extLst>
          </p:cNvPr>
          <p:cNvPicPr>
            <a:picLocks noChangeAspect="1"/>
          </p:cNvPicPr>
          <p:nvPr/>
        </p:nvPicPr>
        <p:blipFill rotWithShape="1">
          <a:blip r:embed="rId3"/>
          <a:srcRect l="2678"/>
          <a:stretch/>
        </p:blipFill>
        <p:spPr>
          <a:xfrm>
            <a:off x="2243892" y="3694287"/>
            <a:ext cx="7279106" cy="2900985"/>
          </a:xfrm>
          <a:prstGeom prst="rect">
            <a:avLst/>
          </a:prstGeom>
        </p:spPr>
      </p:pic>
      <p:sp>
        <p:nvSpPr>
          <p:cNvPr id="4" name="Rectangle 3">
            <a:extLst>
              <a:ext uri="{FF2B5EF4-FFF2-40B4-BE49-F238E27FC236}">
                <a16:creationId xmlns:a16="http://schemas.microsoft.com/office/drawing/2014/main" id="{8062C01B-9E8C-FA5A-1A77-3DBAF8936B61}"/>
              </a:ext>
            </a:extLst>
          </p:cNvPr>
          <p:cNvSpPr/>
          <p:nvPr/>
        </p:nvSpPr>
        <p:spPr>
          <a:xfrm>
            <a:off x="5323840" y="5435600"/>
            <a:ext cx="2001520" cy="21336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1003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094284B-A076-5C63-64C0-FE2C8753A20F}"/>
              </a:ext>
            </a:extLst>
          </p:cNvPr>
          <p:cNvSpPr txBox="1">
            <a:spLocks/>
          </p:cNvSpPr>
          <p:nvPr/>
        </p:nvSpPr>
        <p:spPr>
          <a:xfrm>
            <a:off x="558800" y="262728"/>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a:latin typeface="Helvetica" pitchFamily="2" charset="0"/>
                <a:cs typeface="Courier New" panose="02070309020205020404" pitchFamily="49" charset="0"/>
              </a:rPr>
              <a:t>Resources</a:t>
            </a:r>
          </a:p>
        </p:txBody>
      </p:sp>
      <p:sp>
        <p:nvSpPr>
          <p:cNvPr id="4" name="TextBox 3">
            <a:extLst>
              <a:ext uri="{FF2B5EF4-FFF2-40B4-BE49-F238E27FC236}">
                <a16:creationId xmlns:a16="http://schemas.microsoft.com/office/drawing/2014/main" id="{95BCFEA4-5872-F7A8-D62B-A3276A5D364E}"/>
              </a:ext>
            </a:extLst>
          </p:cNvPr>
          <p:cNvSpPr txBox="1"/>
          <p:nvPr/>
        </p:nvSpPr>
        <p:spPr>
          <a:xfrm>
            <a:off x="3466024" y="5496617"/>
            <a:ext cx="6377552" cy="1785104"/>
          </a:xfrm>
          <a:prstGeom prst="rect">
            <a:avLst/>
          </a:prstGeom>
          <a:noFill/>
        </p:spPr>
        <p:txBody>
          <a:bodyPr wrap="square">
            <a:spAutoFit/>
          </a:bodyPr>
          <a:lstStyle/>
          <a:p>
            <a:r>
              <a:rPr lang="en-US" dirty="0">
                <a:latin typeface="Helvetica" pitchFamily="2" charset="0"/>
                <a:hlinkClick r:id="rId3"/>
              </a:rPr>
              <a:t>https://bayesiangraphicalmodeling.com/</a:t>
            </a:r>
            <a:endParaRPr lang="en-US" dirty="0">
              <a:latin typeface="Helvetica" pitchFamily="2" charset="0"/>
            </a:endParaRPr>
          </a:p>
          <a:p>
            <a:endParaRPr lang="en-US" sz="900" dirty="0">
              <a:latin typeface="Helvetica" pitchFamily="2" charset="0"/>
            </a:endParaRPr>
          </a:p>
          <a:p>
            <a:r>
              <a:rPr lang="en-US" dirty="0">
                <a:latin typeface="Helvetica" pitchFamily="2" charset="0"/>
                <a:hlinkClick r:id="rId4"/>
              </a:rPr>
              <a:t>https://github.com/KarolineHuth/easybgm</a:t>
            </a:r>
            <a:endParaRPr lang="en-US" dirty="0">
              <a:latin typeface="Helvetica" pitchFamily="2" charset="0"/>
            </a:endParaRPr>
          </a:p>
          <a:p>
            <a:endParaRPr lang="en-US" sz="900" dirty="0">
              <a:latin typeface="Helvetica" pitchFamily="2" charset="0"/>
            </a:endParaRPr>
          </a:p>
          <a:p>
            <a:r>
              <a:rPr lang="en-US" dirty="0">
                <a:latin typeface="Helvetica" pitchFamily="2" charset="0"/>
                <a:hlinkClick r:id="rId5"/>
              </a:rPr>
              <a:t>https://maartenmarsman.github.io/bgms/</a:t>
            </a:r>
            <a:endParaRPr lang="en-US" dirty="0">
              <a:latin typeface="Helvetica" pitchFamily="2" charset="0"/>
            </a:endParaRPr>
          </a:p>
          <a:p>
            <a:endParaRPr lang="en-US" dirty="0">
              <a:latin typeface="Helvetica" pitchFamily="2" charset="0"/>
            </a:endParaRPr>
          </a:p>
          <a:p>
            <a:endParaRPr lang="en-US" dirty="0">
              <a:latin typeface="Helvetica" pitchFamily="2" charset="0"/>
            </a:endParaRPr>
          </a:p>
        </p:txBody>
      </p:sp>
      <p:sp>
        <p:nvSpPr>
          <p:cNvPr id="7" name="TextBox 6">
            <a:extLst>
              <a:ext uri="{FF2B5EF4-FFF2-40B4-BE49-F238E27FC236}">
                <a16:creationId xmlns:a16="http://schemas.microsoft.com/office/drawing/2014/main" id="{067B623A-831A-91A0-4BE8-47368F61F7CD}"/>
              </a:ext>
            </a:extLst>
          </p:cNvPr>
          <p:cNvSpPr txBox="1"/>
          <p:nvPr/>
        </p:nvSpPr>
        <p:spPr>
          <a:xfrm>
            <a:off x="558799" y="1386817"/>
            <a:ext cx="10956441" cy="4524315"/>
          </a:xfrm>
          <a:prstGeom prst="rect">
            <a:avLst/>
          </a:prstGeom>
          <a:noFill/>
        </p:spPr>
        <p:txBody>
          <a:bodyPr wrap="square">
            <a:spAutoFit/>
          </a:bodyPr>
          <a:lstStyle/>
          <a:p>
            <a:pPr algn="just"/>
            <a:endParaRPr lang="en-CA" b="0" i="0" dirty="0">
              <a:effectLst/>
              <a:latin typeface="Helvetica" pitchFamily="2" charset="0"/>
            </a:endParaRPr>
          </a:p>
          <a:p>
            <a:pPr algn="just"/>
            <a:r>
              <a:rPr lang="en-CA" b="0" i="0" dirty="0">
                <a:effectLst/>
                <a:latin typeface="Helvetica" pitchFamily="2" charset="0"/>
              </a:rPr>
              <a:t>Huth, K. B. S., de Ron, J., </a:t>
            </a:r>
            <a:r>
              <a:rPr lang="en-CA" b="0" i="0" dirty="0" err="1">
                <a:effectLst/>
                <a:latin typeface="Helvetica" pitchFamily="2" charset="0"/>
              </a:rPr>
              <a:t>Goudriaan</a:t>
            </a:r>
            <a:r>
              <a:rPr lang="en-CA" b="0" i="0" dirty="0">
                <a:effectLst/>
                <a:latin typeface="Helvetica" pitchFamily="2" charset="0"/>
              </a:rPr>
              <a:t>, A. E., </a:t>
            </a:r>
            <a:r>
              <a:rPr lang="en-CA" b="0" i="0" dirty="0" err="1">
                <a:effectLst/>
                <a:latin typeface="Helvetica" pitchFamily="2" charset="0"/>
              </a:rPr>
              <a:t>Luigjes</a:t>
            </a:r>
            <a:r>
              <a:rPr lang="en-CA" b="0" i="0" dirty="0">
                <a:effectLst/>
                <a:latin typeface="Helvetica" pitchFamily="2" charset="0"/>
              </a:rPr>
              <a:t>, J., Mohammadi, R., van Holst, R. J., </a:t>
            </a:r>
            <a:r>
              <a:rPr lang="en-CA" b="0" i="0" dirty="0" err="1">
                <a:effectLst/>
                <a:latin typeface="Helvetica" pitchFamily="2" charset="0"/>
              </a:rPr>
              <a:t>Wagenmakers</a:t>
            </a:r>
            <a:r>
              <a:rPr lang="en-CA" b="0" i="0" dirty="0">
                <a:effectLst/>
                <a:latin typeface="Helvetica" pitchFamily="2" charset="0"/>
              </a:rPr>
              <a:t>, E.-J., &amp; Marsman, M. (2023). </a:t>
            </a:r>
            <a:r>
              <a:rPr lang="en-CA" b="0" i="0" dirty="0">
                <a:solidFill>
                  <a:srgbClr val="1565C0"/>
                </a:solidFill>
                <a:effectLst/>
                <a:latin typeface="Helvetica" pitchFamily="2" charset="0"/>
                <a:hlinkClick r:id="rId6"/>
              </a:rPr>
              <a:t>Bayesian analysis of cross-sectional networks: A tutorial in R and JASP</a:t>
            </a:r>
            <a:r>
              <a:rPr lang="en-CA" b="0" i="0" dirty="0">
                <a:effectLst/>
                <a:latin typeface="Helvetica" pitchFamily="2" charset="0"/>
              </a:rPr>
              <a:t>. </a:t>
            </a:r>
            <a:r>
              <a:rPr lang="en-CA" b="0" i="1" dirty="0">
                <a:effectLst/>
                <a:latin typeface="Helvetica" pitchFamily="2" charset="0"/>
              </a:rPr>
              <a:t>Advances in Methods and Practices in Psychological Science, 6</a:t>
            </a:r>
            <a:r>
              <a:rPr lang="en-CA" b="0" dirty="0">
                <a:effectLst/>
                <a:latin typeface="Helvetica" pitchFamily="2" charset="0"/>
              </a:rPr>
              <a:t>(4)</a:t>
            </a:r>
            <a:r>
              <a:rPr lang="en-CA" b="0" i="0" dirty="0">
                <a:effectLst/>
                <a:latin typeface="Helvetica" pitchFamily="2" charset="0"/>
              </a:rPr>
              <a:t>.</a:t>
            </a:r>
          </a:p>
          <a:p>
            <a:pPr algn="just"/>
            <a:endParaRPr lang="en-CA" b="0" i="0" dirty="0">
              <a:effectLst/>
              <a:latin typeface="Helvetica" pitchFamily="2" charset="0"/>
            </a:endParaRPr>
          </a:p>
          <a:p>
            <a:pPr algn="just"/>
            <a:r>
              <a:rPr lang="en-CA" b="0" i="0" dirty="0">
                <a:effectLst/>
                <a:latin typeface="Helvetica" pitchFamily="2" charset="0"/>
              </a:rPr>
              <a:t>Huth, K., Keetelaar, S., Sekulovski, N., van den Bergh, D., &amp; Marsman, M. (</a:t>
            </a:r>
            <a:r>
              <a:rPr lang="en-CA" dirty="0">
                <a:latin typeface="Helvetica" pitchFamily="2" charset="0"/>
              </a:rPr>
              <a:t>2024</a:t>
            </a:r>
            <a:r>
              <a:rPr lang="en-CA" b="0" i="0" dirty="0">
                <a:effectLst/>
                <a:latin typeface="Helvetica" pitchFamily="2" charset="0"/>
              </a:rPr>
              <a:t>). Simplifying Bayesian analysis of graphical models for the social sciences with </a:t>
            </a:r>
            <a:r>
              <a:rPr lang="en-CA" b="0" i="0" dirty="0" err="1">
                <a:effectLst/>
                <a:latin typeface="Helvetica" pitchFamily="2" charset="0"/>
              </a:rPr>
              <a:t>easybgm</a:t>
            </a:r>
            <a:r>
              <a:rPr lang="en-CA" b="0" i="0" dirty="0">
                <a:effectLst/>
                <a:latin typeface="Helvetica" pitchFamily="2" charset="0"/>
              </a:rPr>
              <a:t>: A user-friendly R-package. </a:t>
            </a:r>
            <a:r>
              <a:rPr lang="en-CA" b="0" i="0" dirty="0">
                <a:effectLst/>
                <a:latin typeface="Helvetica" pitchFamily="2" charset="0"/>
                <a:hlinkClick r:id="rId7"/>
              </a:rPr>
              <a:t>https://doi.org/10.31234/osf.io/8f72p</a:t>
            </a:r>
            <a:endParaRPr lang="en-CA" dirty="0">
              <a:latin typeface="Helvetica" pitchFamily="2" charset="0"/>
            </a:endParaRPr>
          </a:p>
          <a:p>
            <a:pPr algn="just"/>
            <a:endParaRPr lang="en-CA" b="0" i="0" dirty="0">
              <a:effectLst/>
              <a:latin typeface="Helvetica" pitchFamily="2" charset="0"/>
            </a:endParaRPr>
          </a:p>
          <a:p>
            <a:pPr algn="just"/>
            <a:r>
              <a:rPr lang="en-CA" b="0" i="0" dirty="0">
                <a:effectLst/>
                <a:latin typeface="Helvetica" pitchFamily="2" charset="0"/>
              </a:rPr>
              <a:t>Marsman, M., van den Bergh, D., &amp; </a:t>
            </a:r>
            <a:r>
              <a:rPr lang="en-CA" b="0" i="0" dirty="0" err="1">
                <a:effectLst/>
                <a:latin typeface="Helvetica" pitchFamily="2" charset="0"/>
              </a:rPr>
              <a:t>Haslbeck</a:t>
            </a:r>
            <a:r>
              <a:rPr lang="en-CA" b="0" i="0" dirty="0">
                <a:effectLst/>
                <a:latin typeface="Helvetica" pitchFamily="2" charset="0"/>
              </a:rPr>
              <a:t>, J. M. B. (</a:t>
            </a:r>
            <a:r>
              <a:rPr lang="en-CA" dirty="0">
                <a:latin typeface="Helvetica" pitchFamily="2" charset="0"/>
              </a:rPr>
              <a:t>in press</a:t>
            </a:r>
            <a:r>
              <a:rPr lang="en-CA" b="0" i="0" dirty="0">
                <a:effectLst/>
                <a:latin typeface="Helvetica" pitchFamily="2" charset="0"/>
              </a:rPr>
              <a:t>). </a:t>
            </a:r>
            <a:r>
              <a:rPr lang="en-CA" b="0" i="0" dirty="0">
                <a:effectLst/>
                <a:latin typeface="Helvetica" pitchFamily="2" charset="0"/>
                <a:hlinkClick r:id="rId8"/>
              </a:rPr>
              <a:t>Bayesian Analysis of the Ordinal Markov Random Field</a:t>
            </a:r>
            <a:r>
              <a:rPr lang="en-CA" b="0" i="0" dirty="0">
                <a:effectLst/>
                <a:latin typeface="Helvetica" pitchFamily="2" charset="0"/>
              </a:rPr>
              <a:t>. Psychometrika </a:t>
            </a:r>
          </a:p>
          <a:p>
            <a:pPr algn="just"/>
            <a:endParaRPr lang="en-CA" dirty="0">
              <a:latin typeface="Helvetica" pitchFamily="2" charset="0"/>
            </a:endParaRPr>
          </a:p>
          <a:p>
            <a:pPr algn="just"/>
            <a:r>
              <a:rPr lang="en-CA" b="0" i="0" dirty="0">
                <a:solidFill>
                  <a:srgbClr val="222222"/>
                </a:solidFill>
                <a:effectLst/>
                <a:highlight>
                  <a:srgbClr val="FFFFFF"/>
                </a:highlight>
                <a:latin typeface="Arial" panose="020B0604020202020204" pitchFamily="34" charset="0"/>
              </a:rPr>
              <a:t>Sekulovski, N., Keetelaar, S., Huth, K., Wagenmakers, E. J., van Bork, R., van den Bergh, D., &amp; Marsman, M. </a:t>
            </a:r>
            <a:r>
              <a:rPr lang="en-CA" b="0" i="0">
                <a:solidFill>
                  <a:srgbClr val="222222"/>
                </a:solidFill>
                <a:effectLst/>
                <a:highlight>
                  <a:srgbClr val="FFFFFF"/>
                </a:highlight>
                <a:latin typeface="Arial" panose="020B0604020202020204" pitchFamily="34" charset="0"/>
              </a:rPr>
              <a:t>(</a:t>
            </a:r>
            <a:r>
              <a:rPr lang="en-CA">
                <a:solidFill>
                  <a:srgbClr val="222222"/>
                </a:solidFill>
                <a:highlight>
                  <a:srgbClr val="FFFFFF"/>
                </a:highlight>
                <a:latin typeface="Arial" panose="020B0604020202020204" pitchFamily="34" charset="0"/>
              </a:rPr>
              <a:t>in press</a:t>
            </a:r>
            <a:r>
              <a:rPr lang="en-CA" b="0" i="0">
                <a:solidFill>
                  <a:srgbClr val="222222"/>
                </a:solidFill>
                <a:effectLst/>
                <a:highlight>
                  <a:srgbClr val="FFFFFF"/>
                </a:highlight>
                <a:latin typeface="Arial" panose="020B0604020202020204" pitchFamily="34" charset="0"/>
              </a:rPr>
              <a:t>). </a:t>
            </a:r>
            <a:r>
              <a:rPr lang="en-CA" b="0" i="0" dirty="0">
                <a:solidFill>
                  <a:srgbClr val="222222"/>
                </a:solidFill>
                <a:effectLst/>
                <a:highlight>
                  <a:srgbClr val="FFFFFF"/>
                </a:highlight>
                <a:latin typeface="Arial" panose="020B0604020202020204" pitchFamily="34" charset="0"/>
                <a:hlinkClick r:id="rId9"/>
              </a:rPr>
              <a:t>Testing conditional independence in psychometric networks: An analysis of three Bayesian methods</a:t>
            </a:r>
            <a:r>
              <a:rPr lang="en-CA" b="0" i="0" dirty="0">
                <a:solidFill>
                  <a:srgbClr val="222222"/>
                </a:solidFill>
                <a:effectLst/>
                <a:highlight>
                  <a:srgbClr val="FFFFFF"/>
                </a:highlight>
                <a:latin typeface="Arial" panose="020B0604020202020204" pitchFamily="34" charset="0"/>
              </a:rPr>
              <a:t>. </a:t>
            </a:r>
            <a:r>
              <a:rPr lang="en-CA" b="0" i="1" dirty="0">
                <a:solidFill>
                  <a:srgbClr val="222222"/>
                </a:solidFill>
                <a:effectLst/>
                <a:highlight>
                  <a:srgbClr val="FFFFFF"/>
                </a:highlight>
                <a:latin typeface="Arial" panose="020B0604020202020204" pitchFamily="34" charset="0"/>
              </a:rPr>
              <a:t>Multivariate Behavioral Research</a:t>
            </a:r>
            <a:r>
              <a:rPr lang="en-CA" b="0" i="0" dirty="0">
                <a:solidFill>
                  <a:srgbClr val="222222"/>
                </a:solidFill>
                <a:effectLst/>
                <a:highlight>
                  <a:srgbClr val="FFFFFF"/>
                </a:highlight>
                <a:latin typeface="Arial" panose="020B0604020202020204" pitchFamily="34" charset="0"/>
              </a:rPr>
              <a:t>, 1-21.</a:t>
            </a:r>
          </a:p>
          <a:p>
            <a:pPr algn="just"/>
            <a:endParaRPr lang="en-CA" b="0" i="0" dirty="0">
              <a:effectLst/>
              <a:latin typeface="Helvetica" pitchFamily="2" charset="0"/>
            </a:endParaRPr>
          </a:p>
        </p:txBody>
      </p:sp>
      <p:cxnSp>
        <p:nvCxnSpPr>
          <p:cNvPr id="2" name="Straight Connector 1">
            <a:extLst>
              <a:ext uri="{FF2B5EF4-FFF2-40B4-BE49-F238E27FC236}">
                <a16:creationId xmlns:a16="http://schemas.microsoft.com/office/drawing/2014/main" id="{3F39B814-8560-195B-BAFC-909DC7F36EA8}"/>
              </a:ext>
            </a:extLst>
          </p:cNvPr>
          <p:cNvCxnSpPr/>
          <p:nvPr/>
        </p:nvCxnSpPr>
        <p:spPr>
          <a:xfrm>
            <a:off x="457200" y="0"/>
            <a:ext cx="0" cy="1262070"/>
          </a:xfrm>
          <a:prstGeom prst="line">
            <a:avLst/>
          </a:prstGeom>
          <a:ln w="571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77FAB24F-CAB7-529A-088B-6F854184248C}"/>
              </a:ext>
            </a:extLst>
          </p:cNvPr>
          <p:cNvCxnSpPr>
            <a:cxnSpLocks/>
          </p:cNvCxnSpPr>
          <p:nvPr/>
        </p:nvCxnSpPr>
        <p:spPr>
          <a:xfrm>
            <a:off x="0" y="431800"/>
            <a:ext cx="1511300" cy="0"/>
          </a:xfrm>
          <a:prstGeom prst="line">
            <a:avLst/>
          </a:prstGeom>
          <a:ln w="571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369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F5301B-2C1C-DE84-0FFE-502B5E3512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2B24D6-FC48-74C7-FE23-095366399EEF}"/>
              </a:ext>
            </a:extLst>
          </p:cNvPr>
          <p:cNvSpPr>
            <a:spLocks noGrp="1"/>
          </p:cNvSpPr>
          <p:nvPr>
            <p:ph type="ctrTitle"/>
          </p:nvPr>
        </p:nvSpPr>
        <p:spPr>
          <a:xfrm>
            <a:off x="0" y="0"/>
            <a:ext cx="12192000" cy="1155959"/>
          </a:xfrm>
        </p:spPr>
        <p:txBody>
          <a:bodyPr>
            <a:noAutofit/>
          </a:bodyPr>
          <a:lstStyle/>
          <a:p>
            <a:r>
              <a:rPr lang="en-NL" sz="4000">
                <a:solidFill>
                  <a:schemeClr val="accent1">
                    <a:lumMod val="50000"/>
                  </a:schemeClr>
                </a:solidFill>
                <a:latin typeface="Helvetica" pitchFamily="2" charset="0"/>
                <a:cs typeface="Times New Roman" panose="02020603050405020304" pitchFamily="18" charset="0"/>
              </a:rPr>
              <a:t>Session setup</a:t>
            </a:r>
          </a:p>
        </p:txBody>
      </p:sp>
      <p:grpSp>
        <p:nvGrpSpPr>
          <p:cNvPr id="19" name="Group 18">
            <a:extLst>
              <a:ext uri="{FF2B5EF4-FFF2-40B4-BE49-F238E27FC236}">
                <a16:creationId xmlns:a16="http://schemas.microsoft.com/office/drawing/2014/main" id="{02C07555-95AA-4358-7BDA-E8240E6CF583}"/>
              </a:ext>
            </a:extLst>
          </p:cNvPr>
          <p:cNvGrpSpPr/>
          <p:nvPr/>
        </p:nvGrpSpPr>
        <p:grpSpPr>
          <a:xfrm>
            <a:off x="6037692" y="2274570"/>
            <a:ext cx="2621039" cy="2532944"/>
            <a:chOff x="4115174" y="2349000"/>
            <a:chExt cx="2621039" cy="2532944"/>
          </a:xfrm>
        </p:grpSpPr>
        <p:pic>
          <p:nvPicPr>
            <p:cNvPr id="10" name="Picture 9" descr="Icon&#10;&#10;Description automatically generated">
              <a:extLst>
                <a:ext uri="{FF2B5EF4-FFF2-40B4-BE49-F238E27FC236}">
                  <a16:creationId xmlns:a16="http://schemas.microsoft.com/office/drawing/2014/main" id="{9F68FC3B-80EA-4E7A-F538-9DF0AB301028}"/>
                </a:ext>
              </a:extLst>
            </p:cNvPr>
            <p:cNvPicPr>
              <a:picLocks noChangeAspect="1"/>
            </p:cNvPicPr>
            <p:nvPr/>
          </p:nvPicPr>
          <p:blipFill>
            <a:blip r:embed="rId3"/>
            <a:stretch>
              <a:fillRect/>
            </a:stretch>
          </p:blipFill>
          <p:spPr>
            <a:xfrm>
              <a:off x="4656000" y="2349000"/>
              <a:ext cx="1440000" cy="1440000"/>
            </a:xfrm>
            <a:prstGeom prst="rect">
              <a:avLst/>
            </a:prstGeom>
          </p:spPr>
        </p:pic>
        <p:sp>
          <p:nvSpPr>
            <p:cNvPr id="11" name="TextBox 10">
              <a:extLst>
                <a:ext uri="{FF2B5EF4-FFF2-40B4-BE49-F238E27FC236}">
                  <a16:creationId xmlns:a16="http://schemas.microsoft.com/office/drawing/2014/main" id="{3FAA4AEB-BF05-FDA3-9E6D-951F44C4066C}"/>
                </a:ext>
              </a:extLst>
            </p:cNvPr>
            <p:cNvSpPr txBox="1"/>
            <p:nvPr/>
          </p:nvSpPr>
          <p:spPr>
            <a:xfrm>
              <a:off x="4115174" y="4358724"/>
              <a:ext cx="2621039" cy="523220"/>
            </a:xfrm>
            <a:prstGeom prst="rect">
              <a:avLst/>
            </a:prstGeom>
            <a:noFill/>
          </p:spPr>
          <p:txBody>
            <a:bodyPr wrap="none" rtlCol="0">
              <a:spAutoFit/>
            </a:bodyPr>
            <a:lstStyle/>
            <a:p>
              <a:r>
                <a:rPr lang="en-US" sz="2800" dirty="0">
                  <a:solidFill>
                    <a:schemeClr val="accent1">
                      <a:lumMod val="50000"/>
                    </a:schemeClr>
                  </a:solidFill>
                  <a:latin typeface="Helvetica" pitchFamily="2" charset="0"/>
                </a:rPr>
                <a:t>Part III: Tutorial</a:t>
              </a:r>
            </a:p>
          </p:txBody>
        </p:sp>
      </p:grpSp>
      <p:grpSp>
        <p:nvGrpSpPr>
          <p:cNvPr id="24" name="Group 23">
            <a:extLst>
              <a:ext uri="{FF2B5EF4-FFF2-40B4-BE49-F238E27FC236}">
                <a16:creationId xmlns:a16="http://schemas.microsoft.com/office/drawing/2014/main" id="{E4AE5124-3681-6045-E171-A02897581A44}"/>
              </a:ext>
            </a:extLst>
          </p:cNvPr>
          <p:cNvGrpSpPr/>
          <p:nvPr/>
        </p:nvGrpSpPr>
        <p:grpSpPr>
          <a:xfrm>
            <a:off x="9130043" y="2274090"/>
            <a:ext cx="2845331" cy="2533424"/>
            <a:chOff x="8116963" y="2349000"/>
            <a:chExt cx="2845331" cy="2533424"/>
          </a:xfrm>
        </p:grpSpPr>
        <p:grpSp>
          <p:nvGrpSpPr>
            <p:cNvPr id="20" name="Group 19">
              <a:extLst>
                <a:ext uri="{FF2B5EF4-FFF2-40B4-BE49-F238E27FC236}">
                  <a16:creationId xmlns:a16="http://schemas.microsoft.com/office/drawing/2014/main" id="{C2650640-A1C0-382F-7ED0-9F3EAC5AE002}"/>
                </a:ext>
              </a:extLst>
            </p:cNvPr>
            <p:cNvGrpSpPr/>
            <p:nvPr/>
          </p:nvGrpSpPr>
          <p:grpSpPr>
            <a:xfrm>
              <a:off x="8116963" y="2349000"/>
              <a:ext cx="2845331" cy="2533424"/>
              <a:chOff x="7171993" y="2349000"/>
              <a:chExt cx="2845331" cy="2533424"/>
            </a:xfrm>
          </p:grpSpPr>
          <p:pic>
            <p:nvPicPr>
              <p:cNvPr id="7" name="Picture 6" descr="Icon&#10;&#10;Description automatically generated">
                <a:extLst>
                  <a:ext uri="{FF2B5EF4-FFF2-40B4-BE49-F238E27FC236}">
                    <a16:creationId xmlns:a16="http://schemas.microsoft.com/office/drawing/2014/main" id="{FF46803A-2991-AB0F-7E31-5F2CCA7F607F}"/>
                  </a:ext>
                </a:extLst>
              </p:cNvPr>
              <p:cNvPicPr>
                <a:picLocks noChangeAspect="1"/>
              </p:cNvPicPr>
              <p:nvPr/>
            </p:nvPicPr>
            <p:blipFill>
              <a:blip r:embed="rId4"/>
              <a:stretch>
                <a:fillRect/>
              </a:stretch>
            </p:blipFill>
            <p:spPr>
              <a:xfrm>
                <a:off x="8364865" y="2349000"/>
                <a:ext cx="1080000" cy="1080000"/>
              </a:xfrm>
              <a:prstGeom prst="rect">
                <a:avLst/>
              </a:prstGeom>
            </p:spPr>
          </p:pic>
          <p:sp>
            <p:nvSpPr>
              <p:cNvPr id="8" name="TextBox 7">
                <a:extLst>
                  <a:ext uri="{FF2B5EF4-FFF2-40B4-BE49-F238E27FC236}">
                    <a16:creationId xmlns:a16="http://schemas.microsoft.com/office/drawing/2014/main" id="{A6CE2D8E-62B0-D3E5-2ADA-EA100201CA1E}"/>
                  </a:ext>
                </a:extLst>
              </p:cNvPr>
              <p:cNvSpPr txBox="1"/>
              <p:nvPr/>
            </p:nvSpPr>
            <p:spPr>
              <a:xfrm>
                <a:off x="7171993" y="4359204"/>
                <a:ext cx="2845331" cy="523220"/>
              </a:xfrm>
              <a:prstGeom prst="rect">
                <a:avLst/>
              </a:prstGeom>
              <a:noFill/>
            </p:spPr>
            <p:txBody>
              <a:bodyPr wrap="none" rtlCol="0">
                <a:spAutoFit/>
              </a:bodyPr>
              <a:lstStyle/>
              <a:p>
                <a:r>
                  <a:rPr lang="en-US" sz="2800" dirty="0">
                    <a:solidFill>
                      <a:schemeClr val="accent1">
                        <a:lumMod val="50000"/>
                      </a:schemeClr>
                    </a:solidFill>
                    <a:latin typeface="Helvetica" pitchFamily="2" charset="0"/>
                  </a:rPr>
                  <a:t>Part IV: Practical</a:t>
                </a:r>
              </a:p>
            </p:txBody>
          </p:sp>
        </p:grpSp>
        <p:grpSp>
          <p:nvGrpSpPr>
            <p:cNvPr id="23" name="Group 22">
              <a:extLst>
                <a:ext uri="{FF2B5EF4-FFF2-40B4-BE49-F238E27FC236}">
                  <a16:creationId xmlns:a16="http://schemas.microsoft.com/office/drawing/2014/main" id="{F5DAE8FA-BAD0-0186-D71D-5D8BE26B2796}"/>
                </a:ext>
              </a:extLst>
            </p:cNvPr>
            <p:cNvGrpSpPr>
              <a:grpSpLocks noChangeAspect="1"/>
            </p:cNvGrpSpPr>
            <p:nvPr/>
          </p:nvGrpSpPr>
          <p:grpSpPr>
            <a:xfrm>
              <a:off x="8667171" y="2595816"/>
              <a:ext cx="858992" cy="1260000"/>
              <a:chOff x="4110393" y="5245072"/>
              <a:chExt cx="680214" cy="1080000"/>
            </a:xfrm>
          </p:grpSpPr>
          <p:pic>
            <p:nvPicPr>
              <p:cNvPr id="21" name="Picture 20">
                <a:extLst>
                  <a:ext uri="{FF2B5EF4-FFF2-40B4-BE49-F238E27FC236}">
                    <a16:creationId xmlns:a16="http://schemas.microsoft.com/office/drawing/2014/main" id="{EAF23011-D945-13D5-76DC-1CAC0FB7F454}"/>
                  </a:ext>
                </a:extLst>
              </p:cNvPr>
              <p:cNvPicPr>
                <a:picLocks noChangeAspect="1"/>
              </p:cNvPicPr>
              <p:nvPr/>
            </p:nvPicPr>
            <p:blipFill rotWithShape="1">
              <a:blip r:embed="rId5"/>
              <a:srcRect r="52401"/>
              <a:stretch/>
            </p:blipFill>
            <p:spPr>
              <a:xfrm>
                <a:off x="4110393" y="5245072"/>
                <a:ext cx="514065" cy="1080000"/>
              </a:xfrm>
              <a:prstGeom prst="rect">
                <a:avLst/>
              </a:prstGeom>
            </p:spPr>
          </p:pic>
          <p:pic>
            <p:nvPicPr>
              <p:cNvPr id="22" name="Picture 21">
                <a:extLst>
                  <a:ext uri="{FF2B5EF4-FFF2-40B4-BE49-F238E27FC236}">
                    <a16:creationId xmlns:a16="http://schemas.microsoft.com/office/drawing/2014/main" id="{86072A44-7DB0-AD60-B9E7-2BEE2E696AE8}"/>
                  </a:ext>
                </a:extLst>
              </p:cNvPr>
              <p:cNvPicPr>
                <a:picLocks noChangeAspect="1"/>
              </p:cNvPicPr>
              <p:nvPr/>
            </p:nvPicPr>
            <p:blipFill rotWithShape="1">
              <a:blip r:embed="rId5"/>
              <a:srcRect l="48293" t="48040" r="9"/>
              <a:stretch/>
            </p:blipFill>
            <p:spPr>
              <a:xfrm>
                <a:off x="4244118" y="5775815"/>
                <a:ext cx="546489" cy="549257"/>
              </a:xfrm>
              <a:prstGeom prst="rect">
                <a:avLst/>
              </a:prstGeom>
            </p:spPr>
          </p:pic>
        </p:grpSp>
      </p:grpSp>
      <p:grpSp>
        <p:nvGrpSpPr>
          <p:cNvPr id="3" name="Group 2">
            <a:extLst>
              <a:ext uri="{FF2B5EF4-FFF2-40B4-BE49-F238E27FC236}">
                <a16:creationId xmlns:a16="http://schemas.microsoft.com/office/drawing/2014/main" id="{0A6EE578-184A-BEA9-6F0E-03CB6B91810E}"/>
              </a:ext>
            </a:extLst>
          </p:cNvPr>
          <p:cNvGrpSpPr/>
          <p:nvPr/>
        </p:nvGrpSpPr>
        <p:grpSpPr>
          <a:xfrm>
            <a:off x="3111734" y="2298320"/>
            <a:ext cx="2454646" cy="2509194"/>
            <a:chOff x="1029505" y="2349000"/>
            <a:chExt cx="2454646" cy="2509194"/>
          </a:xfrm>
        </p:grpSpPr>
        <p:pic>
          <p:nvPicPr>
            <p:cNvPr id="4" name="Picture 3">
              <a:extLst>
                <a:ext uri="{FF2B5EF4-FFF2-40B4-BE49-F238E27FC236}">
                  <a16:creationId xmlns:a16="http://schemas.microsoft.com/office/drawing/2014/main" id="{3C1AE849-4E63-E5B7-F904-FDAE19890FFE}"/>
                </a:ext>
              </a:extLst>
            </p:cNvPr>
            <p:cNvPicPr>
              <a:picLocks noChangeAspect="1"/>
            </p:cNvPicPr>
            <p:nvPr/>
          </p:nvPicPr>
          <p:blipFill>
            <a:blip r:embed="rId6"/>
            <a:stretch>
              <a:fillRect/>
            </a:stretch>
          </p:blipFill>
          <p:spPr>
            <a:xfrm>
              <a:off x="1487135" y="2349000"/>
              <a:ext cx="1440000" cy="1440000"/>
            </a:xfrm>
            <a:prstGeom prst="rect">
              <a:avLst/>
            </a:prstGeom>
          </p:spPr>
        </p:pic>
        <p:sp>
          <p:nvSpPr>
            <p:cNvPr id="5" name="TextBox 4">
              <a:extLst>
                <a:ext uri="{FF2B5EF4-FFF2-40B4-BE49-F238E27FC236}">
                  <a16:creationId xmlns:a16="http://schemas.microsoft.com/office/drawing/2014/main" id="{DDFE8273-6E84-D4ED-5BF6-6E55E638EE51}"/>
                </a:ext>
              </a:extLst>
            </p:cNvPr>
            <p:cNvSpPr txBox="1"/>
            <p:nvPr/>
          </p:nvSpPr>
          <p:spPr>
            <a:xfrm>
              <a:off x="1029505" y="4334974"/>
              <a:ext cx="2454646" cy="523220"/>
            </a:xfrm>
            <a:prstGeom prst="rect">
              <a:avLst/>
            </a:prstGeom>
            <a:noFill/>
          </p:spPr>
          <p:txBody>
            <a:bodyPr wrap="none" rtlCol="0">
              <a:spAutoFit/>
            </a:bodyPr>
            <a:lstStyle/>
            <a:p>
              <a:r>
                <a:rPr lang="en-US" sz="2800" dirty="0">
                  <a:solidFill>
                    <a:schemeClr val="accent1">
                      <a:lumMod val="50000"/>
                    </a:schemeClr>
                  </a:solidFill>
                  <a:latin typeface="Helvetica" pitchFamily="2" charset="0"/>
                </a:rPr>
                <a:t>Part II: Theory</a:t>
              </a:r>
            </a:p>
          </p:txBody>
        </p:sp>
      </p:grpSp>
      <p:sp>
        <p:nvSpPr>
          <p:cNvPr id="9" name="Slide Number Placeholder 8">
            <a:extLst>
              <a:ext uri="{FF2B5EF4-FFF2-40B4-BE49-F238E27FC236}">
                <a16:creationId xmlns:a16="http://schemas.microsoft.com/office/drawing/2014/main" id="{5813163F-CD9F-C931-4B84-83378A2A9296}"/>
              </a:ext>
            </a:extLst>
          </p:cNvPr>
          <p:cNvSpPr>
            <a:spLocks noGrp="1"/>
          </p:cNvSpPr>
          <p:nvPr>
            <p:ph type="sldNum" sz="quarter" idx="12"/>
          </p:nvPr>
        </p:nvSpPr>
        <p:spPr/>
        <p:txBody>
          <a:bodyPr/>
          <a:lstStyle/>
          <a:p>
            <a:fld id="{D48A1BBB-3647-7146-9CE9-E866F85C08B0}" type="slidenum">
              <a:rPr lang="en-US" smtClean="0"/>
              <a:t>2</a:t>
            </a:fld>
            <a:endParaRPr lang="en-US"/>
          </a:p>
        </p:txBody>
      </p:sp>
      <p:sp>
        <p:nvSpPr>
          <p:cNvPr id="12" name="TextBox 11">
            <a:extLst>
              <a:ext uri="{FF2B5EF4-FFF2-40B4-BE49-F238E27FC236}">
                <a16:creationId xmlns:a16="http://schemas.microsoft.com/office/drawing/2014/main" id="{073309AA-B842-06E6-C3C2-AA38AB77C141}"/>
              </a:ext>
            </a:extLst>
          </p:cNvPr>
          <p:cNvSpPr txBox="1"/>
          <p:nvPr/>
        </p:nvSpPr>
        <p:spPr>
          <a:xfrm>
            <a:off x="0" y="6488668"/>
            <a:ext cx="2236510" cy="369332"/>
          </a:xfrm>
          <a:prstGeom prst="rect">
            <a:avLst/>
          </a:prstGeom>
          <a:noFill/>
        </p:spPr>
        <p:txBody>
          <a:bodyPr wrap="none" rtlCol="0">
            <a:spAutoFit/>
          </a:bodyPr>
          <a:lstStyle/>
          <a:p>
            <a:r>
              <a:rPr lang="en-GB" b="0" i="0">
                <a:solidFill>
                  <a:srgbClr val="5F7D95"/>
                </a:solidFill>
                <a:effectLst/>
                <a:latin typeface="Proxima Nova"/>
              </a:rPr>
              <a:t>image: </a:t>
            </a:r>
            <a:r>
              <a:rPr lang="en-GB" b="0" i="0" err="1">
                <a:solidFill>
                  <a:srgbClr val="5F7D95"/>
                </a:solidFill>
                <a:effectLst/>
                <a:latin typeface="Proxima Nova"/>
              </a:rPr>
              <a:t>Flaticon.com</a:t>
            </a:r>
            <a:endParaRPr lang="en-US"/>
          </a:p>
        </p:txBody>
      </p:sp>
      <p:grpSp>
        <p:nvGrpSpPr>
          <p:cNvPr id="15" name="Group 14">
            <a:extLst>
              <a:ext uri="{FF2B5EF4-FFF2-40B4-BE49-F238E27FC236}">
                <a16:creationId xmlns:a16="http://schemas.microsoft.com/office/drawing/2014/main" id="{E3EA2FEB-1589-E0FC-D473-3E15B6E0E892}"/>
              </a:ext>
            </a:extLst>
          </p:cNvPr>
          <p:cNvGrpSpPr/>
          <p:nvPr/>
        </p:nvGrpSpPr>
        <p:grpSpPr>
          <a:xfrm>
            <a:off x="280481" y="2303810"/>
            <a:ext cx="2359941" cy="2503704"/>
            <a:chOff x="658284" y="2339904"/>
            <a:chExt cx="2359941" cy="2503704"/>
          </a:xfrm>
        </p:grpSpPr>
        <p:pic>
          <p:nvPicPr>
            <p:cNvPr id="13" name="Picture 12">
              <a:extLst>
                <a:ext uri="{FF2B5EF4-FFF2-40B4-BE49-F238E27FC236}">
                  <a16:creationId xmlns:a16="http://schemas.microsoft.com/office/drawing/2014/main" id="{FE271D2A-AADE-4AF7-6431-519D4971EED4}"/>
                </a:ext>
              </a:extLst>
            </p:cNvPr>
            <p:cNvPicPr>
              <a:picLocks noChangeAspect="1"/>
            </p:cNvPicPr>
            <p:nvPr/>
          </p:nvPicPr>
          <p:blipFill>
            <a:blip r:embed="rId7"/>
            <a:stretch>
              <a:fillRect/>
            </a:stretch>
          </p:blipFill>
          <p:spPr>
            <a:xfrm>
              <a:off x="1118255" y="2339904"/>
              <a:ext cx="1440000" cy="1440000"/>
            </a:xfrm>
            <a:prstGeom prst="rect">
              <a:avLst/>
            </a:prstGeom>
          </p:spPr>
        </p:pic>
        <p:sp>
          <p:nvSpPr>
            <p:cNvPr id="14" name="TextBox 13">
              <a:extLst>
                <a:ext uri="{FF2B5EF4-FFF2-40B4-BE49-F238E27FC236}">
                  <a16:creationId xmlns:a16="http://schemas.microsoft.com/office/drawing/2014/main" id="{1C551667-3A3F-AF9C-903B-B7452A15A57F}"/>
                </a:ext>
              </a:extLst>
            </p:cNvPr>
            <p:cNvSpPr txBox="1"/>
            <p:nvPr/>
          </p:nvSpPr>
          <p:spPr>
            <a:xfrm>
              <a:off x="658284" y="4320388"/>
              <a:ext cx="2359941" cy="523220"/>
            </a:xfrm>
            <a:prstGeom prst="rect">
              <a:avLst/>
            </a:prstGeom>
            <a:noFill/>
          </p:spPr>
          <p:txBody>
            <a:bodyPr wrap="none" rtlCol="0">
              <a:spAutoFit/>
            </a:bodyPr>
            <a:lstStyle/>
            <a:p>
              <a:r>
                <a:rPr lang="en-US" sz="2800" dirty="0">
                  <a:solidFill>
                    <a:schemeClr val="accent1">
                      <a:lumMod val="50000"/>
                    </a:schemeClr>
                  </a:solidFill>
                  <a:latin typeface="Helvetica" pitchFamily="2" charset="0"/>
                </a:rPr>
                <a:t>Part I: History</a:t>
              </a:r>
            </a:p>
          </p:txBody>
        </p:sp>
      </p:grpSp>
    </p:spTree>
    <p:extLst>
      <p:ext uri="{BB962C8B-B14F-4D97-AF65-F5344CB8AC3E}">
        <p14:creationId xmlns:p14="http://schemas.microsoft.com/office/powerpoint/2010/main" val="3241801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F5301B-2C1C-DE84-0FFE-502B5E3512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2B24D6-FC48-74C7-FE23-095366399EEF}"/>
              </a:ext>
            </a:extLst>
          </p:cNvPr>
          <p:cNvSpPr>
            <a:spLocks noGrp="1"/>
          </p:cNvSpPr>
          <p:nvPr>
            <p:ph type="ctrTitle"/>
          </p:nvPr>
        </p:nvSpPr>
        <p:spPr>
          <a:xfrm>
            <a:off x="0" y="0"/>
            <a:ext cx="12192000" cy="1155959"/>
          </a:xfrm>
        </p:spPr>
        <p:txBody>
          <a:bodyPr>
            <a:noAutofit/>
          </a:bodyPr>
          <a:lstStyle/>
          <a:p>
            <a:r>
              <a:rPr lang="en-NL" sz="4000">
                <a:solidFill>
                  <a:schemeClr val="accent1">
                    <a:lumMod val="50000"/>
                  </a:schemeClr>
                </a:solidFill>
                <a:latin typeface="Helvetica" pitchFamily="2" charset="0"/>
                <a:cs typeface="Times New Roman" panose="02020603050405020304" pitchFamily="18" charset="0"/>
              </a:rPr>
              <a:t>Session setup</a:t>
            </a:r>
          </a:p>
        </p:txBody>
      </p:sp>
      <p:grpSp>
        <p:nvGrpSpPr>
          <p:cNvPr id="19" name="Group 18">
            <a:extLst>
              <a:ext uri="{FF2B5EF4-FFF2-40B4-BE49-F238E27FC236}">
                <a16:creationId xmlns:a16="http://schemas.microsoft.com/office/drawing/2014/main" id="{02C07555-95AA-4358-7BDA-E8240E6CF583}"/>
              </a:ext>
            </a:extLst>
          </p:cNvPr>
          <p:cNvGrpSpPr/>
          <p:nvPr/>
        </p:nvGrpSpPr>
        <p:grpSpPr>
          <a:xfrm>
            <a:off x="6037692" y="2274570"/>
            <a:ext cx="2621039" cy="2532944"/>
            <a:chOff x="4115174" y="2349000"/>
            <a:chExt cx="2621039" cy="2532944"/>
          </a:xfrm>
        </p:grpSpPr>
        <p:pic>
          <p:nvPicPr>
            <p:cNvPr id="10" name="Picture 9" descr="Icon&#10;&#10;Description automatically generated">
              <a:extLst>
                <a:ext uri="{FF2B5EF4-FFF2-40B4-BE49-F238E27FC236}">
                  <a16:creationId xmlns:a16="http://schemas.microsoft.com/office/drawing/2014/main" id="{9F68FC3B-80EA-4E7A-F538-9DF0AB301028}"/>
                </a:ext>
              </a:extLst>
            </p:cNvPr>
            <p:cNvPicPr>
              <a:picLocks noChangeAspect="1"/>
            </p:cNvPicPr>
            <p:nvPr/>
          </p:nvPicPr>
          <p:blipFill>
            <a:blip r:embed="rId3"/>
            <a:stretch>
              <a:fillRect/>
            </a:stretch>
          </p:blipFill>
          <p:spPr>
            <a:xfrm>
              <a:off x="4656000" y="2349000"/>
              <a:ext cx="1440000" cy="1440000"/>
            </a:xfrm>
            <a:prstGeom prst="rect">
              <a:avLst/>
            </a:prstGeom>
          </p:spPr>
        </p:pic>
        <p:sp>
          <p:nvSpPr>
            <p:cNvPr id="11" name="TextBox 10">
              <a:extLst>
                <a:ext uri="{FF2B5EF4-FFF2-40B4-BE49-F238E27FC236}">
                  <a16:creationId xmlns:a16="http://schemas.microsoft.com/office/drawing/2014/main" id="{3FAA4AEB-BF05-FDA3-9E6D-951F44C4066C}"/>
                </a:ext>
              </a:extLst>
            </p:cNvPr>
            <p:cNvSpPr txBox="1"/>
            <p:nvPr/>
          </p:nvSpPr>
          <p:spPr>
            <a:xfrm>
              <a:off x="4115174" y="4358724"/>
              <a:ext cx="2621039" cy="523220"/>
            </a:xfrm>
            <a:prstGeom prst="rect">
              <a:avLst/>
            </a:prstGeom>
            <a:noFill/>
          </p:spPr>
          <p:txBody>
            <a:bodyPr wrap="none" rtlCol="0">
              <a:spAutoFit/>
            </a:bodyPr>
            <a:lstStyle/>
            <a:p>
              <a:r>
                <a:rPr lang="en-US" sz="2800" dirty="0">
                  <a:solidFill>
                    <a:schemeClr val="accent1">
                      <a:lumMod val="50000"/>
                    </a:schemeClr>
                  </a:solidFill>
                  <a:latin typeface="Helvetica" pitchFamily="2" charset="0"/>
                </a:rPr>
                <a:t>Part III: Tutorial</a:t>
              </a:r>
            </a:p>
          </p:txBody>
        </p:sp>
      </p:grpSp>
      <p:grpSp>
        <p:nvGrpSpPr>
          <p:cNvPr id="24" name="Group 23">
            <a:extLst>
              <a:ext uri="{FF2B5EF4-FFF2-40B4-BE49-F238E27FC236}">
                <a16:creationId xmlns:a16="http://schemas.microsoft.com/office/drawing/2014/main" id="{E4AE5124-3681-6045-E171-A02897581A44}"/>
              </a:ext>
            </a:extLst>
          </p:cNvPr>
          <p:cNvGrpSpPr/>
          <p:nvPr/>
        </p:nvGrpSpPr>
        <p:grpSpPr>
          <a:xfrm>
            <a:off x="9130043" y="2274090"/>
            <a:ext cx="2845331" cy="2533424"/>
            <a:chOff x="8116963" y="2349000"/>
            <a:chExt cx="2845331" cy="2533424"/>
          </a:xfrm>
        </p:grpSpPr>
        <p:grpSp>
          <p:nvGrpSpPr>
            <p:cNvPr id="20" name="Group 19">
              <a:extLst>
                <a:ext uri="{FF2B5EF4-FFF2-40B4-BE49-F238E27FC236}">
                  <a16:creationId xmlns:a16="http://schemas.microsoft.com/office/drawing/2014/main" id="{C2650640-A1C0-382F-7ED0-9F3EAC5AE002}"/>
                </a:ext>
              </a:extLst>
            </p:cNvPr>
            <p:cNvGrpSpPr/>
            <p:nvPr/>
          </p:nvGrpSpPr>
          <p:grpSpPr>
            <a:xfrm>
              <a:off x="8116963" y="2349000"/>
              <a:ext cx="2845331" cy="2533424"/>
              <a:chOff x="7171993" y="2349000"/>
              <a:chExt cx="2845331" cy="2533424"/>
            </a:xfrm>
          </p:grpSpPr>
          <p:pic>
            <p:nvPicPr>
              <p:cNvPr id="7" name="Picture 6" descr="Icon&#10;&#10;Description automatically generated">
                <a:extLst>
                  <a:ext uri="{FF2B5EF4-FFF2-40B4-BE49-F238E27FC236}">
                    <a16:creationId xmlns:a16="http://schemas.microsoft.com/office/drawing/2014/main" id="{FF46803A-2991-AB0F-7E31-5F2CCA7F607F}"/>
                  </a:ext>
                </a:extLst>
              </p:cNvPr>
              <p:cNvPicPr>
                <a:picLocks noChangeAspect="1"/>
              </p:cNvPicPr>
              <p:nvPr/>
            </p:nvPicPr>
            <p:blipFill>
              <a:blip r:embed="rId4"/>
              <a:stretch>
                <a:fillRect/>
              </a:stretch>
            </p:blipFill>
            <p:spPr>
              <a:xfrm>
                <a:off x="8364865" y="2349000"/>
                <a:ext cx="1080000" cy="1080000"/>
              </a:xfrm>
              <a:prstGeom prst="rect">
                <a:avLst/>
              </a:prstGeom>
            </p:spPr>
          </p:pic>
          <p:sp>
            <p:nvSpPr>
              <p:cNvPr id="8" name="TextBox 7">
                <a:extLst>
                  <a:ext uri="{FF2B5EF4-FFF2-40B4-BE49-F238E27FC236}">
                    <a16:creationId xmlns:a16="http://schemas.microsoft.com/office/drawing/2014/main" id="{A6CE2D8E-62B0-D3E5-2ADA-EA100201CA1E}"/>
                  </a:ext>
                </a:extLst>
              </p:cNvPr>
              <p:cNvSpPr txBox="1"/>
              <p:nvPr/>
            </p:nvSpPr>
            <p:spPr>
              <a:xfrm>
                <a:off x="7171993" y="4359204"/>
                <a:ext cx="2845331" cy="523220"/>
              </a:xfrm>
              <a:prstGeom prst="rect">
                <a:avLst/>
              </a:prstGeom>
              <a:noFill/>
            </p:spPr>
            <p:txBody>
              <a:bodyPr wrap="none" rtlCol="0">
                <a:spAutoFit/>
              </a:bodyPr>
              <a:lstStyle/>
              <a:p>
                <a:r>
                  <a:rPr lang="en-US" sz="2800" dirty="0">
                    <a:solidFill>
                      <a:schemeClr val="accent1">
                        <a:lumMod val="50000"/>
                      </a:schemeClr>
                    </a:solidFill>
                    <a:latin typeface="Helvetica" pitchFamily="2" charset="0"/>
                  </a:rPr>
                  <a:t>Part IV: Practical</a:t>
                </a:r>
              </a:p>
            </p:txBody>
          </p:sp>
        </p:grpSp>
        <p:grpSp>
          <p:nvGrpSpPr>
            <p:cNvPr id="23" name="Group 22">
              <a:extLst>
                <a:ext uri="{FF2B5EF4-FFF2-40B4-BE49-F238E27FC236}">
                  <a16:creationId xmlns:a16="http://schemas.microsoft.com/office/drawing/2014/main" id="{F5DAE8FA-BAD0-0186-D71D-5D8BE26B2796}"/>
                </a:ext>
              </a:extLst>
            </p:cNvPr>
            <p:cNvGrpSpPr>
              <a:grpSpLocks noChangeAspect="1"/>
            </p:cNvGrpSpPr>
            <p:nvPr/>
          </p:nvGrpSpPr>
          <p:grpSpPr>
            <a:xfrm>
              <a:off x="8667171" y="2595816"/>
              <a:ext cx="858992" cy="1260000"/>
              <a:chOff x="4110393" y="5245072"/>
              <a:chExt cx="680214" cy="1080000"/>
            </a:xfrm>
          </p:grpSpPr>
          <p:pic>
            <p:nvPicPr>
              <p:cNvPr id="21" name="Picture 20">
                <a:extLst>
                  <a:ext uri="{FF2B5EF4-FFF2-40B4-BE49-F238E27FC236}">
                    <a16:creationId xmlns:a16="http://schemas.microsoft.com/office/drawing/2014/main" id="{EAF23011-D945-13D5-76DC-1CAC0FB7F454}"/>
                  </a:ext>
                </a:extLst>
              </p:cNvPr>
              <p:cNvPicPr>
                <a:picLocks noChangeAspect="1"/>
              </p:cNvPicPr>
              <p:nvPr/>
            </p:nvPicPr>
            <p:blipFill rotWithShape="1">
              <a:blip r:embed="rId5"/>
              <a:srcRect r="52401"/>
              <a:stretch/>
            </p:blipFill>
            <p:spPr>
              <a:xfrm>
                <a:off x="4110393" y="5245072"/>
                <a:ext cx="514065" cy="1080000"/>
              </a:xfrm>
              <a:prstGeom prst="rect">
                <a:avLst/>
              </a:prstGeom>
            </p:spPr>
          </p:pic>
          <p:pic>
            <p:nvPicPr>
              <p:cNvPr id="22" name="Picture 21">
                <a:extLst>
                  <a:ext uri="{FF2B5EF4-FFF2-40B4-BE49-F238E27FC236}">
                    <a16:creationId xmlns:a16="http://schemas.microsoft.com/office/drawing/2014/main" id="{86072A44-7DB0-AD60-B9E7-2BEE2E696AE8}"/>
                  </a:ext>
                </a:extLst>
              </p:cNvPr>
              <p:cNvPicPr>
                <a:picLocks noChangeAspect="1"/>
              </p:cNvPicPr>
              <p:nvPr/>
            </p:nvPicPr>
            <p:blipFill rotWithShape="1">
              <a:blip r:embed="rId5"/>
              <a:srcRect l="48293" t="48040" r="9"/>
              <a:stretch/>
            </p:blipFill>
            <p:spPr>
              <a:xfrm>
                <a:off x="4244118" y="5775815"/>
                <a:ext cx="546489" cy="549257"/>
              </a:xfrm>
              <a:prstGeom prst="rect">
                <a:avLst/>
              </a:prstGeom>
            </p:spPr>
          </p:pic>
        </p:grpSp>
      </p:grpSp>
      <p:grpSp>
        <p:nvGrpSpPr>
          <p:cNvPr id="3" name="Group 2">
            <a:extLst>
              <a:ext uri="{FF2B5EF4-FFF2-40B4-BE49-F238E27FC236}">
                <a16:creationId xmlns:a16="http://schemas.microsoft.com/office/drawing/2014/main" id="{0A6EE578-184A-BEA9-6F0E-03CB6B91810E}"/>
              </a:ext>
            </a:extLst>
          </p:cNvPr>
          <p:cNvGrpSpPr/>
          <p:nvPr/>
        </p:nvGrpSpPr>
        <p:grpSpPr>
          <a:xfrm>
            <a:off x="3111734" y="2298320"/>
            <a:ext cx="2454646" cy="2509194"/>
            <a:chOff x="1029505" y="2349000"/>
            <a:chExt cx="2454646" cy="2509194"/>
          </a:xfrm>
        </p:grpSpPr>
        <p:pic>
          <p:nvPicPr>
            <p:cNvPr id="4" name="Picture 3">
              <a:extLst>
                <a:ext uri="{FF2B5EF4-FFF2-40B4-BE49-F238E27FC236}">
                  <a16:creationId xmlns:a16="http://schemas.microsoft.com/office/drawing/2014/main" id="{3C1AE849-4E63-E5B7-F904-FDAE19890FFE}"/>
                </a:ext>
              </a:extLst>
            </p:cNvPr>
            <p:cNvPicPr>
              <a:picLocks noChangeAspect="1"/>
            </p:cNvPicPr>
            <p:nvPr/>
          </p:nvPicPr>
          <p:blipFill>
            <a:blip r:embed="rId6"/>
            <a:stretch>
              <a:fillRect/>
            </a:stretch>
          </p:blipFill>
          <p:spPr>
            <a:xfrm>
              <a:off x="1487135" y="2349000"/>
              <a:ext cx="1440000" cy="1440000"/>
            </a:xfrm>
            <a:prstGeom prst="rect">
              <a:avLst/>
            </a:prstGeom>
          </p:spPr>
        </p:pic>
        <p:sp>
          <p:nvSpPr>
            <p:cNvPr id="5" name="TextBox 4">
              <a:extLst>
                <a:ext uri="{FF2B5EF4-FFF2-40B4-BE49-F238E27FC236}">
                  <a16:creationId xmlns:a16="http://schemas.microsoft.com/office/drawing/2014/main" id="{DDFE8273-6E84-D4ED-5BF6-6E55E638EE51}"/>
                </a:ext>
              </a:extLst>
            </p:cNvPr>
            <p:cNvSpPr txBox="1"/>
            <p:nvPr/>
          </p:nvSpPr>
          <p:spPr>
            <a:xfrm>
              <a:off x="1029505" y="4334974"/>
              <a:ext cx="2454646" cy="523220"/>
            </a:xfrm>
            <a:prstGeom prst="rect">
              <a:avLst/>
            </a:prstGeom>
            <a:noFill/>
          </p:spPr>
          <p:txBody>
            <a:bodyPr wrap="none" rtlCol="0">
              <a:spAutoFit/>
            </a:bodyPr>
            <a:lstStyle/>
            <a:p>
              <a:r>
                <a:rPr lang="en-US" sz="2800" dirty="0">
                  <a:solidFill>
                    <a:schemeClr val="accent1">
                      <a:lumMod val="50000"/>
                    </a:schemeClr>
                  </a:solidFill>
                  <a:latin typeface="Helvetica" pitchFamily="2" charset="0"/>
                </a:rPr>
                <a:t>Part II: Theory</a:t>
              </a:r>
            </a:p>
          </p:txBody>
        </p:sp>
      </p:grpSp>
      <p:sp>
        <p:nvSpPr>
          <p:cNvPr id="9" name="Slide Number Placeholder 8">
            <a:extLst>
              <a:ext uri="{FF2B5EF4-FFF2-40B4-BE49-F238E27FC236}">
                <a16:creationId xmlns:a16="http://schemas.microsoft.com/office/drawing/2014/main" id="{5813163F-CD9F-C931-4B84-83378A2A9296}"/>
              </a:ext>
            </a:extLst>
          </p:cNvPr>
          <p:cNvSpPr>
            <a:spLocks noGrp="1"/>
          </p:cNvSpPr>
          <p:nvPr>
            <p:ph type="sldNum" sz="quarter" idx="12"/>
          </p:nvPr>
        </p:nvSpPr>
        <p:spPr/>
        <p:txBody>
          <a:bodyPr/>
          <a:lstStyle/>
          <a:p>
            <a:fld id="{D48A1BBB-3647-7146-9CE9-E866F85C08B0}" type="slidenum">
              <a:rPr lang="en-US" smtClean="0"/>
              <a:t>3</a:t>
            </a:fld>
            <a:endParaRPr lang="en-US"/>
          </a:p>
        </p:txBody>
      </p:sp>
      <p:sp>
        <p:nvSpPr>
          <p:cNvPr id="12" name="TextBox 11">
            <a:extLst>
              <a:ext uri="{FF2B5EF4-FFF2-40B4-BE49-F238E27FC236}">
                <a16:creationId xmlns:a16="http://schemas.microsoft.com/office/drawing/2014/main" id="{073309AA-B842-06E6-C3C2-AA38AB77C141}"/>
              </a:ext>
            </a:extLst>
          </p:cNvPr>
          <p:cNvSpPr txBox="1"/>
          <p:nvPr/>
        </p:nvSpPr>
        <p:spPr>
          <a:xfrm>
            <a:off x="0" y="6488668"/>
            <a:ext cx="2236510" cy="369332"/>
          </a:xfrm>
          <a:prstGeom prst="rect">
            <a:avLst/>
          </a:prstGeom>
          <a:noFill/>
        </p:spPr>
        <p:txBody>
          <a:bodyPr wrap="none" rtlCol="0">
            <a:spAutoFit/>
          </a:bodyPr>
          <a:lstStyle/>
          <a:p>
            <a:r>
              <a:rPr lang="en-GB" b="0" i="0">
                <a:solidFill>
                  <a:srgbClr val="5F7D95"/>
                </a:solidFill>
                <a:effectLst/>
                <a:latin typeface="Proxima Nova"/>
              </a:rPr>
              <a:t>image: </a:t>
            </a:r>
            <a:r>
              <a:rPr lang="en-GB" b="0" i="0" err="1">
                <a:solidFill>
                  <a:srgbClr val="5F7D95"/>
                </a:solidFill>
                <a:effectLst/>
                <a:latin typeface="Proxima Nova"/>
              </a:rPr>
              <a:t>Flaticon.com</a:t>
            </a:r>
            <a:endParaRPr lang="en-US"/>
          </a:p>
        </p:txBody>
      </p:sp>
      <p:grpSp>
        <p:nvGrpSpPr>
          <p:cNvPr id="15" name="Group 14">
            <a:extLst>
              <a:ext uri="{FF2B5EF4-FFF2-40B4-BE49-F238E27FC236}">
                <a16:creationId xmlns:a16="http://schemas.microsoft.com/office/drawing/2014/main" id="{E3EA2FEB-1589-E0FC-D473-3E15B6E0E892}"/>
              </a:ext>
            </a:extLst>
          </p:cNvPr>
          <p:cNvGrpSpPr/>
          <p:nvPr/>
        </p:nvGrpSpPr>
        <p:grpSpPr>
          <a:xfrm>
            <a:off x="280481" y="2303810"/>
            <a:ext cx="2359941" cy="2503704"/>
            <a:chOff x="658284" y="2339904"/>
            <a:chExt cx="2359941" cy="2503704"/>
          </a:xfrm>
        </p:grpSpPr>
        <p:pic>
          <p:nvPicPr>
            <p:cNvPr id="13" name="Picture 12">
              <a:extLst>
                <a:ext uri="{FF2B5EF4-FFF2-40B4-BE49-F238E27FC236}">
                  <a16:creationId xmlns:a16="http://schemas.microsoft.com/office/drawing/2014/main" id="{FE271D2A-AADE-4AF7-6431-519D4971EED4}"/>
                </a:ext>
              </a:extLst>
            </p:cNvPr>
            <p:cNvPicPr>
              <a:picLocks noChangeAspect="1"/>
            </p:cNvPicPr>
            <p:nvPr/>
          </p:nvPicPr>
          <p:blipFill>
            <a:blip r:embed="rId7"/>
            <a:stretch>
              <a:fillRect/>
            </a:stretch>
          </p:blipFill>
          <p:spPr>
            <a:xfrm>
              <a:off x="1118255" y="2339904"/>
              <a:ext cx="1440000" cy="1440000"/>
            </a:xfrm>
            <a:prstGeom prst="rect">
              <a:avLst/>
            </a:prstGeom>
          </p:spPr>
        </p:pic>
        <p:sp>
          <p:nvSpPr>
            <p:cNvPr id="14" name="TextBox 13">
              <a:extLst>
                <a:ext uri="{FF2B5EF4-FFF2-40B4-BE49-F238E27FC236}">
                  <a16:creationId xmlns:a16="http://schemas.microsoft.com/office/drawing/2014/main" id="{1C551667-3A3F-AF9C-903B-B7452A15A57F}"/>
                </a:ext>
              </a:extLst>
            </p:cNvPr>
            <p:cNvSpPr txBox="1"/>
            <p:nvPr/>
          </p:nvSpPr>
          <p:spPr>
            <a:xfrm>
              <a:off x="658284" y="4320388"/>
              <a:ext cx="2359941" cy="523220"/>
            </a:xfrm>
            <a:prstGeom prst="rect">
              <a:avLst/>
            </a:prstGeom>
            <a:noFill/>
          </p:spPr>
          <p:txBody>
            <a:bodyPr wrap="none" rtlCol="0">
              <a:spAutoFit/>
            </a:bodyPr>
            <a:lstStyle/>
            <a:p>
              <a:r>
                <a:rPr lang="en-US" sz="2800" dirty="0">
                  <a:solidFill>
                    <a:schemeClr val="accent1">
                      <a:lumMod val="50000"/>
                    </a:schemeClr>
                  </a:solidFill>
                  <a:latin typeface="Helvetica" pitchFamily="2" charset="0"/>
                </a:rPr>
                <a:t>Part I: History</a:t>
              </a:r>
            </a:p>
          </p:txBody>
        </p:sp>
      </p:grpSp>
      <p:sp>
        <p:nvSpPr>
          <p:cNvPr id="6" name="Rectangle 5">
            <a:extLst>
              <a:ext uri="{FF2B5EF4-FFF2-40B4-BE49-F238E27FC236}">
                <a16:creationId xmlns:a16="http://schemas.microsoft.com/office/drawing/2014/main" id="{AEA7D37A-2BD9-40EF-4E31-64DD3133CD19}"/>
              </a:ext>
            </a:extLst>
          </p:cNvPr>
          <p:cNvSpPr/>
          <p:nvPr/>
        </p:nvSpPr>
        <p:spPr>
          <a:xfrm>
            <a:off x="5652028" y="1763251"/>
            <a:ext cx="3429000" cy="3181678"/>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0819171-3112-9678-50B6-8F564A378674}"/>
              </a:ext>
            </a:extLst>
          </p:cNvPr>
          <p:cNvSpPr/>
          <p:nvPr/>
        </p:nvSpPr>
        <p:spPr>
          <a:xfrm>
            <a:off x="5966933" y="5191745"/>
            <a:ext cx="3882189" cy="5002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AutoNum type="arabicParenR"/>
            </a:pPr>
            <a:r>
              <a:rPr lang="en-US" sz="2800" dirty="0">
                <a:solidFill>
                  <a:schemeClr val="accent2"/>
                </a:solidFill>
                <a:latin typeface="Helvetica" pitchFamily="2" charset="0"/>
                <a:cs typeface="Courier New" panose="02070309020205020404" pitchFamily="49" charset="0"/>
              </a:rPr>
              <a:t>Interpretation</a:t>
            </a:r>
          </a:p>
          <a:p>
            <a:pPr marL="457200" indent="-457200">
              <a:buFontTx/>
              <a:buAutoNum type="arabicParenR"/>
            </a:pPr>
            <a:r>
              <a:rPr lang="en-US" sz="2800" dirty="0">
                <a:solidFill>
                  <a:schemeClr val="accent2"/>
                </a:solidFill>
                <a:latin typeface="Helvetica" pitchFamily="2" charset="0"/>
                <a:cs typeface="Courier New" panose="02070309020205020404" pitchFamily="49" charset="0"/>
              </a:rPr>
              <a:t>Priors</a:t>
            </a:r>
          </a:p>
          <a:p>
            <a:pPr marL="457200" indent="-457200">
              <a:buAutoNum type="arabicParenR"/>
            </a:pPr>
            <a:r>
              <a:rPr lang="en-US" sz="2800" dirty="0">
                <a:solidFill>
                  <a:schemeClr val="accent2"/>
                </a:solidFill>
                <a:latin typeface="Helvetica" pitchFamily="2" charset="0"/>
                <a:cs typeface="Courier New" panose="02070309020205020404" pitchFamily="49" charset="0"/>
              </a:rPr>
              <a:t>Analysis (R)</a:t>
            </a:r>
          </a:p>
        </p:txBody>
      </p:sp>
    </p:spTree>
    <p:extLst>
      <p:ext uri="{BB962C8B-B14F-4D97-AF65-F5344CB8AC3E}">
        <p14:creationId xmlns:p14="http://schemas.microsoft.com/office/powerpoint/2010/main" val="668909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5135258-86AA-DD4B-94B3-F565A335C42A}"/>
              </a:ext>
            </a:extLst>
          </p:cNvPr>
          <p:cNvSpPr txBox="1">
            <a:spLocks/>
          </p:cNvSpPr>
          <p:nvPr/>
        </p:nvSpPr>
        <p:spPr>
          <a:xfrm>
            <a:off x="7895968" y="4206982"/>
            <a:ext cx="3887090" cy="15886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solidFill>
                  <a:schemeClr val="accent2"/>
                </a:solidFill>
                <a:latin typeface="Helvetica" pitchFamily="2" charset="0"/>
                <a:cs typeface="Courier New" panose="02070309020205020404" pitchFamily="49" charset="0"/>
              </a:rPr>
              <a:t>interpretation</a:t>
            </a:r>
          </a:p>
        </p:txBody>
      </p:sp>
      <p:cxnSp>
        <p:nvCxnSpPr>
          <p:cNvPr id="12" name="Straight Connector 11">
            <a:extLst>
              <a:ext uri="{FF2B5EF4-FFF2-40B4-BE49-F238E27FC236}">
                <a16:creationId xmlns:a16="http://schemas.microsoft.com/office/drawing/2014/main" id="{B869CFE4-76EB-2348-B9B3-0B5CC838ACF1}"/>
              </a:ext>
            </a:extLst>
          </p:cNvPr>
          <p:cNvCxnSpPr>
            <a:cxnSpLocks/>
          </p:cNvCxnSpPr>
          <p:nvPr/>
        </p:nvCxnSpPr>
        <p:spPr>
          <a:xfrm>
            <a:off x="9159801" y="5788646"/>
            <a:ext cx="1843087"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6189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3063D7-84F4-1C9B-0041-6988123FB1A3}"/>
              </a:ext>
            </a:extLst>
          </p:cNvPr>
          <p:cNvSpPr>
            <a:spLocks noGrp="1"/>
          </p:cNvSpPr>
          <p:nvPr>
            <p:ph idx="1"/>
          </p:nvPr>
        </p:nvSpPr>
        <p:spPr>
          <a:xfrm>
            <a:off x="1283594" y="2123799"/>
            <a:ext cx="5257800" cy="520010"/>
          </a:xfrm>
        </p:spPr>
        <p:txBody>
          <a:bodyPr>
            <a:noAutofit/>
          </a:bodyPr>
          <a:lstStyle/>
          <a:p>
            <a:pPr marL="0" indent="0">
              <a:buNone/>
            </a:pPr>
            <a:r>
              <a:rPr lang="en-US" sz="3600" dirty="0">
                <a:latin typeface="Helvetica" pitchFamily="2" charset="0"/>
              </a:rPr>
              <a:t>Is there an effect?</a:t>
            </a:r>
          </a:p>
          <a:p>
            <a:pPr marL="0" indent="0">
              <a:buNone/>
            </a:pPr>
            <a:endParaRPr lang="en-US" sz="3600" dirty="0"/>
          </a:p>
        </p:txBody>
      </p:sp>
      <p:sp>
        <p:nvSpPr>
          <p:cNvPr id="4" name="Content Placeholder 2">
            <a:extLst>
              <a:ext uri="{FF2B5EF4-FFF2-40B4-BE49-F238E27FC236}">
                <a16:creationId xmlns:a16="http://schemas.microsoft.com/office/drawing/2014/main" id="{ADBE3CE7-C89B-8154-28E8-9934CD184937}"/>
              </a:ext>
            </a:extLst>
          </p:cNvPr>
          <p:cNvSpPr txBox="1">
            <a:spLocks/>
          </p:cNvSpPr>
          <p:nvPr/>
        </p:nvSpPr>
        <p:spPr>
          <a:xfrm>
            <a:off x="6567483" y="5735017"/>
            <a:ext cx="5570883" cy="5200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a:latin typeface="Helvetica" pitchFamily="2" charset="0"/>
              </a:rPr>
              <a:t>What is the effect?</a:t>
            </a:r>
          </a:p>
          <a:p>
            <a:pPr marL="0" indent="0">
              <a:buFont typeface="Arial" panose="020B0604020202020204" pitchFamily="34" charset="0"/>
              <a:buNone/>
            </a:pPr>
            <a:endParaRPr lang="en-US" sz="3600" dirty="0"/>
          </a:p>
        </p:txBody>
      </p:sp>
      <p:grpSp>
        <p:nvGrpSpPr>
          <p:cNvPr id="6" name="Group 5">
            <a:extLst>
              <a:ext uri="{FF2B5EF4-FFF2-40B4-BE49-F238E27FC236}">
                <a16:creationId xmlns:a16="http://schemas.microsoft.com/office/drawing/2014/main" id="{A16F53A9-EF9E-AAC5-BBAB-0EF039FA8F0A}"/>
              </a:ext>
            </a:extLst>
          </p:cNvPr>
          <p:cNvGrpSpPr>
            <a:grpSpLocks noChangeAspect="1"/>
          </p:cNvGrpSpPr>
          <p:nvPr/>
        </p:nvGrpSpPr>
        <p:grpSpPr>
          <a:xfrm>
            <a:off x="8344622" y="3642238"/>
            <a:ext cx="2047227" cy="1620000"/>
            <a:chOff x="5893200" y="2222499"/>
            <a:chExt cx="1558800" cy="1233501"/>
          </a:xfrm>
        </p:grpSpPr>
        <p:cxnSp>
          <p:nvCxnSpPr>
            <p:cNvPr id="7" name="Straight Connector 6">
              <a:extLst>
                <a:ext uri="{FF2B5EF4-FFF2-40B4-BE49-F238E27FC236}">
                  <a16:creationId xmlns:a16="http://schemas.microsoft.com/office/drawing/2014/main" id="{95E63AAB-1C69-5956-4BB8-EC7F390689D1}"/>
                </a:ext>
              </a:extLst>
            </p:cNvPr>
            <p:cNvCxnSpPr>
              <a:cxnSpLocks/>
            </p:cNvCxnSpPr>
            <p:nvPr/>
          </p:nvCxnSpPr>
          <p:spPr>
            <a:xfrm flipH="1">
              <a:off x="6096000" y="3240000"/>
              <a:ext cx="1140000" cy="0"/>
            </a:xfrm>
            <a:prstGeom prst="line">
              <a:avLst/>
            </a:prstGeom>
            <a:ln w="34925">
              <a:solidFill>
                <a:srgbClr val="6397B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660492C-15EA-22B0-2703-42A47D7EDB48}"/>
                </a:ext>
              </a:extLst>
            </p:cNvPr>
            <p:cNvCxnSpPr>
              <a:cxnSpLocks/>
            </p:cNvCxnSpPr>
            <p:nvPr/>
          </p:nvCxnSpPr>
          <p:spPr>
            <a:xfrm flipH="1">
              <a:off x="6109200" y="2438499"/>
              <a:ext cx="571100" cy="801500"/>
            </a:xfrm>
            <a:prstGeom prst="line">
              <a:avLst/>
            </a:prstGeom>
            <a:ln w="34925">
              <a:solidFill>
                <a:srgbClr val="6397B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C0F68FB-7AA9-41AC-7803-F6D0BE06CEDB}"/>
                </a:ext>
              </a:extLst>
            </p:cNvPr>
            <p:cNvCxnSpPr>
              <a:cxnSpLocks/>
            </p:cNvCxnSpPr>
            <p:nvPr/>
          </p:nvCxnSpPr>
          <p:spPr>
            <a:xfrm>
              <a:off x="6680300" y="2438499"/>
              <a:ext cx="555700" cy="801501"/>
            </a:xfrm>
            <a:prstGeom prst="line">
              <a:avLst/>
            </a:prstGeom>
            <a:ln w="34925">
              <a:solidFill>
                <a:srgbClr val="6397B1"/>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DAFBD581-6513-A5CB-43F1-7020E55E7712}"/>
                </a:ext>
              </a:extLst>
            </p:cNvPr>
            <p:cNvSpPr>
              <a:spLocks noChangeAspect="1"/>
            </p:cNvSpPr>
            <p:nvPr/>
          </p:nvSpPr>
          <p:spPr>
            <a:xfrm>
              <a:off x="6464300" y="2222499"/>
              <a:ext cx="432000" cy="432000"/>
            </a:xfrm>
            <a:prstGeom prst="ellipse">
              <a:avLst/>
            </a:prstGeom>
            <a:solidFill>
              <a:srgbClr val="F0AD0F"/>
            </a:solidFill>
            <a:ln w="25400"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11" name="Oval 10">
              <a:extLst>
                <a:ext uri="{FF2B5EF4-FFF2-40B4-BE49-F238E27FC236}">
                  <a16:creationId xmlns:a16="http://schemas.microsoft.com/office/drawing/2014/main" id="{7B16B6DF-08DB-39A0-9886-E6430A0D67B0}"/>
                </a:ext>
              </a:extLst>
            </p:cNvPr>
            <p:cNvSpPr>
              <a:spLocks noChangeAspect="1"/>
            </p:cNvSpPr>
            <p:nvPr/>
          </p:nvSpPr>
          <p:spPr>
            <a:xfrm>
              <a:off x="5893200" y="3024000"/>
              <a:ext cx="432000" cy="432000"/>
            </a:xfrm>
            <a:prstGeom prst="ellipse">
              <a:avLst/>
            </a:prstGeom>
            <a:solidFill>
              <a:srgbClr val="F0AD0F"/>
            </a:solidFill>
            <a:ln w="25400"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a:t>
              </a:r>
            </a:p>
          </p:txBody>
        </p:sp>
        <p:sp>
          <p:nvSpPr>
            <p:cNvPr id="12" name="Oval 11">
              <a:extLst>
                <a:ext uri="{FF2B5EF4-FFF2-40B4-BE49-F238E27FC236}">
                  <a16:creationId xmlns:a16="http://schemas.microsoft.com/office/drawing/2014/main" id="{6F0F7D2E-A032-DE9B-BBE1-CA9BC3B52C64}"/>
                </a:ext>
              </a:extLst>
            </p:cNvPr>
            <p:cNvSpPr>
              <a:spLocks noChangeAspect="1"/>
            </p:cNvSpPr>
            <p:nvPr/>
          </p:nvSpPr>
          <p:spPr>
            <a:xfrm>
              <a:off x="7020000" y="3024000"/>
              <a:ext cx="432000" cy="432000"/>
            </a:xfrm>
            <a:prstGeom prst="ellipse">
              <a:avLst/>
            </a:prstGeom>
            <a:solidFill>
              <a:srgbClr val="F0AD0F"/>
            </a:solidFill>
            <a:ln w="25400"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grpSp>
      <p:grpSp>
        <p:nvGrpSpPr>
          <p:cNvPr id="13" name="Group 12">
            <a:extLst>
              <a:ext uri="{FF2B5EF4-FFF2-40B4-BE49-F238E27FC236}">
                <a16:creationId xmlns:a16="http://schemas.microsoft.com/office/drawing/2014/main" id="{0EF558C1-AB51-55BE-FFD2-D1A0FBB6999C}"/>
              </a:ext>
            </a:extLst>
          </p:cNvPr>
          <p:cNvGrpSpPr>
            <a:grpSpLocks noChangeAspect="1"/>
          </p:cNvGrpSpPr>
          <p:nvPr/>
        </p:nvGrpSpPr>
        <p:grpSpPr>
          <a:xfrm>
            <a:off x="7002113" y="1876984"/>
            <a:ext cx="2047227" cy="1620000"/>
            <a:chOff x="5893200" y="2222499"/>
            <a:chExt cx="1558800" cy="1233501"/>
          </a:xfrm>
        </p:grpSpPr>
        <p:cxnSp>
          <p:nvCxnSpPr>
            <p:cNvPr id="14" name="Straight Connector 13">
              <a:extLst>
                <a:ext uri="{FF2B5EF4-FFF2-40B4-BE49-F238E27FC236}">
                  <a16:creationId xmlns:a16="http://schemas.microsoft.com/office/drawing/2014/main" id="{D6184B64-907C-6466-B30D-F94603EF782B}"/>
                </a:ext>
              </a:extLst>
            </p:cNvPr>
            <p:cNvCxnSpPr>
              <a:cxnSpLocks/>
            </p:cNvCxnSpPr>
            <p:nvPr/>
          </p:nvCxnSpPr>
          <p:spPr>
            <a:xfrm flipH="1">
              <a:off x="6096000" y="3240000"/>
              <a:ext cx="1140000" cy="0"/>
            </a:xfrm>
            <a:prstGeom prst="line">
              <a:avLst/>
            </a:prstGeom>
            <a:ln w="34925">
              <a:solidFill>
                <a:srgbClr val="6397B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EBD318-D1F5-A9B8-ECCA-5501414CC50F}"/>
                </a:ext>
              </a:extLst>
            </p:cNvPr>
            <p:cNvCxnSpPr>
              <a:cxnSpLocks/>
            </p:cNvCxnSpPr>
            <p:nvPr/>
          </p:nvCxnSpPr>
          <p:spPr>
            <a:xfrm flipH="1">
              <a:off x="6109200" y="2438499"/>
              <a:ext cx="571100" cy="801500"/>
            </a:xfrm>
            <a:prstGeom prst="line">
              <a:avLst/>
            </a:prstGeom>
            <a:ln w="76200">
              <a:solidFill>
                <a:srgbClr val="6397B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BA0DF21-6C55-026B-C687-C64DC8C67573}"/>
                </a:ext>
              </a:extLst>
            </p:cNvPr>
            <p:cNvCxnSpPr>
              <a:cxnSpLocks/>
            </p:cNvCxnSpPr>
            <p:nvPr/>
          </p:nvCxnSpPr>
          <p:spPr>
            <a:xfrm>
              <a:off x="6680300" y="2438499"/>
              <a:ext cx="555700" cy="801501"/>
            </a:xfrm>
            <a:prstGeom prst="line">
              <a:avLst/>
            </a:prstGeom>
            <a:ln w="34925">
              <a:solidFill>
                <a:srgbClr val="6397B1"/>
              </a:solidFill>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E8B80A23-2A9A-717C-168D-EDF4ED956D04}"/>
                </a:ext>
              </a:extLst>
            </p:cNvPr>
            <p:cNvSpPr>
              <a:spLocks noChangeAspect="1"/>
            </p:cNvSpPr>
            <p:nvPr/>
          </p:nvSpPr>
          <p:spPr>
            <a:xfrm>
              <a:off x="6464300" y="2222499"/>
              <a:ext cx="432000" cy="432000"/>
            </a:xfrm>
            <a:prstGeom prst="ellipse">
              <a:avLst/>
            </a:prstGeom>
            <a:solidFill>
              <a:srgbClr val="F0AD0F"/>
            </a:solidFill>
            <a:ln w="25400"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18" name="Oval 17">
              <a:extLst>
                <a:ext uri="{FF2B5EF4-FFF2-40B4-BE49-F238E27FC236}">
                  <a16:creationId xmlns:a16="http://schemas.microsoft.com/office/drawing/2014/main" id="{518B4058-BE31-D6EE-97E8-7BDF8DA2C2EC}"/>
                </a:ext>
              </a:extLst>
            </p:cNvPr>
            <p:cNvSpPr>
              <a:spLocks noChangeAspect="1"/>
            </p:cNvSpPr>
            <p:nvPr/>
          </p:nvSpPr>
          <p:spPr>
            <a:xfrm>
              <a:off x="5893200" y="3024000"/>
              <a:ext cx="432000" cy="432000"/>
            </a:xfrm>
            <a:prstGeom prst="ellipse">
              <a:avLst/>
            </a:prstGeom>
            <a:solidFill>
              <a:srgbClr val="F0AD0F"/>
            </a:solidFill>
            <a:ln w="25400"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a:t>
              </a:r>
            </a:p>
          </p:txBody>
        </p:sp>
        <p:sp>
          <p:nvSpPr>
            <p:cNvPr id="19" name="Oval 18">
              <a:extLst>
                <a:ext uri="{FF2B5EF4-FFF2-40B4-BE49-F238E27FC236}">
                  <a16:creationId xmlns:a16="http://schemas.microsoft.com/office/drawing/2014/main" id="{A918C959-2D13-664D-35A5-365F1713D551}"/>
                </a:ext>
              </a:extLst>
            </p:cNvPr>
            <p:cNvSpPr>
              <a:spLocks noChangeAspect="1"/>
            </p:cNvSpPr>
            <p:nvPr/>
          </p:nvSpPr>
          <p:spPr>
            <a:xfrm>
              <a:off x="7020000" y="3024000"/>
              <a:ext cx="432000" cy="432000"/>
            </a:xfrm>
            <a:prstGeom prst="ellipse">
              <a:avLst/>
            </a:prstGeom>
            <a:solidFill>
              <a:srgbClr val="F0AD0F"/>
            </a:solidFill>
            <a:ln w="25400"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grpSp>
      <p:grpSp>
        <p:nvGrpSpPr>
          <p:cNvPr id="27" name="Group 26">
            <a:extLst>
              <a:ext uri="{FF2B5EF4-FFF2-40B4-BE49-F238E27FC236}">
                <a16:creationId xmlns:a16="http://schemas.microsoft.com/office/drawing/2014/main" id="{41758E1B-05A6-3166-4945-3458669781CF}"/>
              </a:ext>
            </a:extLst>
          </p:cNvPr>
          <p:cNvGrpSpPr>
            <a:grpSpLocks noChangeAspect="1"/>
          </p:cNvGrpSpPr>
          <p:nvPr/>
        </p:nvGrpSpPr>
        <p:grpSpPr>
          <a:xfrm>
            <a:off x="1412186" y="2955910"/>
            <a:ext cx="2047226" cy="1620000"/>
            <a:chOff x="5893200" y="2222499"/>
            <a:chExt cx="1558800" cy="1233501"/>
          </a:xfrm>
        </p:grpSpPr>
        <p:cxnSp>
          <p:nvCxnSpPr>
            <p:cNvPr id="28" name="Straight Connector 27">
              <a:extLst>
                <a:ext uri="{FF2B5EF4-FFF2-40B4-BE49-F238E27FC236}">
                  <a16:creationId xmlns:a16="http://schemas.microsoft.com/office/drawing/2014/main" id="{AC2A8D40-EABC-1BC2-1836-B943CD104C44}"/>
                </a:ext>
              </a:extLst>
            </p:cNvPr>
            <p:cNvCxnSpPr>
              <a:cxnSpLocks/>
            </p:cNvCxnSpPr>
            <p:nvPr/>
          </p:nvCxnSpPr>
          <p:spPr>
            <a:xfrm flipH="1">
              <a:off x="6096000" y="3240000"/>
              <a:ext cx="1140000" cy="0"/>
            </a:xfrm>
            <a:prstGeom prst="line">
              <a:avLst/>
            </a:prstGeom>
            <a:ln w="34925">
              <a:solidFill>
                <a:srgbClr val="6397B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4CE34F3-3700-D81D-D295-B0DA0C321CD0}"/>
                </a:ext>
              </a:extLst>
            </p:cNvPr>
            <p:cNvCxnSpPr>
              <a:cxnSpLocks/>
            </p:cNvCxnSpPr>
            <p:nvPr/>
          </p:nvCxnSpPr>
          <p:spPr>
            <a:xfrm flipH="1">
              <a:off x="6109200" y="2438499"/>
              <a:ext cx="571100" cy="801500"/>
            </a:xfrm>
            <a:prstGeom prst="line">
              <a:avLst/>
            </a:prstGeom>
            <a:ln w="34925">
              <a:solidFill>
                <a:srgbClr val="6397B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3BD45C9-BAD2-64DC-271A-6E211F4143B4}"/>
                </a:ext>
              </a:extLst>
            </p:cNvPr>
            <p:cNvCxnSpPr>
              <a:cxnSpLocks/>
            </p:cNvCxnSpPr>
            <p:nvPr/>
          </p:nvCxnSpPr>
          <p:spPr>
            <a:xfrm>
              <a:off x="6680300" y="2438499"/>
              <a:ext cx="555700" cy="801501"/>
            </a:xfrm>
            <a:prstGeom prst="line">
              <a:avLst/>
            </a:prstGeom>
            <a:ln w="34925">
              <a:solidFill>
                <a:srgbClr val="6397B1"/>
              </a:solidFill>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5D159920-2DD7-332C-1F6F-F922377C306E}"/>
                </a:ext>
              </a:extLst>
            </p:cNvPr>
            <p:cNvSpPr>
              <a:spLocks noChangeAspect="1"/>
            </p:cNvSpPr>
            <p:nvPr/>
          </p:nvSpPr>
          <p:spPr>
            <a:xfrm>
              <a:off x="6464300" y="2222499"/>
              <a:ext cx="432000" cy="432000"/>
            </a:xfrm>
            <a:prstGeom prst="ellipse">
              <a:avLst/>
            </a:prstGeom>
            <a:solidFill>
              <a:srgbClr val="F0AD0F"/>
            </a:solidFill>
            <a:ln w="25400"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32" name="Oval 31">
              <a:extLst>
                <a:ext uri="{FF2B5EF4-FFF2-40B4-BE49-F238E27FC236}">
                  <a16:creationId xmlns:a16="http://schemas.microsoft.com/office/drawing/2014/main" id="{6E784340-3D42-AE3D-899A-E094BDF570C7}"/>
                </a:ext>
              </a:extLst>
            </p:cNvPr>
            <p:cNvSpPr>
              <a:spLocks noChangeAspect="1"/>
            </p:cNvSpPr>
            <p:nvPr/>
          </p:nvSpPr>
          <p:spPr>
            <a:xfrm>
              <a:off x="5893200" y="3024000"/>
              <a:ext cx="432000" cy="432000"/>
            </a:xfrm>
            <a:prstGeom prst="ellipse">
              <a:avLst/>
            </a:prstGeom>
            <a:solidFill>
              <a:srgbClr val="F0AD0F"/>
            </a:solidFill>
            <a:ln w="25400"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a:t>
              </a:r>
            </a:p>
          </p:txBody>
        </p:sp>
        <p:sp>
          <p:nvSpPr>
            <p:cNvPr id="33" name="Oval 32">
              <a:extLst>
                <a:ext uri="{FF2B5EF4-FFF2-40B4-BE49-F238E27FC236}">
                  <a16:creationId xmlns:a16="http://schemas.microsoft.com/office/drawing/2014/main" id="{69ED41DF-820E-0B77-4CEE-048DD2E1EC8D}"/>
                </a:ext>
              </a:extLst>
            </p:cNvPr>
            <p:cNvSpPr>
              <a:spLocks noChangeAspect="1"/>
            </p:cNvSpPr>
            <p:nvPr/>
          </p:nvSpPr>
          <p:spPr>
            <a:xfrm>
              <a:off x="7020000" y="3024000"/>
              <a:ext cx="432000" cy="432000"/>
            </a:xfrm>
            <a:prstGeom prst="ellipse">
              <a:avLst/>
            </a:prstGeom>
            <a:solidFill>
              <a:srgbClr val="F0AD0F"/>
            </a:solidFill>
            <a:ln w="25400"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grpSp>
      <p:grpSp>
        <p:nvGrpSpPr>
          <p:cNvPr id="34" name="Group 33">
            <a:extLst>
              <a:ext uri="{FF2B5EF4-FFF2-40B4-BE49-F238E27FC236}">
                <a16:creationId xmlns:a16="http://schemas.microsoft.com/office/drawing/2014/main" id="{5A922D04-B800-4277-DF68-A0DE04966C9B}"/>
              </a:ext>
            </a:extLst>
          </p:cNvPr>
          <p:cNvGrpSpPr>
            <a:grpSpLocks noChangeAspect="1"/>
          </p:cNvGrpSpPr>
          <p:nvPr/>
        </p:nvGrpSpPr>
        <p:grpSpPr>
          <a:xfrm>
            <a:off x="3593179" y="3857710"/>
            <a:ext cx="2047227" cy="1620000"/>
            <a:chOff x="5893200" y="2222499"/>
            <a:chExt cx="1558800" cy="1233501"/>
          </a:xfrm>
        </p:grpSpPr>
        <p:cxnSp>
          <p:nvCxnSpPr>
            <p:cNvPr id="35" name="Straight Connector 34">
              <a:extLst>
                <a:ext uri="{FF2B5EF4-FFF2-40B4-BE49-F238E27FC236}">
                  <a16:creationId xmlns:a16="http://schemas.microsoft.com/office/drawing/2014/main" id="{98CC878A-44DC-FC25-16F2-977C31B75DDA}"/>
                </a:ext>
              </a:extLst>
            </p:cNvPr>
            <p:cNvCxnSpPr>
              <a:cxnSpLocks/>
            </p:cNvCxnSpPr>
            <p:nvPr/>
          </p:nvCxnSpPr>
          <p:spPr>
            <a:xfrm flipH="1">
              <a:off x="6096000" y="3240000"/>
              <a:ext cx="1140000" cy="0"/>
            </a:xfrm>
            <a:prstGeom prst="line">
              <a:avLst/>
            </a:prstGeom>
            <a:ln w="34925">
              <a:solidFill>
                <a:srgbClr val="6397B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72E6299-AC1B-08D4-D535-5B21F828AC88}"/>
                </a:ext>
              </a:extLst>
            </p:cNvPr>
            <p:cNvCxnSpPr>
              <a:cxnSpLocks/>
            </p:cNvCxnSpPr>
            <p:nvPr/>
          </p:nvCxnSpPr>
          <p:spPr>
            <a:xfrm>
              <a:off x="6680300" y="2438499"/>
              <a:ext cx="555700" cy="801501"/>
            </a:xfrm>
            <a:prstGeom prst="line">
              <a:avLst/>
            </a:prstGeom>
            <a:ln w="34925">
              <a:solidFill>
                <a:srgbClr val="6397B1"/>
              </a:solidFill>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E618129C-8FBF-B19B-C580-243F7E5F3BA1}"/>
                </a:ext>
              </a:extLst>
            </p:cNvPr>
            <p:cNvSpPr>
              <a:spLocks noChangeAspect="1"/>
            </p:cNvSpPr>
            <p:nvPr/>
          </p:nvSpPr>
          <p:spPr>
            <a:xfrm>
              <a:off x="6464300" y="2222499"/>
              <a:ext cx="432000" cy="432000"/>
            </a:xfrm>
            <a:prstGeom prst="ellipse">
              <a:avLst/>
            </a:prstGeom>
            <a:solidFill>
              <a:srgbClr val="F0AD0F"/>
            </a:solidFill>
            <a:ln w="25400"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39" name="Oval 38">
              <a:extLst>
                <a:ext uri="{FF2B5EF4-FFF2-40B4-BE49-F238E27FC236}">
                  <a16:creationId xmlns:a16="http://schemas.microsoft.com/office/drawing/2014/main" id="{129CF71C-93F8-A6C3-6E5F-E5BD0CCCA6F3}"/>
                </a:ext>
              </a:extLst>
            </p:cNvPr>
            <p:cNvSpPr>
              <a:spLocks noChangeAspect="1"/>
            </p:cNvSpPr>
            <p:nvPr/>
          </p:nvSpPr>
          <p:spPr>
            <a:xfrm>
              <a:off x="5893200" y="3024000"/>
              <a:ext cx="432000" cy="432000"/>
            </a:xfrm>
            <a:prstGeom prst="ellipse">
              <a:avLst/>
            </a:prstGeom>
            <a:solidFill>
              <a:srgbClr val="F0AD0F"/>
            </a:solidFill>
            <a:ln w="25400"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a:t>
              </a:r>
            </a:p>
          </p:txBody>
        </p:sp>
        <p:sp>
          <p:nvSpPr>
            <p:cNvPr id="40" name="Oval 39">
              <a:extLst>
                <a:ext uri="{FF2B5EF4-FFF2-40B4-BE49-F238E27FC236}">
                  <a16:creationId xmlns:a16="http://schemas.microsoft.com/office/drawing/2014/main" id="{BED3D996-9EE9-9254-F64F-1320D1D339A0}"/>
                </a:ext>
              </a:extLst>
            </p:cNvPr>
            <p:cNvSpPr>
              <a:spLocks noChangeAspect="1"/>
            </p:cNvSpPr>
            <p:nvPr/>
          </p:nvSpPr>
          <p:spPr>
            <a:xfrm>
              <a:off x="7020000" y="3024000"/>
              <a:ext cx="432000" cy="432000"/>
            </a:xfrm>
            <a:prstGeom prst="ellipse">
              <a:avLst/>
            </a:prstGeom>
            <a:solidFill>
              <a:srgbClr val="F0AD0F"/>
            </a:solidFill>
            <a:ln w="25400"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grpSp>
      <p:grpSp>
        <p:nvGrpSpPr>
          <p:cNvPr id="41" name="Group 40">
            <a:extLst>
              <a:ext uri="{FF2B5EF4-FFF2-40B4-BE49-F238E27FC236}">
                <a16:creationId xmlns:a16="http://schemas.microsoft.com/office/drawing/2014/main" id="{69E37A0E-A48F-E478-BD0B-6C31B4E9AD2C}"/>
              </a:ext>
            </a:extLst>
          </p:cNvPr>
          <p:cNvGrpSpPr>
            <a:grpSpLocks noChangeAspect="1"/>
          </p:cNvGrpSpPr>
          <p:nvPr/>
        </p:nvGrpSpPr>
        <p:grpSpPr>
          <a:xfrm>
            <a:off x="9710343" y="1876983"/>
            <a:ext cx="2047227" cy="1620000"/>
            <a:chOff x="5893200" y="2222499"/>
            <a:chExt cx="1558800" cy="1233501"/>
          </a:xfrm>
        </p:grpSpPr>
        <p:cxnSp>
          <p:nvCxnSpPr>
            <p:cNvPr id="42" name="Straight Connector 41">
              <a:extLst>
                <a:ext uri="{FF2B5EF4-FFF2-40B4-BE49-F238E27FC236}">
                  <a16:creationId xmlns:a16="http://schemas.microsoft.com/office/drawing/2014/main" id="{1DCD450D-D2E1-4449-9751-48454C3FD4A0}"/>
                </a:ext>
              </a:extLst>
            </p:cNvPr>
            <p:cNvCxnSpPr>
              <a:cxnSpLocks/>
            </p:cNvCxnSpPr>
            <p:nvPr/>
          </p:nvCxnSpPr>
          <p:spPr>
            <a:xfrm flipH="1">
              <a:off x="6096000" y="3240000"/>
              <a:ext cx="1140000" cy="0"/>
            </a:xfrm>
            <a:prstGeom prst="line">
              <a:avLst/>
            </a:prstGeom>
            <a:ln w="34925">
              <a:solidFill>
                <a:srgbClr val="6397B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AD48C93-2FE7-312C-F350-F54A7C7CB483}"/>
                </a:ext>
              </a:extLst>
            </p:cNvPr>
            <p:cNvCxnSpPr>
              <a:cxnSpLocks/>
            </p:cNvCxnSpPr>
            <p:nvPr/>
          </p:nvCxnSpPr>
          <p:spPr>
            <a:xfrm flipH="1">
              <a:off x="6109200" y="2438499"/>
              <a:ext cx="571100" cy="801500"/>
            </a:xfrm>
            <a:prstGeom prst="line">
              <a:avLst/>
            </a:prstGeom>
            <a:ln w="76200">
              <a:solidFill>
                <a:srgbClr val="B96055"/>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98C7D45-BCDF-0DE5-1C7C-4AF1B2E07707}"/>
                </a:ext>
              </a:extLst>
            </p:cNvPr>
            <p:cNvCxnSpPr>
              <a:cxnSpLocks/>
            </p:cNvCxnSpPr>
            <p:nvPr/>
          </p:nvCxnSpPr>
          <p:spPr>
            <a:xfrm>
              <a:off x="6680300" y="2438499"/>
              <a:ext cx="555700" cy="801501"/>
            </a:xfrm>
            <a:prstGeom prst="line">
              <a:avLst/>
            </a:prstGeom>
            <a:ln w="34925">
              <a:solidFill>
                <a:srgbClr val="6397B1"/>
              </a:solidFill>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32DA0294-4BF8-4E76-48AB-D275C95F4627}"/>
                </a:ext>
              </a:extLst>
            </p:cNvPr>
            <p:cNvSpPr>
              <a:spLocks noChangeAspect="1"/>
            </p:cNvSpPr>
            <p:nvPr/>
          </p:nvSpPr>
          <p:spPr>
            <a:xfrm>
              <a:off x="6464300" y="2222499"/>
              <a:ext cx="432000" cy="432000"/>
            </a:xfrm>
            <a:prstGeom prst="ellipse">
              <a:avLst/>
            </a:prstGeom>
            <a:solidFill>
              <a:srgbClr val="F0AD0F"/>
            </a:solidFill>
            <a:ln w="25400"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6" name="Oval 45">
              <a:extLst>
                <a:ext uri="{FF2B5EF4-FFF2-40B4-BE49-F238E27FC236}">
                  <a16:creationId xmlns:a16="http://schemas.microsoft.com/office/drawing/2014/main" id="{655B05D8-15D9-B7B9-0768-57DB0557DAA4}"/>
                </a:ext>
              </a:extLst>
            </p:cNvPr>
            <p:cNvSpPr>
              <a:spLocks noChangeAspect="1"/>
            </p:cNvSpPr>
            <p:nvPr/>
          </p:nvSpPr>
          <p:spPr>
            <a:xfrm>
              <a:off x="5893200" y="3024000"/>
              <a:ext cx="432000" cy="432000"/>
            </a:xfrm>
            <a:prstGeom prst="ellipse">
              <a:avLst/>
            </a:prstGeom>
            <a:solidFill>
              <a:srgbClr val="F0AD0F"/>
            </a:solidFill>
            <a:ln w="25400"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a:t>
              </a:r>
            </a:p>
          </p:txBody>
        </p:sp>
        <p:sp>
          <p:nvSpPr>
            <p:cNvPr id="47" name="Oval 46">
              <a:extLst>
                <a:ext uri="{FF2B5EF4-FFF2-40B4-BE49-F238E27FC236}">
                  <a16:creationId xmlns:a16="http://schemas.microsoft.com/office/drawing/2014/main" id="{2A02677B-1F24-CFC5-17AB-6382D3918817}"/>
                </a:ext>
              </a:extLst>
            </p:cNvPr>
            <p:cNvSpPr>
              <a:spLocks noChangeAspect="1"/>
            </p:cNvSpPr>
            <p:nvPr/>
          </p:nvSpPr>
          <p:spPr>
            <a:xfrm>
              <a:off x="7020000" y="3024000"/>
              <a:ext cx="432000" cy="432000"/>
            </a:xfrm>
            <a:prstGeom prst="ellipse">
              <a:avLst/>
            </a:prstGeom>
            <a:solidFill>
              <a:srgbClr val="F0AD0F"/>
            </a:solidFill>
            <a:ln w="25400"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grpSp>
      <p:sp>
        <p:nvSpPr>
          <p:cNvPr id="5" name="Rectangle 4">
            <a:extLst>
              <a:ext uri="{FF2B5EF4-FFF2-40B4-BE49-F238E27FC236}">
                <a16:creationId xmlns:a16="http://schemas.microsoft.com/office/drawing/2014/main" id="{ED1D83C2-7DA5-D68E-FE43-8046E2A821C0}"/>
              </a:ext>
            </a:extLst>
          </p:cNvPr>
          <p:cNvSpPr/>
          <p:nvPr/>
        </p:nvSpPr>
        <p:spPr>
          <a:xfrm>
            <a:off x="6106770" y="1817216"/>
            <a:ext cx="5886447" cy="4684712"/>
          </a:xfrm>
          <a:prstGeom prst="rect">
            <a:avLst/>
          </a:prstGeom>
          <a:solidFill>
            <a:schemeClr val="bg1">
              <a:alpha val="81285"/>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itle 1">
            <a:extLst>
              <a:ext uri="{FF2B5EF4-FFF2-40B4-BE49-F238E27FC236}">
                <a16:creationId xmlns:a16="http://schemas.microsoft.com/office/drawing/2014/main" id="{6F913B34-F3B0-083E-D953-98741688DFBF}"/>
              </a:ext>
            </a:extLst>
          </p:cNvPr>
          <p:cNvSpPr txBox="1">
            <a:spLocks/>
          </p:cNvSpPr>
          <p:nvPr/>
        </p:nvSpPr>
        <p:spPr>
          <a:xfrm>
            <a:off x="558800" y="262728"/>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a:latin typeface="Helvetica" pitchFamily="2" charset="0"/>
              </a:rPr>
              <a:t>Two questions in network analysis</a:t>
            </a:r>
            <a:endParaRPr lang="en-US" sz="4800" b="1" dirty="0">
              <a:latin typeface="Helvetica" pitchFamily="2" charset="0"/>
              <a:cs typeface="Courier New" panose="02070309020205020404" pitchFamily="49" charset="0"/>
            </a:endParaRPr>
          </a:p>
        </p:txBody>
      </p:sp>
      <p:cxnSp>
        <p:nvCxnSpPr>
          <p:cNvPr id="21" name="Straight Connector 20">
            <a:extLst>
              <a:ext uri="{FF2B5EF4-FFF2-40B4-BE49-F238E27FC236}">
                <a16:creationId xmlns:a16="http://schemas.microsoft.com/office/drawing/2014/main" id="{6D23BDD4-5742-3F02-68E1-D28D6A6DF85C}"/>
              </a:ext>
            </a:extLst>
          </p:cNvPr>
          <p:cNvCxnSpPr/>
          <p:nvPr/>
        </p:nvCxnSpPr>
        <p:spPr>
          <a:xfrm>
            <a:off x="457200" y="0"/>
            <a:ext cx="0" cy="1262070"/>
          </a:xfrm>
          <a:prstGeom prst="line">
            <a:avLst/>
          </a:prstGeom>
          <a:ln w="571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13B2879-64F8-881E-3DF7-7F3D21CEBA0B}"/>
              </a:ext>
            </a:extLst>
          </p:cNvPr>
          <p:cNvCxnSpPr>
            <a:cxnSpLocks/>
          </p:cNvCxnSpPr>
          <p:nvPr/>
        </p:nvCxnSpPr>
        <p:spPr>
          <a:xfrm>
            <a:off x="0" y="431800"/>
            <a:ext cx="1511300" cy="0"/>
          </a:xfrm>
          <a:prstGeom prst="line">
            <a:avLst/>
          </a:prstGeom>
          <a:ln w="571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7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AB1588-3524-2961-42DE-854973C19388}"/>
              </a:ext>
            </a:extLst>
          </p:cNvPr>
          <p:cNvPicPr>
            <a:picLocks noChangeAspect="1"/>
          </p:cNvPicPr>
          <p:nvPr/>
        </p:nvPicPr>
        <p:blipFill>
          <a:blip r:embed="rId3"/>
          <a:stretch>
            <a:fillRect/>
          </a:stretch>
        </p:blipFill>
        <p:spPr>
          <a:xfrm>
            <a:off x="1903147" y="1473200"/>
            <a:ext cx="6041355" cy="1477669"/>
          </a:xfrm>
          <a:prstGeom prst="rect">
            <a:avLst/>
          </a:prstGeom>
        </p:spPr>
      </p:pic>
      <p:cxnSp>
        <p:nvCxnSpPr>
          <p:cNvPr id="2" name="Straight Connector 1">
            <a:extLst>
              <a:ext uri="{FF2B5EF4-FFF2-40B4-BE49-F238E27FC236}">
                <a16:creationId xmlns:a16="http://schemas.microsoft.com/office/drawing/2014/main" id="{F1547CC5-A1C1-05CD-C077-C71455B7CE0F}"/>
              </a:ext>
            </a:extLst>
          </p:cNvPr>
          <p:cNvCxnSpPr/>
          <p:nvPr/>
        </p:nvCxnSpPr>
        <p:spPr>
          <a:xfrm>
            <a:off x="457200" y="0"/>
            <a:ext cx="0" cy="1262070"/>
          </a:xfrm>
          <a:prstGeom prst="line">
            <a:avLst/>
          </a:prstGeom>
          <a:ln w="571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39F58F2-30E9-2AB8-FCBD-46A5232EA8A5}"/>
              </a:ext>
            </a:extLst>
          </p:cNvPr>
          <p:cNvCxnSpPr>
            <a:cxnSpLocks/>
          </p:cNvCxnSpPr>
          <p:nvPr/>
        </p:nvCxnSpPr>
        <p:spPr>
          <a:xfrm>
            <a:off x="0" y="431800"/>
            <a:ext cx="1511300" cy="0"/>
          </a:xfrm>
          <a:prstGeom prst="line">
            <a:avLst/>
          </a:prstGeom>
          <a:ln w="571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7C2C20C3-2FB0-4500-9631-5BD18DFFAEFB}"/>
              </a:ext>
            </a:extLst>
          </p:cNvPr>
          <p:cNvSpPr txBox="1">
            <a:spLocks/>
          </p:cNvSpPr>
          <p:nvPr/>
        </p:nvSpPr>
        <p:spPr>
          <a:xfrm>
            <a:off x="558800" y="262728"/>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a:latin typeface="Helvetica" pitchFamily="2" charset="0"/>
                <a:cs typeface="Courier New" panose="02070309020205020404" pitchFamily="49" charset="0"/>
              </a:rPr>
              <a:t>Bayesian hypothesis testing</a:t>
            </a:r>
          </a:p>
        </p:txBody>
      </p:sp>
      <p:pic>
        <p:nvPicPr>
          <p:cNvPr id="1026" name="Picture 2" descr="A graphical representation of a Bayes factor classification table. As... |  Download Scientific Diagram">
            <a:extLst>
              <a:ext uri="{FF2B5EF4-FFF2-40B4-BE49-F238E27FC236}">
                <a16:creationId xmlns:a16="http://schemas.microsoft.com/office/drawing/2014/main" id="{E6111508-5378-3625-D848-6EE47B91B66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62634"/>
          <a:stretch/>
        </p:blipFill>
        <p:spPr bwMode="auto">
          <a:xfrm>
            <a:off x="0" y="4025109"/>
            <a:ext cx="12192000" cy="1597176"/>
          </a:xfrm>
          <a:prstGeom prst="rect">
            <a:avLst/>
          </a:prstGeom>
          <a:noFill/>
          <a:extLst>
            <a:ext uri="{909E8E84-426E-40DD-AFC4-6F175D3DCCD1}">
              <a14:hiddenFill xmlns:a14="http://schemas.microsoft.com/office/drawing/2010/main">
                <a:solidFill>
                  <a:srgbClr val="FFFFFF"/>
                </a:solidFill>
              </a14:hiddenFill>
            </a:ext>
          </a:extLst>
        </p:spPr>
      </p:pic>
      <p:sp>
        <p:nvSpPr>
          <p:cNvPr id="36" name="Rectangle 35">
            <a:extLst>
              <a:ext uri="{FF2B5EF4-FFF2-40B4-BE49-F238E27FC236}">
                <a16:creationId xmlns:a16="http://schemas.microsoft.com/office/drawing/2014/main" id="{5E60E948-B8BE-812E-ECF5-9C29BBBE2307}"/>
              </a:ext>
            </a:extLst>
          </p:cNvPr>
          <p:cNvSpPr/>
          <p:nvPr/>
        </p:nvSpPr>
        <p:spPr>
          <a:xfrm>
            <a:off x="56763" y="3227502"/>
            <a:ext cx="10242268" cy="5002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dirty="0">
                <a:solidFill>
                  <a:schemeClr val="tx1"/>
                </a:solidFill>
                <a:latin typeface="Helvetica" pitchFamily="2" charset="0"/>
                <a:cs typeface="Times New Roman" panose="02020603050405020304" pitchFamily="18" charset="0"/>
              </a:rPr>
              <a:t>Bayes factor as a </a:t>
            </a:r>
            <a:r>
              <a:rPr lang="en-US" sz="2800" b="1" dirty="0">
                <a:solidFill>
                  <a:schemeClr val="accent2"/>
                </a:solidFill>
                <a:latin typeface="Helvetica" pitchFamily="2" charset="0"/>
                <a:cs typeface="Times New Roman" panose="02020603050405020304" pitchFamily="18" charset="0"/>
              </a:rPr>
              <a:t>continuous</a:t>
            </a:r>
            <a:r>
              <a:rPr lang="en-US" sz="2800" dirty="0">
                <a:solidFill>
                  <a:schemeClr val="tx1"/>
                </a:solidFill>
                <a:latin typeface="Helvetica" pitchFamily="2" charset="0"/>
                <a:cs typeface="Times New Roman" panose="02020603050405020304" pitchFamily="18" charset="0"/>
              </a:rPr>
              <a:t> measure of support</a:t>
            </a:r>
          </a:p>
        </p:txBody>
      </p:sp>
      <p:pic>
        <p:nvPicPr>
          <p:cNvPr id="37" name="Picture 2" descr="A graphical representation of a Bayes factor classification table. As... |  Download Scientific Diagram">
            <a:extLst>
              <a:ext uri="{FF2B5EF4-FFF2-40B4-BE49-F238E27FC236}">
                <a16:creationId xmlns:a16="http://schemas.microsoft.com/office/drawing/2014/main" id="{0B50D8D2-61CE-BD4A-4DF6-C82C47D9CE2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34" t="66416" r="134" b="9259"/>
          <a:stretch/>
        </p:blipFill>
        <p:spPr bwMode="auto">
          <a:xfrm>
            <a:off x="0" y="5783783"/>
            <a:ext cx="12192000" cy="1039742"/>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A2EDA60D-5551-30CA-5E95-57CF060BD0B3}"/>
              </a:ext>
            </a:extLst>
          </p:cNvPr>
          <p:cNvSpPr/>
          <p:nvPr/>
        </p:nvSpPr>
        <p:spPr>
          <a:xfrm>
            <a:off x="8876150" y="4025109"/>
            <a:ext cx="3315850" cy="2845591"/>
          </a:xfrm>
          <a:prstGeom prst="rect">
            <a:avLst/>
          </a:prstGeom>
          <a:solidFill>
            <a:schemeClr val="accent1">
              <a:lumMod val="75000"/>
              <a:alpha val="5763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66A9B5D-DBD5-7480-A0B5-1D664BA45E89}"/>
              </a:ext>
            </a:extLst>
          </p:cNvPr>
          <p:cNvSpPr/>
          <p:nvPr/>
        </p:nvSpPr>
        <p:spPr>
          <a:xfrm>
            <a:off x="0" y="4025109"/>
            <a:ext cx="3315850" cy="2845591"/>
          </a:xfrm>
          <a:prstGeom prst="rect">
            <a:avLst/>
          </a:prstGeom>
          <a:solidFill>
            <a:srgbClr val="C00000">
              <a:alpha val="5763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D292C16-86A7-8F3F-F150-63162DA30ADD}"/>
              </a:ext>
            </a:extLst>
          </p:cNvPr>
          <p:cNvSpPr/>
          <p:nvPr/>
        </p:nvSpPr>
        <p:spPr>
          <a:xfrm>
            <a:off x="3315850" y="4025109"/>
            <a:ext cx="5560300" cy="2845591"/>
          </a:xfrm>
          <a:prstGeom prst="rect">
            <a:avLst/>
          </a:prstGeom>
          <a:solidFill>
            <a:schemeClr val="bg1">
              <a:lumMod val="65000"/>
              <a:alpha val="5763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4E421DC1-6A78-9398-BF58-DF59B2549E4A}"/>
              </a:ext>
            </a:extLst>
          </p:cNvPr>
          <p:cNvCxnSpPr>
            <a:endCxn id="20" idx="2"/>
          </p:cNvCxnSpPr>
          <p:nvPr/>
        </p:nvCxnSpPr>
        <p:spPr>
          <a:xfrm>
            <a:off x="6096000" y="3727783"/>
            <a:ext cx="0" cy="31429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297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17" grpId="0" animBg="1"/>
      <p:bldP spid="18" grpId="0" animBg="1"/>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86A2AF03-BE46-8254-2FCF-261B72138A1C}"/>
              </a:ext>
            </a:extLst>
          </p:cNvPr>
          <p:cNvPicPr>
            <a:picLocks noChangeAspect="1"/>
          </p:cNvPicPr>
          <p:nvPr/>
        </p:nvPicPr>
        <p:blipFill>
          <a:blip r:embed="rId3"/>
          <a:stretch>
            <a:fillRect/>
          </a:stretch>
        </p:blipFill>
        <p:spPr>
          <a:xfrm>
            <a:off x="4064976" y="969882"/>
            <a:ext cx="8431824" cy="6044732"/>
          </a:xfrm>
          <a:prstGeom prst="rect">
            <a:avLst/>
          </a:prstGeom>
        </p:spPr>
      </p:pic>
      <p:cxnSp>
        <p:nvCxnSpPr>
          <p:cNvPr id="2" name="Straight Connector 1">
            <a:extLst>
              <a:ext uri="{FF2B5EF4-FFF2-40B4-BE49-F238E27FC236}">
                <a16:creationId xmlns:a16="http://schemas.microsoft.com/office/drawing/2014/main" id="{EB3668D2-0D4B-332D-52D6-09FF4818B02F}"/>
              </a:ext>
            </a:extLst>
          </p:cNvPr>
          <p:cNvCxnSpPr>
            <a:cxnSpLocks/>
          </p:cNvCxnSpPr>
          <p:nvPr/>
        </p:nvCxnSpPr>
        <p:spPr>
          <a:xfrm>
            <a:off x="152912" y="3566466"/>
            <a:ext cx="405888"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42D68A0F-1201-EF53-0FE3-9CC0405C084A}"/>
              </a:ext>
            </a:extLst>
          </p:cNvPr>
          <p:cNvCxnSpPr>
            <a:cxnSpLocks/>
          </p:cNvCxnSpPr>
          <p:nvPr/>
        </p:nvCxnSpPr>
        <p:spPr>
          <a:xfrm>
            <a:off x="152912" y="4055840"/>
            <a:ext cx="405888" cy="0"/>
          </a:xfrm>
          <a:prstGeom prst="line">
            <a:avLst/>
          </a:prstGeom>
          <a:ln w="571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62FC27CB-DE3D-50C0-933C-E456A637ED0E}"/>
              </a:ext>
            </a:extLst>
          </p:cNvPr>
          <p:cNvCxnSpPr>
            <a:cxnSpLocks/>
          </p:cNvCxnSpPr>
          <p:nvPr/>
        </p:nvCxnSpPr>
        <p:spPr>
          <a:xfrm>
            <a:off x="152912" y="4605660"/>
            <a:ext cx="4058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3C63473C-A200-C4AF-3DB2-C51F67B34112}"/>
              </a:ext>
            </a:extLst>
          </p:cNvPr>
          <p:cNvSpPr/>
          <p:nvPr/>
        </p:nvSpPr>
        <p:spPr>
          <a:xfrm>
            <a:off x="618392" y="3316326"/>
            <a:ext cx="3882189" cy="5002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200" dirty="0">
                <a:solidFill>
                  <a:schemeClr val="tx1"/>
                </a:solidFill>
                <a:latin typeface="Helvetica" pitchFamily="2" charset="0"/>
                <a:cs typeface="Courier New" panose="02070309020205020404" pitchFamily="49" charset="0"/>
              </a:rPr>
              <a:t>Evidence for inclusion</a:t>
            </a:r>
          </a:p>
        </p:txBody>
      </p:sp>
      <p:sp>
        <p:nvSpPr>
          <p:cNvPr id="8" name="Rectangle 7">
            <a:extLst>
              <a:ext uri="{FF2B5EF4-FFF2-40B4-BE49-F238E27FC236}">
                <a16:creationId xmlns:a16="http://schemas.microsoft.com/office/drawing/2014/main" id="{E5367DCD-7BB0-2F6A-ED05-23D2BD88C22C}"/>
              </a:ext>
            </a:extLst>
          </p:cNvPr>
          <p:cNvSpPr/>
          <p:nvPr/>
        </p:nvSpPr>
        <p:spPr>
          <a:xfrm>
            <a:off x="624794" y="3868767"/>
            <a:ext cx="3882189" cy="5002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200" dirty="0">
                <a:solidFill>
                  <a:schemeClr val="tx1"/>
                </a:solidFill>
                <a:latin typeface="Helvetica" pitchFamily="2" charset="0"/>
                <a:cs typeface="Courier New" panose="02070309020205020404" pitchFamily="49" charset="0"/>
              </a:rPr>
              <a:t>Inconclusive</a:t>
            </a:r>
          </a:p>
        </p:txBody>
      </p:sp>
      <p:sp>
        <p:nvSpPr>
          <p:cNvPr id="11" name="Rectangle 10">
            <a:extLst>
              <a:ext uri="{FF2B5EF4-FFF2-40B4-BE49-F238E27FC236}">
                <a16:creationId xmlns:a16="http://schemas.microsoft.com/office/drawing/2014/main" id="{3010819E-7181-FBA3-9192-87BF1AAC0730}"/>
              </a:ext>
            </a:extLst>
          </p:cNvPr>
          <p:cNvSpPr/>
          <p:nvPr/>
        </p:nvSpPr>
        <p:spPr>
          <a:xfrm>
            <a:off x="624794" y="4421207"/>
            <a:ext cx="3882189" cy="5002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200" dirty="0">
                <a:solidFill>
                  <a:schemeClr val="tx1"/>
                </a:solidFill>
                <a:latin typeface="Helvetica" pitchFamily="2" charset="0"/>
                <a:cs typeface="Courier New" panose="02070309020205020404" pitchFamily="49" charset="0"/>
              </a:rPr>
              <a:t>Evidence for exclusion</a:t>
            </a:r>
          </a:p>
        </p:txBody>
      </p:sp>
      <p:sp>
        <p:nvSpPr>
          <p:cNvPr id="5" name="Title 1">
            <a:extLst>
              <a:ext uri="{FF2B5EF4-FFF2-40B4-BE49-F238E27FC236}">
                <a16:creationId xmlns:a16="http://schemas.microsoft.com/office/drawing/2014/main" id="{D9E3F2B7-21AC-9FFA-1C4F-2361BA0A77D4}"/>
              </a:ext>
            </a:extLst>
          </p:cNvPr>
          <p:cNvSpPr txBox="1">
            <a:spLocks/>
          </p:cNvSpPr>
          <p:nvPr/>
        </p:nvSpPr>
        <p:spPr>
          <a:xfrm>
            <a:off x="558800" y="262728"/>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a:latin typeface="Helvetica" pitchFamily="2" charset="0"/>
                <a:cs typeface="Courier New" panose="02070309020205020404" pitchFamily="49" charset="0"/>
              </a:rPr>
              <a:t>Edge evidence plot</a:t>
            </a:r>
          </a:p>
        </p:txBody>
      </p:sp>
      <p:cxnSp>
        <p:nvCxnSpPr>
          <p:cNvPr id="9" name="Straight Connector 8">
            <a:extLst>
              <a:ext uri="{FF2B5EF4-FFF2-40B4-BE49-F238E27FC236}">
                <a16:creationId xmlns:a16="http://schemas.microsoft.com/office/drawing/2014/main" id="{54F526FC-A498-C1A5-E581-5F9BE28A60FB}"/>
              </a:ext>
            </a:extLst>
          </p:cNvPr>
          <p:cNvCxnSpPr/>
          <p:nvPr/>
        </p:nvCxnSpPr>
        <p:spPr>
          <a:xfrm>
            <a:off x="457200" y="0"/>
            <a:ext cx="0" cy="1262070"/>
          </a:xfrm>
          <a:prstGeom prst="line">
            <a:avLst/>
          </a:prstGeom>
          <a:ln w="571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391AEE5-3875-C94D-6AB2-B72163573FD9}"/>
              </a:ext>
            </a:extLst>
          </p:cNvPr>
          <p:cNvCxnSpPr>
            <a:cxnSpLocks/>
          </p:cNvCxnSpPr>
          <p:nvPr/>
        </p:nvCxnSpPr>
        <p:spPr>
          <a:xfrm>
            <a:off x="0" y="431800"/>
            <a:ext cx="1511300" cy="0"/>
          </a:xfrm>
          <a:prstGeom prst="line">
            <a:avLst/>
          </a:prstGeom>
          <a:ln w="571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2B768A17-E9F3-CA23-B9C9-4C31171F98D3}"/>
              </a:ext>
            </a:extLst>
          </p:cNvPr>
          <p:cNvSpPr/>
          <p:nvPr/>
        </p:nvSpPr>
        <p:spPr>
          <a:xfrm>
            <a:off x="618392" y="1550971"/>
            <a:ext cx="4233008" cy="43371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200" b="1" dirty="0">
                <a:solidFill>
                  <a:schemeClr val="accent2"/>
                </a:solidFill>
                <a:latin typeface="Helvetica" pitchFamily="2" charset="0"/>
                <a:cs typeface="Courier New" panose="02070309020205020404" pitchFamily="49" charset="0"/>
              </a:rPr>
              <a:t>Edge:</a:t>
            </a:r>
          </a:p>
          <a:p>
            <a:r>
              <a:rPr lang="en-US" sz="2200" dirty="0">
                <a:solidFill>
                  <a:schemeClr val="tx1"/>
                </a:solidFill>
                <a:latin typeface="Helvetica" pitchFamily="2" charset="0"/>
                <a:cs typeface="Courier New" panose="02070309020205020404" pitchFamily="49" charset="0"/>
              </a:rPr>
              <a:t>Inclusion Bayes factor for each edge (in categories)</a:t>
            </a:r>
          </a:p>
          <a:p>
            <a:endParaRPr lang="en-US" sz="2200" dirty="0">
              <a:solidFill>
                <a:schemeClr val="tx1"/>
              </a:solidFill>
              <a:latin typeface="Helvetica" pitchFamily="2" charset="0"/>
              <a:cs typeface="Courier New" panose="02070309020205020404" pitchFamily="49" charset="0"/>
            </a:endParaRPr>
          </a:p>
          <a:p>
            <a:r>
              <a:rPr lang="en-US" sz="2200" b="1" dirty="0">
                <a:solidFill>
                  <a:schemeClr val="accent2"/>
                </a:solidFill>
                <a:latin typeface="Helvetica" pitchFamily="2" charset="0"/>
                <a:cs typeface="Courier New" panose="02070309020205020404" pitchFamily="49" charset="0"/>
              </a:rPr>
              <a:t>Edge Color: </a:t>
            </a:r>
          </a:p>
        </p:txBody>
      </p:sp>
    </p:spTree>
    <p:extLst>
      <p:ext uri="{BB962C8B-B14F-4D97-AF65-F5344CB8AC3E}">
        <p14:creationId xmlns:p14="http://schemas.microsoft.com/office/powerpoint/2010/main" val="405105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CFAD227-EFF1-64B0-284D-EBF00B2DA838}"/>
              </a:ext>
            </a:extLst>
          </p:cNvPr>
          <p:cNvPicPr>
            <a:picLocks noChangeAspect="1"/>
          </p:cNvPicPr>
          <p:nvPr/>
        </p:nvPicPr>
        <p:blipFill rotWithShape="1">
          <a:blip r:embed="rId3"/>
          <a:srcRect l="50013"/>
          <a:stretch/>
        </p:blipFill>
        <p:spPr>
          <a:xfrm>
            <a:off x="7417700" y="1805573"/>
            <a:ext cx="4412477" cy="5437386"/>
          </a:xfrm>
          <a:prstGeom prst="rect">
            <a:avLst/>
          </a:prstGeom>
        </p:spPr>
      </p:pic>
      <p:pic>
        <p:nvPicPr>
          <p:cNvPr id="14" name="Picture 13">
            <a:extLst>
              <a:ext uri="{FF2B5EF4-FFF2-40B4-BE49-F238E27FC236}">
                <a16:creationId xmlns:a16="http://schemas.microsoft.com/office/drawing/2014/main" id="{25091DBC-ACE4-9281-997C-9DDCA5E626AF}"/>
              </a:ext>
            </a:extLst>
          </p:cNvPr>
          <p:cNvPicPr>
            <a:picLocks noChangeAspect="1"/>
          </p:cNvPicPr>
          <p:nvPr/>
        </p:nvPicPr>
        <p:blipFill rotWithShape="1">
          <a:blip r:embed="rId3"/>
          <a:srcRect r="49939"/>
          <a:stretch/>
        </p:blipFill>
        <p:spPr>
          <a:xfrm>
            <a:off x="1174910" y="1850665"/>
            <a:ext cx="4419006" cy="5437386"/>
          </a:xfrm>
          <a:prstGeom prst="rect">
            <a:avLst/>
          </a:prstGeom>
        </p:spPr>
      </p:pic>
      <p:sp>
        <p:nvSpPr>
          <p:cNvPr id="12" name="Rectangle 11">
            <a:extLst>
              <a:ext uri="{FF2B5EF4-FFF2-40B4-BE49-F238E27FC236}">
                <a16:creationId xmlns:a16="http://schemas.microsoft.com/office/drawing/2014/main" id="{B3C06AEE-C799-541B-7C62-E367189ACD89}"/>
              </a:ext>
            </a:extLst>
          </p:cNvPr>
          <p:cNvSpPr/>
          <p:nvPr/>
        </p:nvSpPr>
        <p:spPr>
          <a:xfrm>
            <a:off x="1007955" y="1305292"/>
            <a:ext cx="5387318" cy="5002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dirty="0">
                <a:solidFill>
                  <a:schemeClr val="tx1"/>
                </a:solidFill>
                <a:latin typeface="Helvetica" pitchFamily="2" charset="0"/>
                <a:cs typeface="Courier New" panose="02070309020205020404" pitchFamily="49" charset="0"/>
              </a:rPr>
              <a:t>Edges with a BF </a:t>
            </a:r>
            <a:r>
              <a:rPr lang="en-US" sz="2800" b="1" dirty="0">
                <a:solidFill>
                  <a:schemeClr val="accent2"/>
                </a:solidFill>
                <a:latin typeface="Helvetica" pitchFamily="2" charset="0"/>
                <a:cs typeface="Courier New" panose="02070309020205020404" pitchFamily="49" charset="0"/>
              </a:rPr>
              <a:t>&gt; 1</a:t>
            </a:r>
            <a:r>
              <a:rPr lang="en-US" sz="2800" dirty="0">
                <a:solidFill>
                  <a:schemeClr val="tx1"/>
                </a:solidFill>
                <a:latin typeface="Helvetica" pitchFamily="2" charset="0"/>
                <a:cs typeface="Courier New" panose="02070309020205020404" pitchFamily="49" charset="0"/>
              </a:rPr>
              <a:t>;</a:t>
            </a:r>
            <a:r>
              <a:rPr lang="en-US" sz="2800" b="1" dirty="0">
                <a:solidFill>
                  <a:schemeClr val="accent2"/>
                </a:solidFill>
                <a:latin typeface="Helvetica" pitchFamily="2" charset="0"/>
                <a:cs typeface="Courier New" panose="02070309020205020404" pitchFamily="49" charset="0"/>
              </a:rPr>
              <a:t> </a:t>
            </a:r>
            <a:r>
              <a:rPr lang="en-US" sz="2800" i="1" dirty="0">
                <a:solidFill>
                  <a:schemeClr val="tx1"/>
                </a:solidFill>
                <a:latin typeface="Helvetica" pitchFamily="2" charset="0"/>
                <a:cs typeface="Courier New" panose="02070309020205020404" pitchFamily="49" charset="0"/>
              </a:rPr>
              <a:t>included</a:t>
            </a:r>
            <a:endParaRPr lang="en-US" sz="2800" dirty="0">
              <a:solidFill>
                <a:schemeClr val="tx1"/>
              </a:solidFill>
              <a:latin typeface="Helvetica" pitchFamily="2" charset="0"/>
              <a:cs typeface="Courier New" panose="02070309020205020404" pitchFamily="49" charset="0"/>
            </a:endParaRPr>
          </a:p>
        </p:txBody>
      </p:sp>
      <p:sp>
        <p:nvSpPr>
          <p:cNvPr id="13" name="Rectangle 12">
            <a:extLst>
              <a:ext uri="{FF2B5EF4-FFF2-40B4-BE49-F238E27FC236}">
                <a16:creationId xmlns:a16="http://schemas.microsoft.com/office/drawing/2014/main" id="{780DFECF-C1CF-0E01-F0E4-F6E2E9148B01}"/>
              </a:ext>
            </a:extLst>
          </p:cNvPr>
          <p:cNvSpPr/>
          <p:nvPr/>
        </p:nvSpPr>
        <p:spPr>
          <a:xfrm>
            <a:off x="6804682" y="1288258"/>
            <a:ext cx="5387318" cy="5002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dirty="0">
                <a:solidFill>
                  <a:schemeClr val="tx1"/>
                </a:solidFill>
                <a:latin typeface="Helvetica" pitchFamily="2" charset="0"/>
                <a:cs typeface="Courier New" panose="02070309020205020404" pitchFamily="49" charset="0"/>
              </a:rPr>
              <a:t>Edges with a BF </a:t>
            </a:r>
            <a:r>
              <a:rPr lang="en-US" sz="2800" b="1" dirty="0">
                <a:solidFill>
                  <a:schemeClr val="accent2"/>
                </a:solidFill>
                <a:latin typeface="Helvetica" pitchFamily="2" charset="0"/>
                <a:cs typeface="Courier New" panose="02070309020205020404" pitchFamily="49" charset="0"/>
              </a:rPr>
              <a:t>&lt; 1</a:t>
            </a:r>
            <a:r>
              <a:rPr lang="en-US" sz="2800" dirty="0">
                <a:solidFill>
                  <a:schemeClr val="tx1"/>
                </a:solidFill>
                <a:latin typeface="Helvetica" pitchFamily="2" charset="0"/>
                <a:cs typeface="Courier New" panose="02070309020205020404" pitchFamily="49" charset="0"/>
              </a:rPr>
              <a:t>;</a:t>
            </a:r>
            <a:r>
              <a:rPr lang="en-US" sz="2800" b="1" dirty="0">
                <a:solidFill>
                  <a:schemeClr val="accent2"/>
                </a:solidFill>
                <a:latin typeface="Helvetica" pitchFamily="2" charset="0"/>
                <a:cs typeface="Courier New" panose="02070309020205020404" pitchFamily="49" charset="0"/>
              </a:rPr>
              <a:t> </a:t>
            </a:r>
            <a:r>
              <a:rPr lang="en-US" sz="2800" i="1" dirty="0">
                <a:solidFill>
                  <a:schemeClr val="tx1"/>
                </a:solidFill>
                <a:latin typeface="Helvetica" pitchFamily="2" charset="0"/>
                <a:cs typeface="Courier New" panose="02070309020205020404" pitchFamily="49" charset="0"/>
              </a:rPr>
              <a:t>excluded</a:t>
            </a:r>
            <a:endParaRPr lang="en-US" sz="2800" b="1" dirty="0">
              <a:solidFill>
                <a:schemeClr val="accent2"/>
              </a:solidFill>
              <a:latin typeface="Helvetica" pitchFamily="2" charset="0"/>
              <a:cs typeface="Courier New" panose="02070309020205020404" pitchFamily="49" charset="0"/>
            </a:endParaRPr>
          </a:p>
        </p:txBody>
      </p:sp>
      <p:sp>
        <p:nvSpPr>
          <p:cNvPr id="5" name="Title 1">
            <a:extLst>
              <a:ext uri="{FF2B5EF4-FFF2-40B4-BE49-F238E27FC236}">
                <a16:creationId xmlns:a16="http://schemas.microsoft.com/office/drawing/2014/main" id="{BF47A196-9AD1-8EE3-BC5A-AB771B97D01E}"/>
              </a:ext>
            </a:extLst>
          </p:cNvPr>
          <p:cNvSpPr txBox="1">
            <a:spLocks/>
          </p:cNvSpPr>
          <p:nvPr/>
        </p:nvSpPr>
        <p:spPr>
          <a:xfrm>
            <a:off x="558800" y="262728"/>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a:latin typeface="Helvetica" pitchFamily="2" charset="0"/>
                <a:cs typeface="Courier New" panose="02070309020205020404" pitchFamily="49" charset="0"/>
              </a:rPr>
              <a:t>Edge evidence plot - split</a:t>
            </a:r>
          </a:p>
        </p:txBody>
      </p:sp>
      <p:cxnSp>
        <p:nvCxnSpPr>
          <p:cNvPr id="9" name="Straight Connector 8">
            <a:extLst>
              <a:ext uri="{FF2B5EF4-FFF2-40B4-BE49-F238E27FC236}">
                <a16:creationId xmlns:a16="http://schemas.microsoft.com/office/drawing/2014/main" id="{5F701A65-C197-4107-EDAA-D453358C1789}"/>
              </a:ext>
            </a:extLst>
          </p:cNvPr>
          <p:cNvCxnSpPr/>
          <p:nvPr/>
        </p:nvCxnSpPr>
        <p:spPr>
          <a:xfrm>
            <a:off x="457200" y="0"/>
            <a:ext cx="0" cy="1262070"/>
          </a:xfrm>
          <a:prstGeom prst="line">
            <a:avLst/>
          </a:prstGeom>
          <a:ln w="571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202FE82-A1ED-6835-98E3-307B6FC81E54}"/>
              </a:ext>
            </a:extLst>
          </p:cNvPr>
          <p:cNvCxnSpPr>
            <a:cxnSpLocks/>
          </p:cNvCxnSpPr>
          <p:nvPr/>
        </p:nvCxnSpPr>
        <p:spPr>
          <a:xfrm>
            <a:off x="0" y="431800"/>
            <a:ext cx="1511300" cy="0"/>
          </a:xfrm>
          <a:prstGeom prst="line">
            <a:avLst/>
          </a:prstGeom>
          <a:ln w="571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0931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3063D7-84F4-1C9B-0041-6988123FB1A3}"/>
              </a:ext>
            </a:extLst>
          </p:cNvPr>
          <p:cNvSpPr>
            <a:spLocks noGrp="1"/>
          </p:cNvSpPr>
          <p:nvPr>
            <p:ph idx="1"/>
          </p:nvPr>
        </p:nvSpPr>
        <p:spPr>
          <a:xfrm>
            <a:off x="1283594" y="2123799"/>
            <a:ext cx="5257800" cy="520010"/>
          </a:xfrm>
        </p:spPr>
        <p:txBody>
          <a:bodyPr>
            <a:noAutofit/>
          </a:bodyPr>
          <a:lstStyle/>
          <a:p>
            <a:pPr marL="0" indent="0">
              <a:buNone/>
            </a:pPr>
            <a:r>
              <a:rPr lang="en-US" sz="3600" dirty="0">
                <a:latin typeface="Helvetica" pitchFamily="2" charset="0"/>
              </a:rPr>
              <a:t>Is there an effect?</a:t>
            </a:r>
          </a:p>
          <a:p>
            <a:pPr marL="0" indent="0">
              <a:buNone/>
            </a:pPr>
            <a:endParaRPr lang="en-US" sz="3600" dirty="0"/>
          </a:p>
        </p:txBody>
      </p:sp>
      <p:sp>
        <p:nvSpPr>
          <p:cNvPr id="4" name="Content Placeholder 2">
            <a:extLst>
              <a:ext uri="{FF2B5EF4-FFF2-40B4-BE49-F238E27FC236}">
                <a16:creationId xmlns:a16="http://schemas.microsoft.com/office/drawing/2014/main" id="{ADBE3CE7-C89B-8154-28E8-9934CD184937}"/>
              </a:ext>
            </a:extLst>
          </p:cNvPr>
          <p:cNvSpPr txBox="1">
            <a:spLocks/>
          </p:cNvSpPr>
          <p:nvPr/>
        </p:nvSpPr>
        <p:spPr>
          <a:xfrm>
            <a:off x="6567483" y="5735017"/>
            <a:ext cx="5570883" cy="5200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a:latin typeface="Helvetica" pitchFamily="2" charset="0"/>
              </a:rPr>
              <a:t>What is the effect?</a:t>
            </a:r>
          </a:p>
          <a:p>
            <a:pPr marL="0" indent="0">
              <a:buFont typeface="Arial" panose="020B0604020202020204" pitchFamily="34" charset="0"/>
              <a:buNone/>
            </a:pPr>
            <a:endParaRPr lang="en-US" sz="3600" dirty="0"/>
          </a:p>
        </p:txBody>
      </p:sp>
      <p:grpSp>
        <p:nvGrpSpPr>
          <p:cNvPr id="6" name="Group 5">
            <a:extLst>
              <a:ext uri="{FF2B5EF4-FFF2-40B4-BE49-F238E27FC236}">
                <a16:creationId xmlns:a16="http://schemas.microsoft.com/office/drawing/2014/main" id="{A16F53A9-EF9E-AAC5-BBAB-0EF039FA8F0A}"/>
              </a:ext>
            </a:extLst>
          </p:cNvPr>
          <p:cNvGrpSpPr>
            <a:grpSpLocks noChangeAspect="1"/>
          </p:cNvGrpSpPr>
          <p:nvPr/>
        </p:nvGrpSpPr>
        <p:grpSpPr>
          <a:xfrm>
            <a:off x="8344622" y="3642238"/>
            <a:ext cx="2047227" cy="1620000"/>
            <a:chOff x="5893200" y="2222499"/>
            <a:chExt cx="1558800" cy="1233501"/>
          </a:xfrm>
        </p:grpSpPr>
        <p:cxnSp>
          <p:nvCxnSpPr>
            <p:cNvPr id="7" name="Straight Connector 6">
              <a:extLst>
                <a:ext uri="{FF2B5EF4-FFF2-40B4-BE49-F238E27FC236}">
                  <a16:creationId xmlns:a16="http://schemas.microsoft.com/office/drawing/2014/main" id="{95E63AAB-1C69-5956-4BB8-EC7F390689D1}"/>
                </a:ext>
              </a:extLst>
            </p:cNvPr>
            <p:cNvCxnSpPr>
              <a:cxnSpLocks/>
            </p:cNvCxnSpPr>
            <p:nvPr/>
          </p:nvCxnSpPr>
          <p:spPr>
            <a:xfrm flipH="1">
              <a:off x="6096000" y="3240000"/>
              <a:ext cx="1140000" cy="0"/>
            </a:xfrm>
            <a:prstGeom prst="line">
              <a:avLst/>
            </a:prstGeom>
            <a:ln w="34925">
              <a:solidFill>
                <a:srgbClr val="6397B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660492C-15EA-22B0-2703-42A47D7EDB48}"/>
                </a:ext>
              </a:extLst>
            </p:cNvPr>
            <p:cNvCxnSpPr>
              <a:cxnSpLocks/>
            </p:cNvCxnSpPr>
            <p:nvPr/>
          </p:nvCxnSpPr>
          <p:spPr>
            <a:xfrm flipH="1">
              <a:off x="6109200" y="2438499"/>
              <a:ext cx="571100" cy="801500"/>
            </a:xfrm>
            <a:prstGeom prst="line">
              <a:avLst/>
            </a:prstGeom>
            <a:ln w="34925">
              <a:solidFill>
                <a:srgbClr val="6397B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C0F68FB-7AA9-41AC-7803-F6D0BE06CEDB}"/>
                </a:ext>
              </a:extLst>
            </p:cNvPr>
            <p:cNvCxnSpPr>
              <a:cxnSpLocks/>
            </p:cNvCxnSpPr>
            <p:nvPr/>
          </p:nvCxnSpPr>
          <p:spPr>
            <a:xfrm>
              <a:off x="6680300" y="2438499"/>
              <a:ext cx="555700" cy="801501"/>
            </a:xfrm>
            <a:prstGeom prst="line">
              <a:avLst/>
            </a:prstGeom>
            <a:ln w="34925">
              <a:solidFill>
                <a:srgbClr val="6397B1"/>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DAFBD581-6513-A5CB-43F1-7020E55E7712}"/>
                </a:ext>
              </a:extLst>
            </p:cNvPr>
            <p:cNvSpPr>
              <a:spLocks noChangeAspect="1"/>
            </p:cNvSpPr>
            <p:nvPr/>
          </p:nvSpPr>
          <p:spPr>
            <a:xfrm>
              <a:off x="6464300" y="2222499"/>
              <a:ext cx="432000" cy="432000"/>
            </a:xfrm>
            <a:prstGeom prst="ellipse">
              <a:avLst/>
            </a:prstGeom>
            <a:solidFill>
              <a:srgbClr val="F0AD0F"/>
            </a:solidFill>
            <a:ln w="25400"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11" name="Oval 10">
              <a:extLst>
                <a:ext uri="{FF2B5EF4-FFF2-40B4-BE49-F238E27FC236}">
                  <a16:creationId xmlns:a16="http://schemas.microsoft.com/office/drawing/2014/main" id="{7B16B6DF-08DB-39A0-9886-E6430A0D67B0}"/>
                </a:ext>
              </a:extLst>
            </p:cNvPr>
            <p:cNvSpPr>
              <a:spLocks noChangeAspect="1"/>
            </p:cNvSpPr>
            <p:nvPr/>
          </p:nvSpPr>
          <p:spPr>
            <a:xfrm>
              <a:off x="5893200" y="3024000"/>
              <a:ext cx="432000" cy="432000"/>
            </a:xfrm>
            <a:prstGeom prst="ellipse">
              <a:avLst/>
            </a:prstGeom>
            <a:solidFill>
              <a:srgbClr val="F0AD0F"/>
            </a:solidFill>
            <a:ln w="25400"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a:t>
              </a:r>
            </a:p>
          </p:txBody>
        </p:sp>
        <p:sp>
          <p:nvSpPr>
            <p:cNvPr id="12" name="Oval 11">
              <a:extLst>
                <a:ext uri="{FF2B5EF4-FFF2-40B4-BE49-F238E27FC236}">
                  <a16:creationId xmlns:a16="http://schemas.microsoft.com/office/drawing/2014/main" id="{6F0F7D2E-A032-DE9B-BBE1-CA9BC3B52C64}"/>
                </a:ext>
              </a:extLst>
            </p:cNvPr>
            <p:cNvSpPr>
              <a:spLocks noChangeAspect="1"/>
            </p:cNvSpPr>
            <p:nvPr/>
          </p:nvSpPr>
          <p:spPr>
            <a:xfrm>
              <a:off x="7020000" y="3024000"/>
              <a:ext cx="432000" cy="432000"/>
            </a:xfrm>
            <a:prstGeom prst="ellipse">
              <a:avLst/>
            </a:prstGeom>
            <a:solidFill>
              <a:srgbClr val="F0AD0F"/>
            </a:solidFill>
            <a:ln w="25400"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grpSp>
      <p:grpSp>
        <p:nvGrpSpPr>
          <p:cNvPr id="13" name="Group 12">
            <a:extLst>
              <a:ext uri="{FF2B5EF4-FFF2-40B4-BE49-F238E27FC236}">
                <a16:creationId xmlns:a16="http://schemas.microsoft.com/office/drawing/2014/main" id="{0EF558C1-AB51-55BE-FFD2-D1A0FBB6999C}"/>
              </a:ext>
            </a:extLst>
          </p:cNvPr>
          <p:cNvGrpSpPr>
            <a:grpSpLocks noChangeAspect="1"/>
          </p:cNvGrpSpPr>
          <p:nvPr/>
        </p:nvGrpSpPr>
        <p:grpSpPr>
          <a:xfrm>
            <a:off x="7002113" y="1876984"/>
            <a:ext cx="2047227" cy="1620000"/>
            <a:chOff x="5893200" y="2222499"/>
            <a:chExt cx="1558800" cy="1233501"/>
          </a:xfrm>
        </p:grpSpPr>
        <p:cxnSp>
          <p:nvCxnSpPr>
            <p:cNvPr id="14" name="Straight Connector 13">
              <a:extLst>
                <a:ext uri="{FF2B5EF4-FFF2-40B4-BE49-F238E27FC236}">
                  <a16:creationId xmlns:a16="http://schemas.microsoft.com/office/drawing/2014/main" id="{D6184B64-907C-6466-B30D-F94603EF782B}"/>
                </a:ext>
              </a:extLst>
            </p:cNvPr>
            <p:cNvCxnSpPr>
              <a:cxnSpLocks/>
            </p:cNvCxnSpPr>
            <p:nvPr/>
          </p:nvCxnSpPr>
          <p:spPr>
            <a:xfrm flipH="1">
              <a:off x="6096000" y="3240000"/>
              <a:ext cx="1140000" cy="0"/>
            </a:xfrm>
            <a:prstGeom prst="line">
              <a:avLst/>
            </a:prstGeom>
            <a:ln w="34925">
              <a:solidFill>
                <a:srgbClr val="6397B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EBD318-D1F5-A9B8-ECCA-5501414CC50F}"/>
                </a:ext>
              </a:extLst>
            </p:cNvPr>
            <p:cNvCxnSpPr>
              <a:cxnSpLocks/>
            </p:cNvCxnSpPr>
            <p:nvPr/>
          </p:nvCxnSpPr>
          <p:spPr>
            <a:xfrm flipH="1">
              <a:off x="6109200" y="2438499"/>
              <a:ext cx="571100" cy="801500"/>
            </a:xfrm>
            <a:prstGeom prst="line">
              <a:avLst/>
            </a:prstGeom>
            <a:ln w="76200">
              <a:solidFill>
                <a:srgbClr val="6397B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BA0DF21-6C55-026B-C687-C64DC8C67573}"/>
                </a:ext>
              </a:extLst>
            </p:cNvPr>
            <p:cNvCxnSpPr>
              <a:cxnSpLocks/>
            </p:cNvCxnSpPr>
            <p:nvPr/>
          </p:nvCxnSpPr>
          <p:spPr>
            <a:xfrm>
              <a:off x="6680300" y="2438499"/>
              <a:ext cx="555700" cy="801501"/>
            </a:xfrm>
            <a:prstGeom prst="line">
              <a:avLst/>
            </a:prstGeom>
            <a:ln w="34925">
              <a:solidFill>
                <a:srgbClr val="6397B1"/>
              </a:solidFill>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E8B80A23-2A9A-717C-168D-EDF4ED956D04}"/>
                </a:ext>
              </a:extLst>
            </p:cNvPr>
            <p:cNvSpPr>
              <a:spLocks noChangeAspect="1"/>
            </p:cNvSpPr>
            <p:nvPr/>
          </p:nvSpPr>
          <p:spPr>
            <a:xfrm>
              <a:off x="6464300" y="2222499"/>
              <a:ext cx="432000" cy="432000"/>
            </a:xfrm>
            <a:prstGeom prst="ellipse">
              <a:avLst/>
            </a:prstGeom>
            <a:solidFill>
              <a:srgbClr val="F0AD0F"/>
            </a:solidFill>
            <a:ln w="25400"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18" name="Oval 17">
              <a:extLst>
                <a:ext uri="{FF2B5EF4-FFF2-40B4-BE49-F238E27FC236}">
                  <a16:creationId xmlns:a16="http://schemas.microsoft.com/office/drawing/2014/main" id="{518B4058-BE31-D6EE-97E8-7BDF8DA2C2EC}"/>
                </a:ext>
              </a:extLst>
            </p:cNvPr>
            <p:cNvSpPr>
              <a:spLocks noChangeAspect="1"/>
            </p:cNvSpPr>
            <p:nvPr/>
          </p:nvSpPr>
          <p:spPr>
            <a:xfrm>
              <a:off x="5893200" y="3024000"/>
              <a:ext cx="432000" cy="432000"/>
            </a:xfrm>
            <a:prstGeom prst="ellipse">
              <a:avLst/>
            </a:prstGeom>
            <a:solidFill>
              <a:srgbClr val="F0AD0F"/>
            </a:solidFill>
            <a:ln w="25400"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a:t>
              </a:r>
            </a:p>
          </p:txBody>
        </p:sp>
        <p:sp>
          <p:nvSpPr>
            <p:cNvPr id="19" name="Oval 18">
              <a:extLst>
                <a:ext uri="{FF2B5EF4-FFF2-40B4-BE49-F238E27FC236}">
                  <a16:creationId xmlns:a16="http://schemas.microsoft.com/office/drawing/2014/main" id="{A918C959-2D13-664D-35A5-365F1713D551}"/>
                </a:ext>
              </a:extLst>
            </p:cNvPr>
            <p:cNvSpPr>
              <a:spLocks noChangeAspect="1"/>
            </p:cNvSpPr>
            <p:nvPr/>
          </p:nvSpPr>
          <p:spPr>
            <a:xfrm>
              <a:off x="7020000" y="3024000"/>
              <a:ext cx="432000" cy="432000"/>
            </a:xfrm>
            <a:prstGeom prst="ellipse">
              <a:avLst/>
            </a:prstGeom>
            <a:solidFill>
              <a:srgbClr val="F0AD0F"/>
            </a:solidFill>
            <a:ln w="25400"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grpSp>
      <p:grpSp>
        <p:nvGrpSpPr>
          <p:cNvPr id="27" name="Group 26">
            <a:extLst>
              <a:ext uri="{FF2B5EF4-FFF2-40B4-BE49-F238E27FC236}">
                <a16:creationId xmlns:a16="http://schemas.microsoft.com/office/drawing/2014/main" id="{41758E1B-05A6-3166-4945-3458669781CF}"/>
              </a:ext>
            </a:extLst>
          </p:cNvPr>
          <p:cNvGrpSpPr>
            <a:grpSpLocks noChangeAspect="1"/>
          </p:cNvGrpSpPr>
          <p:nvPr/>
        </p:nvGrpSpPr>
        <p:grpSpPr>
          <a:xfrm>
            <a:off x="1412186" y="2955910"/>
            <a:ext cx="2047226" cy="1620000"/>
            <a:chOff x="5893200" y="2222499"/>
            <a:chExt cx="1558800" cy="1233501"/>
          </a:xfrm>
        </p:grpSpPr>
        <p:cxnSp>
          <p:nvCxnSpPr>
            <p:cNvPr id="28" name="Straight Connector 27">
              <a:extLst>
                <a:ext uri="{FF2B5EF4-FFF2-40B4-BE49-F238E27FC236}">
                  <a16:creationId xmlns:a16="http://schemas.microsoft.com/office/drawing/2014/main" id="{AC2A8D40-EABC-1BC2-1836-B943CD104C44}"/>
                </a:ext>
              </a:extLst>
            </p:cNvPr>
            <p:cNvCxnSpPr>
              <a:cxnSpLocks/>
            </p:cNvCxnSpPr>
            <p:nvPr/>
          </p:nvCxnSpPr>
          <p:spPr>
            <a:xfrm flipH="1">
              <a:off x="6096000" y="3240000"/>
              <a:ext cx="1140000" cy="0"/>
            </a:xfrm>
            <a:prstGeom prst="line">
              <a:avLst/>
            </a:prstGeom>
            <a:ln w="34925">
              <a:solidFill>
                <a:srgbClr val="6397B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4CE34F3-3700-D81D-D295-B0DA0C321CD0}"/>
                </a:ext>
              </a:extLst>
            </p:cNvPr>
            <p:cNvCxnSpPr>
              <a:cxnSpLocks/>
            </p:cNvCxnSpPr>
            <p:nvPr/>
          </p:nvCxnSpPr>
          <p:spPr>
            <a:xfrm flipH="1">
              <a:off x="6109200" y="2438499"/>
              <a:ext cx="571100" cy="801500"/>
            </a:xfrm>
            <a:prstGeom prst="line">
              <a:avLst/>
            </a:prstGeom>
            <a:ln w="34925">
              <a:solidFill>
                <a:srgbClr val="6397B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3BD45C9-BAD2-64DC-271A-6E211F4143B4}"/>
                </a:ext>
              </a:extLst>
            </p:cNvPr>
            <p:cNvCxnSpPr>
              <a:cxnSpLocks/>
            </p:cNvCxnSpPr>
            <p:nvPr/>
          </p:nvCxnSpPr>
          <p:spPr>
            <a:xfrm>
              <a:off x="6680300" y="2438499"/>
              <a:ext cx="555700" cy="801501"/>
            </a:xfrm>
            <a:prstGeom prst="line">
              <a:avLst/>
            </a:prstGeom>
            <a:ln w="34925">
              <a:solidFill>
                <a:srgbClr val="6397B1"/>
              </a:solidFill>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5D159920-2DD7-332C-1F6F-F922377C306E}"/>
                </a:ext>
              </a:extLst>
            </p:cNvPr>
            <p:cNvSpPr>
              <a:spLocks noChangeAspect="1"/>
            </p:cNvSpPr>
            <p:nvPr/>
          </p:nvSpPr>
          <p:spPr>
            <a:xfrm>
              <a:off x="6464300" y="2222499"/>
              <a:ext cx="432000" cy="432000"/>
            </a:xfrm>
            <a:prstGeom prst="ellipse">
              <a:avLst/>
            </a:prstGeom>
            <a:solidFill>
              <a:srgbClr val="F0AD0F"/>
            </a:solidFill>
            <a:ln w="25400"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32" name="Oval 31">
              <a:extLst>
                <a:ext uri="{FF2B5EF4-FFF2-40B4-BE49-F238E27FC236}">
                  <a16:creationId xmlns:a16="http://schemas.microsoft.com/office/drawing/2014/main" id="{6E784340-3D42-AE3D-899A-E094BDF570C7}"/>
                </a:ext>
              </a:extLst>
            </p:cNvPr>
            <p:cNvSpPr>
              <a:spLocks noChangeAspect="1"/>
            </p:cNvSpPr>
            <p:nvPr/>
          </p:nvSpPr>
          <p:spPr>
            <a:xfrm>
              <a:off x="5893200" y="3024000"/>
              <a:ext cx="432000" cy="432000"/>
            </a:xfrm>
            <a:prstGeom prst="ellipse">
              <a:avLst/>
            </a:prstGeom>
            <a:solidFill>
              <a:srgbClr val="F0AD0F"/>
            </a:solidFill>
            <a:ln w="25400"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a:t>
              </a:r>
            </a:p>
          </p:txBody>
        </p:sp>
        <p:sp>
          <p:nvSpPr>
            <p:cNvPr id="33" name="Oval 32">
              <a:extLst>
                <a:ext uri="{FF2B5EF4-FFF2-40B4-BE49-F238E27FC236}">
                  <a16:creationId xmlns:a16="http://schemas.microsoft.com/office/drawing/2014/main" id="{69ED41DF-820E-0B77-4CEE-048DD2E1EC8D}"/>
                </a:ext>
              </a:extLst>
            </p:cNvPr>
            <p:cNvSpPr>
              <a:spLocks noChangeAspect="1"/>
            </p:cNvSpPr>
            <p:nvPr/>
          </p:nvSpPr>
          <p:spPr>
            <a:xfrm>
              <a:off x="7020000" y="3024000"/>
              <a:ext cx="432000" cy="432000"/>
            </a:xfrm>
            <a:prstGeom prst="ellipse">
              <a:avLst/>
            </a:prstGeom>
            <a:solidFill>
              <a:srgbClr val="F0AD0F"/>
            </a:solidFill>
            <a:ln w="25400"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grpSp>
      <p:grpSp>
        <p:nvGrpSpPr>
          <p:cNvPr id="34" name="Group 33">
            <a:extLst>
              <a:ext uri="{FF2B5EF4-FFF2-40B4-BE49-F238E27FC236}">
                <a16:creationId xmlns:a16="http://schemas.microsoft.com/office/drawing/2014/main" id="{5A922D04-B800-4277-DF68-A0DE04966C9B}"/>
              </a:ext>
            </a:extLst>
          </p:cNvPr>
          <p:cNvGrpSpPr>
            <a:grpSpLocks noChangeAspect="1"/>
          </p:cNvGrpSpPr>
          <p:nvPr/>
        </p:nvGrpSpPr>
        <p:grpSpPr>
          <a:xfrm>
            <a:off x="3593179" y="3857710"/>
            <a:ext cx="2047227" cy="1620000"/>
            <a:chOff x="5893200" y="2222499"/>
            <a:chExt cx="1558800" cy="1233501"/>
          </a:xfrm>
        </p:grpSpPr>
        <p:cxnSp>
          <p:nvCxnSpPr>
            <p:cNvPr id="35" name="Straight Connector 34">
              <a:extLst>
                <a:ext uri="{FF2B5EF4-FFF2-40B4-BE49-F238E27FC236}">
                  <a16:creationId xmlns:a16="http://schemas.microsoft.com/office/drawing/2014/main" id="{98CC878A-44DC-FC25-16F2-977C31B75DDA}"/>
                </a:ext>
              </a:extLst>
            </p:cNvPr>
            <p:cNvCxnSpPr>
              <a:cxnSpLocks/>
            </p:cNvCxnSpPr>
            <p:nvPr/>
          </p:nvCxnSpPr>
          <p:spPr>
            <a:xfrm flipH="1">
              <a:off x="6096000" y="3240000"/>
              <a:ext cx="1140000" cy="0"/>
            </a:xfrm>
            <a:prstGeom prst="line">
              <a:avLst/>
            </a:prstGeom>
            <a:ln w="34925">
              <a:solidFill>
                <a:srgbClr val="6397B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72E6299-AC1B-08D4-D535-5B21F828AC88}"/>
                </a:ext>
              </a:extLst>
            </p:cNvPr>
            <p:cNvCxnSpPr>
              <a:cxnSpLocks/>
            </p:cNvCxnSpPr>
            <p:nvPr/>
          </p:nvCxnSpPr>
          <p:spPr>
            <a:xfrm>
              <a:off x="6680300" y="2438499"/>
              <a:ext cx="555700" cy="801501"/>
            </a:xfrm>
            <a:prstGeom prst="line">
              <a:avLst/>
            </a:prstGeom>
            <a:ln w="34925">
              <a:solidFill>
                <a:srgbClr val="6397B1"/>
              </a:solidFill>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E618129C-8FBF-B19B-C580-243F7E5F3BA1}"/>
                </a:ext>
              </a:extLst>
            </p:cNvPr>
            <p:cNvSpPr>
              <a:spLocks noChangeAspect="1"/>
            </p:cNvSpPr>
            <p:nvPr/>
          </p:nvSpPr>
          <p:spPr>
            <a:xfrm>
              <a:off x="6464300" y="2222499"/>
              <a:ext cx="432000" cy="432000"/>
            </a:xfrm>
            <a:prstGeom prst="ellipse">
              <a:avLst/>
            </a:prstGeom>
            <a:solidFill>
              <a:srgbClr val="F0AD0F"/>
            </a:solidFill>
            <a:ln w="25400"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39" name="Oval 38">
              <a:extLst>
                <a:ext uri="{FF2B5EF4-FFF2-40B4-BE49-F238E27FC236}">
                  <a16:creationId xmlns:a16="http://schemas.microsoft.com/office/drawing/2014/main" id="{129CF71C-93F8-A6C3-6E5F-E5BD0CCCA6F3}"/>
                </a:ext>
              </a:extLst>
            </p:cNvPr>
            <p:cNvSpPr>
              <a:spLocks noChangeAspect="1"/>
            </p:cNvSpPr>
            <p:nvPr/>
          </p:nvSpPr>
          <p:spPr>
            <a:xfrm>
              <a:off x="5893200" y="3024000"/>
              <a:ext cx="432000" cy="432000"/>
            </a:xfrm>
            <a:prstGeom prst="ellipse">
              <a:avLst/>
            </a:prstGeom>
            <a:solidFill>
              <a:srgbClr val="F0AD0F"/>
            </a:solidFill>
            <a:ln w="25400"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a:t>
              </a:r>
            </a:p>
          </p:txBody>
        </p:sp>
        <p:sp>
          <p:nvSpPr>
            <p:cNvPr id="40" name="Oval 39">
              <a:extLst>
                <a:ext uri="{FF2B5EF4-FFF2-40B4-BE49-F238E27FC236}">
                  <a16:creationId xmlns:a16="http://schemas.microsoft.com/office/drawing/2014/main" id="{BED3D996-9EE9-9254-F64F-1320D1D339A0}"/>
                </a:ext>
              </a:extLst>
            </p:cNvPr>
            <p:cNvSpPr>
              <a:spLocks noChangeAspect="1"/>
            </p:cNvSpPr>
            <p:nvPr/>
          </p:nvSpPr>
          <p:spPr>
            <a:xfrm>
              <a:off x="7020000" y="3024000"/>
              <a:ext cx="432000" cy="432000"/>
            </a:xfrm>
            <a:prstGeom prst="ellipse">
              <a:avLst/>
            </a:prstGeom>
            <a:solidFill>
              <a:srgbClr val="F0AD0F"/>
            </a:solidFill>
            <a:ln w="25400"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grpSp>
      <p:grpSp>
        <p:nvGrpSpPr>
          <p:cNvPr id="41" name="Group 40">
            <a:extLst>
              <a:ext uri="{FF2B5EF4-FFF2-40B4-BE49-F238E27FC236}">
                <a16:creationId xmlns:a16="http://schemas.microsoft.com/office/drawing/2014/main" id="{69E37A0E-A48F-E478-BD0B-6C31B4E9AD2C}"/>
              </a:ext>
            </a:extLst>
          </p:cNvPr>
          <p:cNvGrpSpPr>
            <a:grpSpLocks noChangeAspect="1"/>
          </p:cNvGrpSpPr>
          <p:nvPr/>
        </p:nvGrpSpPr>
        <p:grpSpPr>
          <a:xfrm>
            <a:off x="9710343" y="1876983"/>
            <a:ext cx="2047227" cy="1620000"/>
            <a:chOff x="5893200" y="2222499"/>
            <a:chExt cx="1558800" cy="1233501"/>
          </a:xfrm>
        </p:grpSpPr>
        <p:cxnSp>
          <p:nvCxnSpPr>
            <p:cNvPr id="42" name="Straight Connector 41">
              <a:extLst>
                <a:ext uri="{FF2B5EF4-FFF2-40B4-BE49-F238E27FC236}">
                  <a16:creationId xmlns:a16="http://schemas.microsoft.com/office/drawing/2014/main" id="{1DCD450D-D2E1-4449-9751-48454C3FD4A0}"/>
                </a:ext>
              </a:extLst>
            </p:cNvPr>
            <p:cNvCxnSpPr>
              <a:cxnSpLocks/>
            </p:cNvCxnSpPr>
            <p:nvPr/>
          </p:nvCxnSpPr>
          <p:spPr>
            <a:xfrm flipH="1">
              <a:off x="6096000" y="3240000"/>
              <a:ext cx="1140000" cy="0"/>
            </a:xfrm>
            <a:prstGeom prst="line">
              <a:avLst/>
            </a:prstGeom>
            <a:ln w="34925">
              <a:solidFill>
                <a:srgbClr val="6397B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AD48C93-2FE7-312C-F350-F54A7C7CB483}"/>
                </a:ext>
              </a:extLst>
            </p:cNvPr>
            <p:cNvCxnSpPr>
              <a:cxnSpLocks/>
            </p:cNvCxnSpPr>
            <p:nvPr/>
          </p:nvCxnSpPr>
          <p:spPr>
            <a:xfrm flipH="1">
              <a:off x="6109200" y="2438499"/>
              <a:ext cx="571100" cy="801500"/>
            </a:xfrm>
            <a:prstGeom prst="line">
              <a:avLst/>
            </a:prstGeom>
            <a:ln w="76200">
              <a:solidFill>
                <a:srgbClr val="B96055"/>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98C7D45-BCDF-0DE5-1C7C-4AF1B2E07707}"/>
                </a:ext>
              </a:extLst>
            </p:cNvPr>
            <p:cNvCxnSpPr>
              <a:cxnSpLocks/>
            </p:cNvCxnSpPr>
            <p:nvPr/>
          </p:nvCxnSpPr>
          <p:spPr>
            <a:xfrm>
              <a:off x="6680300" y="2438499"/>
              <a:ext cx="555700" cy="801501"/>
            </a:xfrm>
            <a:prstGeom prst="line">
              <a:avLst/>
            </a:prstGeom>
            <a:ln w="34925">
              <a:solidFill>
                <a:srgbClr val="6397B1"/>
              </a:solidFill>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32DA0294-4BF8-4E76-48AB-D275C95F4627}"/>
                </a:ext>
              </a:extLst>
            </p:cNvPr>
            <p:cNvSpPr>
              <a:spLocks noChangeAspect="1"/>
            </p:cNvSpPr>
            <p:nvPr/>
          </p:nvSpPr>
          <p:spPr>
            <a:xfrm>
              <a:off x="6464300" y="2222499"/>
              <a:ext cx="432000" cy="432000"/>
            </a:xfrm>
            <a:prstGeom prst="ellipse">
              <a:avLst/>
            </a:prstGeom>
            <a:solidFill>
              <a:srgbClr val="F0AD0F"/>
            </a:solidFill>
            <a:ln w="25400"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6" name="Oval 45">
              <a:extLst>
                <a:ext uri="{FF2B5EF4-FFF2-40B4-BE49-F238E27FC236}">
                  <a16:creationId xmlns:a16="http://schemas.microsoft.com/office/drawing/2014/main" id="{655B05D8-15D9-B7B9-0768-57DB0557DAA4}"/>
                </a:ext>
              </a:extLst>
            </p:cNvPr>
            <p:cNvSpPr>
              <a:spLocks noChangeAspect="1"/>
            </p:cNvSpPr>
            <p:nvPr/>
          </p:nvSpPr>
          <p:spPr>
            <a:xfrm>
              <a:off x="5893200" y="3024000"/>
              <a:ext cx="432000" cy="432000"/>
            </a:xfrm>
            <a:prstGeom prst="ellipse">
              <a:avLst/>
            </a:prstGeom>
            <a:solidFill>
              <a:srgbClr val="F0AD0F"/>
            </a:solidFill>
            <a:ln w="25400"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a:t>
              </a:r>
            </a:p>
          </p:txBody>
        </p:sp>
        <p:sp>
          <p:nvSpPr>
            <p:cNvPr id="47" name="Oval 46">
              <a:extLst>
                <a:ext uri="{FF2B5EF4-FFF2-40B4-BE49-F238E27FC236}">
                  <a16:creationId xmlns:a16="http://schemas.microsoft.com/office/drawing/2014/main" id="{2A02677B-1F24-CFC5-17AB-6382D3918817}"/>
                </a:ext>
              </a:extLst>
            </p:cNvPr>
            <p:cNvSpPr>
              <a:spLocks noChangeAspect="1"/>
            </p:cNvSpPr>
            <p:nvPr/>
          </p:nvSpPr>
          <p:spPr>
            <a:xfrm>
              <a:off x="7020000" y="3024000"/>
              <a:ext cx="432000" cy="432000"/>
            </a:xfrm>
            <a:prstGeom prst="ellipse">
              <a:avLst/>
            </a:prstGeom>
            <a:solidFill>
              <a:srgbClr val="F0AD0F"/>
            </a:solidFill>
            <a:ln w="25400"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grpSp>
      <p:sp>
        <p:nvSpPr>
          <p:cNvPr id="5" name="Rectangle 4">
            <a:extLst>
              <a:ext uri="{FF2B5EF4-FFF2-40B4-BE49-F238E27FC236}">
                <a16:creationId xmlns:a16="http://schemas.microsoft.com/office/drawing/2014/main" id="{ED1D83C2-7DA5-D68E-FE43-8046E2A821C0}"/>
              </a:ext>
            </a:extLst>
          </p:cNvPr>
          <p:cNvSpPr/>
          <p:nvPr/>
        </p:nvSpPr>
        <p:spPr>
          <a:xfrm>
            <a:off x="380636" y="1423553"/>
            <a:ext cx="5886447" cy="4684712"/>
          </a:xfrm>
          <a:prstGeom prst="rect">
            <a:avLst/>
          </a:prstGeom>
          <a:solidFill>
            <a:schemeClr val="bg1">
              <a:alpha val="81285"/>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itle 1">
            <a:extLst>
              <a:ext uri="{FF2B5EF4-FFF2-40B4-BE49-F238E27FC236}">
                <a16:creationId xmlns:a16="http://schemas.microsoft.com/office/drawing/2014/main" id="{6F913B34-F3B0-083E-D953-98741688DFBF}"/>
              </a:ext>
            </a:extLst>
          </p:cNvPr>
          <p:cNvSpPr txBox="1">
            <a:spLocks/>
          </p:cNvSpPr>
          <p:nvPr/>
        </p:nvSpPr>
        <p:spPr>
          <a:xfrm>
            <a:off x="558800" y="262728"/>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a:latin typeface="Helvetica" pitchFamily="2" charset="0"/>
              </a:rPr>
              <a:t>Two questions in network analysis</a:t>
            </a:r>
            <a:endParaRPr lang="en-US" sz="4800" b="1" dirty="0">
              <a:latin typeface="Helvetica" pitchFamily="2" charset="0"/>
              <a:cs typeface="Courier New" panose="02070309020205020404" pitchFamily="49" charset="0"/>
            </a:endParaRPr>
          </a:p>
        </p:txBody>
      </p:sp>
      <p:cxnSp>
        <p:nvCxnSpPr>
          <p:cNvPr id="21" name="Straight Connector 20">
            <a:extLst>
              <a:ext uri="{FF2B5EF4-FFF2-40B4-BE49-F238E27FC236}">
                <a16:creationId xmlns:a16="http://schemas.microsoft.com/office/drawing/2014/main" id="{6D23BDD4-5742-3F02-68E1-D28D6A6DF85C}"/>
              </a:ext>
            </a:extLst>
          </p:cNvPr>
          <p:cNvCxnSpPr/>
          <p:nvPr/>
        </p:nvCxnSpPr>
        <p:spPr>
          <a:xfrm>
            <a:off x="457200" y="0"/>
            <a:ext cx="0" cy="1262070"/>
          </a:xfrm>
          <a:prstGeom prst="line">
            <a:avLst/>
          </a:prstGeom>
          <a:ln w="571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13B2879-64F8-881E-3DF7-7F3D21CEBA0B}"/>
              </a:ext>
            </a:extLst>
          </p:cNvPr>
          <p:cNvCxnSpPr>
            <a:cxnSpLocks/>
          </p:cNvCxnSpPr>
          <p:nvPr/>
        </p:nvCxnSpPr>
        <p:spPr>
          <a:xfrm>
            <a:off x="0" y="431800"/>
            <a:ext cx="1511300" cy="0"/>
          </a:xfrm>
          <a:prstGeom prst="line">
            <a:avLst/>
          </a:prstGeom>
          <a:ln w="571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32061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976</Words>
  <Application>Microsoft Office PowerPoint</Application>
  <PresentationFormat>Widescreen</PresentationFormat>
  <Paragraphs>176</Paragraphs>
  <Slides>19</Slides>
  <Notes>19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Bayesian Graphical Modeling </vt:lpstr>
      <vt:lpstr>Session setup</vt:lpstr>
      <vt:lpstr>Session setup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Session setup</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mayor’s depression</dc:title>
  <dc:creator>Karoline Huth</dc:creator>
  <cp:lastModifiedBy>Nikola Sekulovski</cp:lastModifiedBy>
  <cp:revision>58</cp:revision>
  <dcterms:created xsi:type="dcterms:W3CDTF">2020-11-24T16:03:39Z</dcterms:created>
  <dcterms:modified xsi:type="dcterms:W3CDTF">2024-09-18T10:38:11Z</dcterms:modified>
</cp:coreProperties>
</file>