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22"/>
  </p:notesMasterIdLst>
  <p:sldIdLst>
    <p:sldId id="346" r:id="rId2"/>
    <p:sldId id="660" r:id="rId3"/>
    <p:sldId id="664" r:id="rId4"/>
    <p:sldId id="604" r:id="rId5"/>
    <p:sldId id="266" r:id="rId6"/>
    <p:sldId id="300" r:id="rId7"/>
    <p:sldId id="595" r:id="rId8"/>
    <p:sldId id="596" r:id="rId9"/>
    <p:sldId id="606" r:id="rId10"/>
    <p:sldId id="592" r:id="rId11"/>
    <p:sldId id="665" r:id="rId12"/>
    <p:sldId id="327" r:id="rId13"/>
    <p:sldId id="605" r:id="rId14"/>
    <p:sldId id="594" r:id="rId15"/>
    <p:sldId id="603" r:id="rId16"/>
    <p:sldId id="602" r:id="rId17"/>
    <p:sldId id="629" r:id="rId18"/>
    <p:sldId id="662" r:id="rId19"/>
    <p:sldId id="663" r:id="rId20"/>
    <p:sldId id="63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C06"/>
    <a:srgbClr val="FF9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D0067C-498F-4541-B9C7-5E6A919B1BEC}" v="290" dt="2024-10-15T16:36:09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56"/>
    <p:restoredTop sz="95226" autoAdjust="0"/>
  </p:normalViewPr>
  <p:slideViewPr>
    <p:cSldViewPr snapToGrid="0" snapToObjects="1">
      <p:cViewPr varScale="1">
        <p:scale>
          <a:sx n="156" d="100"/>
          <a:sy n="156" d="100"/>
        </p:scale>
        <p:origin x="1200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 Sekulovski" userId="2345901e-73d2-462d-8b82-8af2d9a2a087" providerId="ADAL" clId="{71279A99-98ED-44FF-9DB4-6C773ED29B17}"/>
    <pc:docChg chg="undo custSel modSld sldOrd">
      <pc:chgData name="Nikola Sekulovski" userId="2345901e-73d2-462d-8b82-8af2d9a2a087" providerId="ADAL" clId="{71279A99-98ED-44FF-9DB4-6C773ED29B17}" dt="2024-09-16T11:43:51.921" v="87"/>
      <pc:docMkLst>
        <pc:docMk/>
      </pc:docMkLst>
      <pc:sldChg chg="addSp delSp modSp mod">
        <pc:chgData name="Nikola Sekulovski" userId="2345901e-73d2-462d-8b82-8af2d9a2a087" providerId="ADAL" clId="{71279A99-98ED-44FF-9DB4-6C773ED29B17}" dt="2024-09-16T11:41:18.411" v="48" actId="1076"/>
        <pc:sldMkLst>
          <pc:docMk/>
          <pc:sldMk cId="3501034909" sldId="293"/>
        </pc:sldMkLst>
        <pc:spChg chg="add del">
          <ac:chgData name="Nikola Sekulovski" userId="2345901e-73d2-462d-8b82-8af2d9a2a087" providerId="ADAL" clId="{71279A99-98ED-44FF-9DB4-6C773ED29B17}" dt="2024-09-16T11:38:44.497" v="11" actId="22"/>
          <ac:spMkLst>
            <pc:docMk/>
            <pc:sldMk cId="3501034909" sldId="293"/>
            <ac:spMk id="3" creationId="{4EF4EACC-8DA9-E2D1-975C-499F0D91EB5A}"/>
          </ac:spMkLst>
        </pc:spChg>
        <pc:spChg chg="del">
          <ac:chgData name="Nikola Sekulovski" userId="2345901e-73d2-462d-8b82-8af2d9a2a087" providerId="ADAL" clId="{71279A99-98ED-44FF-9DB4-6C773ED29B17}" dt="2024-09-16T11:36:58.907" v="3" actId="21"/>
          <ac:spMkLst>
            <pc:docMk/>
            <pc:sldMk cId="3501034909" sldId="293"/>
            <ac:spMk id="5" creationId="{930A2F51-60C4-DA41-B95E-49F3CC2CFC1E}"/>
          </ac:spMkLst>
        </pc:spChg>
        <pc:spChg chg="add del mod">
          <ac:chgData name="Nikola Sekulovski" userId="2345901e-73d2-462d-8b82-8af2d9a2a087" providerId="ADAL" clId="{71279A99-98ED-44FF-9DB4-6C773ED29B17}" dt="2024-09-16T11:41:13.374" v="46" actId="21"/>
          <ac:spMkLst>
            <pc:docMk/>
            <pc:sldMk cId="3501034909" sldId="293"/>
            <ac:spMk id="6" creationId="{AB4DB16C-EA33-1761-0133-7728AA2FD4A5}"/>
          </ac:spMkLst>
        </pc:spChg>
        <pc:spChg chg="mod">
          <ac:chgData name="Nikola Sekulovski" userId="2345901e-73d2-462d-8b82-8af2d9a2a087" providerId="ADAL" clId="{71279A99-98ED-44FF-9DB4-6C773ED29B17}" dt="2024-09-16T11:37:03.477" v="4" actId="20577"/>
          <ac:spMkLst>
            <pc:docMk/>
            <pc:sldMk cId="3501034909" sldId="293"/>
            <ac:spMk id="7" creationId="{EA29F227-3810-4945-BD9F-54E29C8A97C2}"/>
          </ac:spMkLst>
        </pc:spChg>
        <pc:spChg chg="mod">
          <ac:chgData name="Nikola Sekulovski" userId="2345901e-73d2-462d-8b82-8af2d9a2a087" providerId="ADAL" clId="{71279A99-98ED-44FF-9DB4-6C773ED29B17}" dt="2024-09-16T11:40:42.495" v="40" actId="1076"/>
          <ac:spMkLst>
            <pc:docMk/>
            <pc:sldMk cId="3501034909" sldId="293"/>
            <ac:spMk id="9" creationId="{9DBB3712-925F-7541-A2BA-3667F2CB2885}"/>
          </ac:spMkLst>
        </pc:spChg>
        <pc:spChg chg="mod">
          <ac:chgData name="Nikola Sekulovski" userId="2345901e-73d2-462d-8b82-8af2d9a2a087" providerId="ADAL" clId="{71279A99-98ED-44FF-9DB4-6C773ED29B17}" dt="2024-09-16T11:39:21.652" v="23" actId="1076"/>
          <ac:spMkLst>
            <pc:docMk/>
            <pc:sldMk cId="3501034909" sldId="293"/>
            <ac:spMk id="10" creationId="{25135258-86AA-DD4B-94B3-F565A335C42A}"/>
          </ac:spMkLst>
        </pc:spChg>
        <pc:spChg chg="mod">
          <ac:chgData name="Nikola Sekulovski" userId="2345901e-73d2-462d-8b82-8af2d9a2a087" providerId="ADAL" clId="{71279A99-98ED-44FF-9DB4-6C773ED29B17}" dt="2024-09-16T11:39:40.979" v="30" actId="1076"/>
          <ac:spMkLst>
            <pc:docMk/>
            <pc:sldMk cId="3501034909" sldId="293"/>
            <ac:spMk id="11" creationId="{2A82E7EC-5634-5C4D-A428-6797F1086FBC}"/>
          </ac:spMkLst>
        </pc:spChg>
        <pc:picChg chg="del">
          <ac:chgData name="Nikola Sekulovski" userId="2345901e-73d2-462d-8b82-8af2d9a2a087" providerId="ADAL" clId="{71279A99-98ED-44FF-9DB4-6C773ED29B17}" dt="2024-09-16T11:37:08.897" v="6" actId="21"/>
          <ac:picMkLst>
            <pc:docMk/>
            <pc:sldMk cId="3501034909" sldId="293"/>
            <ac:picMk id="17" creationId="{03FAA240-8827-4947-BE1B-FEF70BF7D287}"/>
          </ac:picMkLst>
        </pc:picChg>
        <pc:picChg chg="del">
          <ac:chgData name="Nikola Sekulovski" userId="2345901e-73d2-462d-8b82-8af2d9a2a087" providerId="ADAL" clId="{71279A99-98ED-44FF-9DB4-6C773ED29B17}" dt="2024-09-16T11:37:05.579" v="5" actId="21"/>
          <ac:picMkLst>
            <pc:docMk/>
            <pc:sldMk cId="3501034909" sldId="293"/>
            <ac:picMk id="19" creationId="{46A5BAB7-DB81-A94B-A8D5-5F24B8132573}"/>
          </ac:picMkLst>
        </pc:picChg>
        <pc:picChg chg="mod">
          <ac:chgData name="Nikola Sekulovski" userId="2345901e-73d2-462d-8b82-8af2d9a2a087" providerId="ADAL" clId="{71279A99-98ED-44FF-9DB4-6C773ED29B17}" dt="2024-09-16T11:41:18.411" v="48" actId="1076"/>
          <ac:picMkLst>
            <pc:docMk/>
            <pc:sldMk cId="3501034909" sldId="293"/>
            <ac:picMk id="20" creationId="{17CB6D78-6AB5-6140-A04C-491D0F7B635C}"/>
          </ac:picMkLst>
        </pc:picChg>
        <pc:picChg chg="add mod">
          <ac:chgData name="Nikola Sekulovski" userId="2345901e-73d2-462d-8b82-8af2d9a2a087" providerId="ADAL" clId="{71279A99-98ED-44FF-9DB4-6C773ED29B17}" dt="2024-09-16T11:41:15.014" v="47" actId="1076"/>
          <ac:picMkLst>
            <pc:docMk/>
            <pc:sldMk cId="3501034909" sldId="293"/>
            <ac:picMk id="1026" creationId="{09113EF3-99F3-E64A-F954-772A4A9F8A74}"/>
          </ac:picMkLst>
        </pc:picChg>
        <pc:cxnChg chg="mod">
          <ac:chgData name="Nikola Sekulovski" userId="2345901e-73d2-462d-8b82-8af2d9a2a087" providerId="ADAL" clId="{71279A99-98ED-44FF-9DB4-6C773ED29B17}" dt="2024-09-16T11:39:26.727" v="24" actId="1076"/>
          <ac:cxnSpMkLst>
            <pc:docMk/>
            <pc:sldMk cId="3501034909" sldId="293"/>
            <ac:cxnSpMk id="12" creationId="{B869CFE4-76EB-2348-B9B3-0B5CC838ACF1}"/>
          </ac:cxnSpMkLst>
        </pc:cxnChg>
      </pc:sldChg>
      <pc:sldChg chg="addSp delSp modSp">
        <pc:chgData name="Nikola Sekulovski" userId="2345901e-73d2-462d-8b82-8af2d9a2a087" providerId="ADAL" clId="{71279A99-98ED-44FF-9DB4-6C773ED29B17}" dt="2024-09-16T11:43:15.383" v="83" actId="1076"/>
        <pc:sldMkLst>
          <pc:docMk/>
          <pc:sldMk cId="3116476232" sldId="594"/>
        </pc:sldMkLst>
        <pc:picChg chg="add mod">
          <ac:chgData name="Nikola Sekulovski" userId="2345901e-73d2-462d-8b82-8af2d9a2a087" providerId="ADAL" clId="{71279A99-98ED-44FF-9DB4-6C773ED29B17}" dt="2024-09-16T11:43:05.735" v="81" actId="1076"/>
          <ac:picMkLst>
            <pc:docMk/>
            <pc:sldMk cId="3116476232" sldId="594"/>
            <ac:picMk id="2050" creationId="{258739DC-43E7-C767-5E27-1BAD4753FB25}"/>
          </ac:picMkLst>
        </pc:picChg>
        <pc:picChg chg="mod">
          <ac:chgData name="Nikola Sekulovski" userId="2345901e-73d2-462d-8b82-8af2d9a2a087" providerId="ADAL" clId="{71279A99-98ED-44FF-9DB4-6C773ED29B17}" dt="2024-09-16T11:43:15.383" v="83" actId="1076"/>
          <ac:picMkLst>
            <pc:docMk/>
            <pc:sldMk cId="3116476232" sldId="594"/>
            <ac:picMk id="3074" creationId="{691243D8-648D-C541-8502-B78CB40E05DD}"/>
          </ac:picMkLst>
        </pc:picChg>
        <pc:picChg chg="del">
          <ac:chgData name="Nikola Sekulovski" userId="2345901e-73d2-462d-8b82-8af2d9a2a087" providerId="ADAL" clId="{71279A99-98ED-44FF-9DB4-6C773ED29B17}" dt="2024-09-16T11:42:58.597" v="78" actId="21"/>
          <ac:picMkLst>
            <pc:docMk/>
            <pc:sldMk cId="3116476232" sldId="594"/>
            <ac:picMk id="5122" creationId="{F01391EE-CE55-F91A-1549-4FFF6BA2EAA3}"/>
          </ac:picMkLst>
        </pc:picChg>
      </pc:sldChg>
      <pc:sldChg chg="modSp">
        <pc:chgData name="Nikola Sekulovski" userId="2345901e-73d2-462d-8b82-8af2d9a2a087" providerId="ADAL" clId="{71279A99-98ED-44FF-9DB4-6C773ED29B17}" dt="2024-09-16T11:41:46.668" v="62" actId="20577"/>
        <pc:sldMkLst>
          <pc:docMk/>
          <pc:sldMk cId="1186627447" sldId="597"/>
        </pc:sldMkLst>
        <pc:spChg chg="mod">
          <ac:chgData name="Nikola Sekulovski" userId="2345901e-73d2-462d-8b82-8af2d9a2a087" providerId="ADAL" clId="{71279A99-98ED-44FF-9DB4-6C773ED29B17}" dt="2024-09-16T11:41:46.668" v="62" actId="20577"/>
          <ac:spMkLst>
            <pc:docMk/>
            <pc:sldMk cId="1186627447" sldId="597"/>
            <ac:spMk id="16" creationId="{061BB5C3-3928-D2EA-5D56-11DDECB41B1E}"/>
          </ac:spMkLst>
        </pc:spChg>
      </pc:sldChg>
      <pc:sldChg chg="modSp mod">
        <pc:chgData name="Nikola Sekulovski" userId="2345901e-73d2-462d-8b82-8af2d9a2a087" providerId="ADAL" clId="{71279A99-98ED-44FF-9DB4-6C773ED29B17}" dt="2024-09-16T11:42:36.915" v="75" actId="20577"/>
        <pc:sldMkLst>
          <pc:docMk/>
          <pc:sldMk cId="3071972624" sldId="605"/>
        </pc:sldMkLst>
        <pc:spChg chg="mod">
          <ac:chgData name="Nikola Sekulovski" userId="2345901e-73d2-462d-8b82-8af2d9a2a087" providerId="ADAL" clId="{71279A99-98ED-44FF-9DB4-6C773ED29B17}" dt="2024-09-16T11:42:36.915" v="75" actId="20577"/>
          <ac:spMkLst>
            <pc:docMk/>
            <pc:sldMk cId="3071972624" sldId="605"/>
            <ac:spMk id="10" creationId="{25135258-86AA-DD4B-94B3-F565A335C42A}"/>
          </ac:spMkLst>
        </pc:spChg>
      </pc:sldChg>
      <pc:sldChg chg="modSp mod">
        <pc:chgData name="Nikola Sekulovski" userId="2345901e-73d2-462d-8b82-8af2d9a2a087" providerId="ADAL" clId="{71279A99-98ED-44FF-9DB4-6C773ED29B17}" dt="2024-09-16T11:43:51.921" v="87"/>
        <pc:sldMkLst>
          <pc:docMk/>
          <pc:sldMk cId="300369435" sldId="629"/>
        </pc:sldMkLst>
        <pc:spChg chg="mod">
          <ac:chgData name="Nikola Sekulovski" userId="2345901e-73d2-462d-8b82-8af2d9a2a087" providerId="ADAL" clId="{71279A99-98ED-44FF-9DB4-6C773ED29B17}" dt="2024-09-16T11:43:51.921" v="87"/>
          <ac:spMkLst>
            <pc:docMk/>
            <pc:sldMk cId="300369435" sldId="629"/>
            <ac:spMk id="7" creationId="{067B623A-831A-91A0-4BE8-47368F61F7CD}"/>
          </ac:spMkLst>
        </pc:spChg>
      </pc:sldChg>
      <pc:sldChg chg="ord">
        <pc:chgData name="Nikola Sekulovski" userId="2345901e-73d2-462d-8b82-8af2d9a2a087" providerId="ADAL" clId="{71279A99-98ED-44FF-9DB4-6C773ED29B17}" dt="2024-09-16T11:36:33.592" v="1"/>
        <pc:sldMkLst>
          <pc:docMk/>
          <pc:sldMk cId="4221003262" sldId="630"/>
        </pc:sldMkLst>
      </pc:sldChg>
    </pc:docChg>
  </pc:docChgLst>
  <pc:docChgLst>
    <pc:chgData name="Karoline Huth" userId="5ffc0af5-9e46-431a-90db-3541adb3af2d" providerId="ADAL" clId="{39776CBA-5A7E-F84D-8A8B-9FA282C05370}"/>
    <pc:docChg chg="undo custSel addSld delSld modSld sldOrd">
      <pc:chgData name="Karoline Huth" userId="5ffc0af5-9e46-431a-90db-3541adb3af2d" providerId="ADAL" clId="{39776CBA-5A7E-F84D-8A8B-9FA282C05370}" dt="2021-04-21T10:59:02.576" v="4758" actId="20577"/>
      <pc:docMkLst>
        <pc:docMk/>
      </pc:docMkLst>
      <pc:sldChg chg="addSp delSp modSp mod">
        <pc:chgData name="Karoline Huth" userId="5ffc0af5-9e46-431a-90db-3541adb3af2d" providerId="ADAL" clId="{39776CBA-5A7E-F84D-8A8B-9FA282C05370}" dt="2021-03-30T13:52:46.247" v="3128" actId="1076"/>
        <pc:sldMkLst>
          <pc:docMk/>
          <pc:sldMk cId="2067514678" sldId="256"/>
        </pc:sldMkLst>
        <pc:spChg chg="mod">
          <ac:chgData name="Karoline Huth" userId="5ffc0af5-9e46-431a-90db-3541adb3af2d" providerId="ADAL" clId="{39776CBA-5A7E-F84D-8A8B-9FA282C05370}" dt="2021-03-30T07:46:56.032" v="168" actId="404"/>
          <ac:spMkLst>
            <pc:docMk/>
            <pc:sldMk cId="2067514678" sldId="256"/>
            <ac:spMk id="2" creationId="{646D81DF-801B-2146-A68C-BBFC0DACA6AF}"/>
          </ac:spMkLst>
        </pc:spChg>
        <pc:spChg chg="mod">
          <ac:chgData name="Karoline Huth" userId="5ffc0af5-9e46-431a-90db-3541adb3af2d" providerId="ADAL" clId="{39776CBA-5A7E-F84D-8A8B-9FA282C05370}" dt="2021-03-30T07:47:19.224" v="248" actId="27636"/>
          <ac:spMkLst>
            <pc:docMk/>
            <pc:sldMk cId="2067514678" sldId="256"/>
            <ac:spMk id="3" creationId="{D87AC041-6717-E24D-B961-FA21C36E0451}"/>
          </ac:spMkLst>
        </pc:spChg>
        <pc:spChg chg="add del mod">
          <ac:chgData name="Karoline Huth" userId="5ffc0af5-9e46-431a-90db-3541adb3af2d" providerId="ADAL" clId="{39776CBA-5A7E-F84D-8A8B-9FA282C05370}" dt="2021-03-30T07:37:22.619" v="10"/>
          <ac:spMkLst>
            <pc:docMk/>
            <pc:sldMk cId="2067514678" sldId="256"/>
            <ac:spMk id="4" creationId="{DBEE8DF9-017B-834A-8E16-7F490C15F627}"/>
          </ac:spMkLst>
        </pc:spChg>
        <pc:spChg chg="mod">
          <ac:chgData name="Karoline Huth" userId="5ffc0af5-9e46-431a-90db-3541adb3af2d" providerId="ADAL" clId="{39776CBA-5A7E-F84D-8A8B-9FA282C05370}" dt="2021-03-30T07:46:37.799" v="162" actId="20577"/>
          <ac:spMkLst>
            <pc:docMk/>
            <pc:sldMk cId="2067514678" sldId="256"/>
            <ac:spMk id="14" creationId="{0CBCBE8E-8B66-D246-BBE0-543365ABC78C}"/>
          </ac:spMkLst>
        </pc:spChg>
        <pc:picChg chg="mod">
          <ac:chgData name="Karoline Huth" userId="5ffc0af5-9e46-431a-90db-3541adb3af2d" providerId="ADAL" clId="{39776CBA-5A7E-F84D-8A8B-9FA282C05370}" dt="2021-03-30T07:43:54.365" v="25" actId="1076"/>
          <ac:picMkLst>
            <pc:docMk/>
            <pc:sldMk cId="2067514678" sldId="256"/>
            <ac:picMk id="6" creationId="{96AD2327-908E-8B4B-99D7-7F3B7BF14028}"/>
          </ac:picMkLst>
        </pc:picChg>
        <pc:picChg chg="add mod">
          <ac:chgData name="Karoline Huth" userId="5ffc0af5-9e46-431a-90db-3541adb3af2d" providerId="ADAL" clId="{39776CBA-5A7E-F84D-8A8B-9FA282C05370}" dt="2021-03-30T07:46:51.138" v="167" actId="1076"/>
          <ac:picMkLst>
            <pc:docMk/>
            <pc:sldMk cId="2067514678" sldId="256"/>
            <ac:picMk id="8" creationId="{070A3EFB-F211-B34B-9C5B-4A22401F9AF5}"/>
          </ac:picMkLst>
        </pc:picChg>
        <pc:picChg chg="add mod">
          <ac:chgData name="Karoline Huth" userId="5ffc0af5-9e46-431a-90db-3541adb3af2d" providerId="ADAL" clId="{39776CBA-5A7E-F84D-8A8B-9FA282C05370}" dt="2021-03-30T13:52:46.247" v="3128" actId="1076"/>
          <ac:picMkLst>
            <pc:docMk/>
            <pc:sldMk cId="2067514678" sldId="256"/>
            <ac:picMk id="1028" creationId="{0E90C15A-9899-2748-8823-E9688D3C6E6A}"/>
          </ac:picMkLst>
        </pc:picChg>
      </pc:sldChg>
      <pc:sldChg chg="del modNotesTx">
        <pc:chgData name="Karoline Huth" userId="5ffc0af5-9e46-431a-90db-3541adb3af2d" providerId="ADAL" clId="{39776CBA-5A7E-F84D-8A8B-9FA282C05370}" dt="2021-03-30T10:11:24.942" v="1403" actId="2696"/>
        <pc:sldMkLst>
          <pc:docMk/>
          <pc:sldMk cId="2253218024" sldId="257"/>
        </pc:sldMkLst>
      </pc:sldChg>
      <pc:sldChg chg="del">
        <pc:chgData name="Karoline Huth" userId="5ffc0af5-9e46-431a-90db-3541adb3af2d" providerId="ADAL" clId="{39776CBA-5A7E-F84D-8A8B-9FA282C05370}" dt="2021-03-30T07:47:26.547" v="249" actId="2696"/>
        <pc:sldMkLst>
          <pc:docMk/>
          <pc:sldMk cId="408761360" sldId="258"/>
        </pc:sldMkLst>
      </pc:sldChg>
      <pc:sldChg chg="del">
        <pc:chgData name="Karoline Huth" userId="5ffc0af5-9e46-431a-90db-3541adb3af2d" providerId="ADAL" clId="{39776CBA-5A7E-F84D-8A8B-9FA282C05370}" dt="2021-03-30T07:47:31.359" v="252" actId="2696"/>
        <pc:sldMkLst>
          <pc:docMk/>
          <pc:sldMk cId="2306823064" sldId="259"/>
        </pc:sldMkLst>
      </pc:sldChg>
      <pc:sldChg chg="del">
        <pc:chgData name="Karoline Huth" userId="5ffc0af5-9e46-431a-90db-3541adb3af2d" providerId="ADAL" clId="{39776CBA-5A7E-F84D-8A8B-9FA282C05370}" dt="2021-03-30T07:47:32.393" v="253" actId="2696"/>
        <pc:sldMkLst>
          <pc:docMk/>
          <pc:sldMk cId="1982009655" sldId="260"/>
        </pc:sldMkLst>
      </pc:sldChg>
      <pc:sldChg chg="del">
        <pc:chgData name="Karoline Huth" userId="5ffc0af5-9e46-431a-90db-3541adb3af2d" providerId="ADAL" clId="{39776CBA-5A7E-F84D-8A8B-9FA282C05370}" dt="2021-03-30T07:47:34.153" v="255" actId="2696"/>
        <pc:sldMkLst>
          <pc:docMk/>
          <pc:sldMk cId="4035003520" sldId="261"/>
        </pc:sldMkLst>
      </pc:sldChg>
      <pc:sldChg chg="addSp delSp modSp mod modNotesTx">
        <pc:chgData name="Karoline Huth" userId="5ffc0af5-9e46-431a-90db-3541adb3af2d" providerId="ADAL" clId="{39776CBA-5A7E-F84D-8A8B-9FA282C05370}" dt="2021-04-06T19:33:48.039" v="4433" actId="14100"/>
        <pc:sldMkLst>
          <pc:docMk/>
          <pc:sldMk cId="1917598881" sldId="262"/>
        </pc:sldMkLst>
        <pc:spChg chg="add mod">
          <ac:chgData name="Karoline Huth" userId="5ffc0af5-9e46-431a-90db-3541adb3af2d" providerId="ADAL" clId="{39776CBA-5A7E-F84D-8A8B-9FA282C05370}" dt="2021-03-30T13:38:58.730" v="2933" actId="14100"/>
          <ac:spMkLst>
            <pc:docMk/>
            <pc:sldMk cId="1917598881" sldId="262"/>
            <ac:spMk id="2" creationId="{BD85154D-1834-F74A-A697-315D0AEBD583}"/>
          </ac:spMkLst>
        </pc:spChg>
        <pc:spChg chg="add mod">
          <ac:chgData name="Karoline Huth" userId="5ffc0af5-9e46-431a-90db-3541adb3af2d" providerId="ADAL" clId="{39776CBA-5A7E-F84D-8A8B-9FA282C05370}" dt="2021-03-30T13:38:49.367" v="2923" actId="1036"/>
          <ac:spMkLst>
            <pc:docMk/>
            <pc:sldMk cId="1917598881" sldId="262"/>
            <ac:spMk id="4" creationId="{315D29C5-2A8E-BA42-8952-DAD74C16A991}"/>
          </ac:spMkLst>
        </pc:spChg>
        <pc:spChg chg="mod">
          <ac:chgData name="Karoline Huth" userId="5ffc0af5-9e46-431a-90db-3541adb3af2d" providerId="ADAL" clId="{39776CBA-5A7E-F84D-8A8B-9FA282C05370}" dt="2021-03-30T13:44:33.285" v="3026" actId="20577"/>
          <ac:spMkLst>
            <pc:docMk/>
            <pc:sldMk cId="1917598881" sldId="262"/>
            <ac:spMk id="6" creationId="{5035EED6-C86E-0B4F-ADE8-845324103C90}"/>
          </ac:spMkLst>
        </pc:spChg>
        <pc:spChg chg="add mod">
          <ac:chgData name="Karoline Huth" userId="5ffc0af5-9e46-431a-90db-3541adb3af2d" providerId="ADAL" clId="{39776CBA-5A7E-F84D-8A8B-9FA282C05370}" dt="2021-03-30T13:45:47.321" v="3044" actId="1076"/>
          <ac:spMkLst>
            <pc:docMk/>
            <pc:sldMk cId="1917598881" sldId="262"/>
            <ac:spMk id="7" creationId="{D5F64AFA-AFFA-374F-9E8F-CA8B1785337C}"/>
          </ac:spMkLst>
        </pc:spChg>
        <pc:spChg chg="add mod">
          <ac:chgData name="Karoline Huth" userId="5ffc0af5-9e46-431a-90db-3541adb3af2d" providerId="ADAL" clId="{39776CBA-5A7E-F84D-8A8B-9FA282C05370}" dt="2021-03-30T13:45:35.631" v="3041" actId="1076"/>
          <ac:spMkLst>
            <pc:docMk/>
            <pc:sldMk cId="1917598881" sldId="262"/>
            <ac:spMk id="8" creationId="{9F7ECDDA-500E-4C4B-85C0-F46D2766C734}"/>
          </ac:spMkLst>
        </pc:spChg>
        <pc:spChg chg="add del mod">
          <ac:chgData name="Karoline Huth" userId="5ffc0af5-9e46-431a-90db-3541adb3af2d" providerId="ADAL" clId="{39776CBA-5A7E-F84D-8A8B-9FA282C05370}" dt="2021-03-30T13:44:20.711" v="3021" actId="478"/>
          <ac:spMkLst>
            <pc:docMk/>
            <pc:sldMk cId="1917598881" sldId="262"/>
            <ac:spMk id="9" creationId="{4A55E787-7961-344D-AE03-40DC2380CA87}"/>
          </ac:spMkLst>
        </pc:spChg>
        <pc:spChg chg="del">
          <ac:chgData name="Karoline Huth" userId="5ffc0af5-9e46-431a-90db-3541adb3af2d" providerId="ADAL" clId="{39776CBA-5A7E-F84D-8A8B-9FA282C05370}" dt="2021-03-30T08:27:28.590" v="830" actId="478"/>
          <ac:spMkLst>
            <pc:docMk/>
            <pc:sldMk cId="1917598881" sldId="262"/>
            <ac:spMk id="10" creationId="{02D51C7B-CE31-8A4A-9C1B-AD45EE7CCDFF}"/>
          </ac:spMkLst>
        </pc:spChg>
        <pc:spChg chg="add mod">
          <ac:chgData name="Karoline Huth" userId="5ffc0af5-9e46-431a-90db-3541adb3af2d" providerId="ADAL" clId="{39776CBA-5A7E-F84D-8A8B-9FA282C05370}" dt="2021-04-06T19:33:48.039" v="4433" actId="14100"/>
          <ac:spMkLst>
            <pc:docMk/>
            <pc:sldMk cId="1917598881" sldId="262"/>
            <ac:spMk id="11" creationId="{18171346-235C-FF47-8A7E-DA559A420D33}"/>
          </ac:spMkLst>
        </pc:spChg>
        <pc:spChg chg="del mod">
          <ac:chgData name="Karoline Huth" userId="5ffc0af5-9e46-431a-90db-3541adb3af2d" providerId="ADAL" clId="{39776CBA-5A7E-F84D-8A8B-9FA282C05370}" dt="2021-03-30T08:28:00.874" v="839" actId="478"/>
          <ac:spMkLst>
            <pc:docMk/>
            <pc:sldMk cId="1917598881" sldId="262"/>
            <ac:spMk id="12" creationId="{D15B2170-7E3E-EA45-8EEE-2A60F3E549C7}"/>
          </ac:spMkLst>
        </pc:spChg>
        <pc:spChg chg="add mod">
          <ac:chgData name="Karoline Huth" userId="5ffc0af5-9e46-431a-90db-3541adb3af2d" providerId="ADAL" clId="{39776CBA-5A7E-F84D-8A8B-9FA282C05370}" dt="2021-03-30T13:45:28.971" v="3040" actId="14100"/>
          <ac:spMkLst>
            <pc:docMk/>
            <pc:sldMk cId="1917598881" sldId="262"/>
            <ac:spMk id="13" creationId="{C61B5D1C-DB76-0345-813F-666CC2E7BC1B}"/>
          </ac:spMkLst>
        </pc:spChg>
        <pc:spChg chg="add mod">
          <ac:chgData name="Karoline Huth" userId="5ffc0af5-9e46-431a-90db-3541adb3af2d" providerId="ADAL" clId="{39776CBA-5A7E-F84D-8A8B-9FA282C05370}" dt="2021-03-30T13:44:30.530" v="3022" actId="1076"/>
          <ac:spMkLst>
            <pc:docMk/>
            <pc:sldMk cId="1917598881" sldId="262"/>
            <ac:spMk id="14" creationId="{D10157C7-6CE6-FF43-B26A-AFE9C1FFFE79}"/>
          </ac:spMkLst>
        </pc:spChg>
        <pc:spChg chg="add mod">
          <ac:chgData name="Karoline Huth" userId="5ffc0af5-9e46-431a-90db-3541adb3af2d" providerId="ADAL" clId="{39776CBA-5A7E-F84D-8A8B-9FA282C05370}" dt="2021-03-30T13:47:36.058" v="3076" actId="20577"/>
          <ac:spMkLst>
            <pc:docMk/>
            <pc:sldMk cId="1917598881" sldId="262"/>
            <ac:spMk id="15" creationId="{32E4763F-32E1-6D44-9D23-F030EB3C43FE}"/>
          </ac:spMkLst>
        </pc:spChg>
        <pc:picChg chg="del">
          <ac:chgData name="Karoline Huth" userId="5ffc0af5-9e46-431a-90db-3541adb3af2d" providerId="ADAL" clId="{39776CBA-5A7E-F84D-8A8B-9FA282C05370}" dt="2021-03-30T08:27:24.082" v="827" actId="478"/>
          <ac:picMkLst>
            <pc:docMk/>
            <pc:sldMk cId="1917598881" sldId="262"/>
            <ac:picMk id="11" creationId="{5A8660A8-2625-944E-B0A3-D601F5C365B1}"/>
          </ac:picMkLst>
        </pc:picChg>
        <pc:cxnChg chg="del">
          <ac:chgData name="Karoline Huth" userId="5ffc0af5-9e46-431a-90db-3541adb3af2d" providerId="ADAL" clId="{39776CBA-5A7E-F84D-8A8B-9FA282C05370}" dt="2021-04-06T19:33:33.891" v="4429" actId="478"/>
          <ac:cxnSpMkLst>
            <pc:docMk/>
            <pc:sldMk cId="1917598881" sldId="262"/>
            <ac:cxnSpMk id="3" creationId="{C8BE32FC-238E-5443-82E0-F822BFE772E3}"/>
          </ac:cxnSpMkLst>
        </pc:cxnChg>
      </pc:sldChg>
      <pc:sldChg chg="del">
        <pc:chgData name="Karoline Huth" userId="5ffc0af5-9e46-431a-90db-3541adb3af2d" providerId="ADAL" clId="{39776CBA-5A7E-F84D-8A8B-9FA282C05370}" dt="2021-03-30T07:47:40.950" v="259" actId="2696"/>
        <pc:sldMkLst>
          <pc:docMk/>
          <pc:sldMk cId="1566223304" sldId="265"/>
        </pc:sldMkLst>
      </pc:sldChg>
      <pc:sldChg chg="del">
        <pc:chgData name="Karoline Huth" userId="5ffc0af5-9e46-431a-90db-3541adb3af2d" providerId="ADAL" clId="{39776CBA-5A7E-F84D-8A8B-9FA282C05370}" dt="2021-03-30T07:47:40.070" v="257" actId="2696"/>
        <pc:sldMkLst>
          <pc:docMk/>
          <pc:sldMk cId="3884329285" sldId="266"/>
        </pc:sldMkLst>
      </pc:sldChg>
      <pc:sldChg chg="del">
        <pc:chgData name="Karoline Huth" userId="5ffc0af5-9e46-431a-90db-3541adb3af2d" providerId="ADAL" clId="{39776CBA-5A7E-F84D-8A8B-9FA282C05370}" dt="2021-03-30T07:47:42.280" v="262" actId="2696"/>
        <pc:sldMkLst>
          <pc:docMk/>
          <pc:sldMk cId="4235490440" sldId="267"/>
        </pc:sldMkLst>
      </pc:sldChg>
      <pc:sldChg chg="del">
        <pc:chgData name="Karoline Huth" userId="5ffc0af5-9e46-431a-90db-3541adb3af2d" providerId="ADAL" clId="{39776CBA-5A7E-F84D-8A8B-9FA282C05370}" dt="2021-03-30T07:47:42.851" v="263" actId="2696"/>
        <pc:sldMkLst>
          <pc:docMk/>
          <pc:sldMk cId="1182574982" sldId="268"/>
        </pc:sldMkLst>
      </pc:sldChg>
      <pc:sldChg chg="del">
        <pc:chgData name="Karoline Huth" userId="5ffc0af5-9e46-431a-90db-3541adb3af2d" providerId="ADAL" clId="{39776CBA-5A7E-F84D-8A8B-9FA282C05370}" dt="2021-03-30T08:27:22.130" v="826" actId="2696"/>
        <pc:sldMkLst>
          <pc:docMk/>
          <pc:sldMk cId="685075383" sldId="271"/>
        </pc:sldMkLst>
      </pc:sldChg>
      <pc:sldChg chg="addSp delSp modSp add del mod modNotesTx">
        <pc:chgData name="Karoline Huth" userId="5ffc0af5-9e46-431a-90db-3541adb3af2d" providerId="ADAL" clId="{39776CBA-5A7E-F84D-8A8B-9FA282C05370}" dt="2021-04-21T08:43:59.988" v="4725" actId="20577"/>
        <pc:sldMkLst>
          <pc:docMk/>
          <pc:sldMk cId="2505545919" sldId="273"/>
        </pc:sldMkLst>
        <pc:spChg chg="mod">
          <ac:chgData name="Karoline Huth" userId="5ffc0af5-9e46-431a-90db-3541adb3af2d" providerId="ADAL" clId="{39776CBA-5A7E-F84D-8A8B-9FA282C05370}" dt="2021-04-21T08:43:59.988" v="4725" actId="20577"/>
          <ac:spMkLst>
            <pc:docMk/>
            <pc:sldMk cId="2505545919" sldId="273"/>
            <ac:spMk id="5" creationId="{35666C91-843D-464A-A889-BABB4192D89C}"/>
          </ac:spMkLst>
        </pc:spChg>
        <pc:spChg chg="add mod">
          <ac:chgData name="Karoline Huth" userId="5ffc0af5-9e46-431a-90db-3541adb3af2d" providerId="ADAL" clId="{39776CBA-5A7E-F84D-8A8B-9FA282C05370}" dt="2021-04-06T19:34:48.553" v="4449" actId="167"/>
          <ac:spMkLst>
            <pc:docMk/>
            <pc:sldMk cId="2505545919" sldId="273"/>
            <ac:spMk id="7" creationId="{D83B95D7-AB6B-6B46-BBA5-16DD2904CD2B}"/>
          </ac:spMkLst>
        </pc:spChg>
        <pc:cxnChg chg="del">
          <ac:chgData name="Karoline Huth" userId="5ffc0af5-9e46-431a-90db-3541adb3af2d" providerId="ADAL" clId="{39776CBA-5A7E-F84D-8A8B-9FA282C05370}" dt="2021-04-06T19:34:44.110" v="4447" actId="478"/>
          <ac:cxnSpMkLst>
            <pc:docMk/>
            <pc:sldMk cId="2505545919" sldId="273"/>
            <ac:cxnSpMk id="8" creationId="{040EAB29-18C6-DF48-8BB6-E8FCE8065279}"/>
          </ac:cxnSpMkLst>
        </pc:cxnChg>
      </pc:sldChg>
      <pc:sldChg chg="del">
        <pc:chgData name="Karoline Huth" userId="5ffc0af5-9e46-431a-90db-3541adb3af2d" providerId="ADAL" clId="{39776CBA-5A7E-F84D-8A8B-9FA282C05370}" dt="2021-03-30T07:47:40.518" v="258" actId="2696"/>
        <pc:sldMkLst>
          <pc:docMk/>
          <pc:sldMk cId="2979662253" sldId="274"/>
        </pc:sldMkLst>
      </pc:sldChg>
      <pc:sldChg chg="del">
        <pc:chgData name="Karoline Huth" userId="5ffc0af5-9e46-431a-90db-3541adb3af2d" providerId="ADAL" clId="{39776CBA-5A7E-F84D-8A8B-9FA282C05370}" dt="2021-03-30T07:47:33.207" v="254" actId="2696"/>
        <pc:sldMkLst>
          <pc:docMk/>
          <pc:sldMk cId="4286937205" sldId="275"/>
        </pc:sldMkLst>
      </pc:sldChg>
      <pc:sldChg chg="del">
        <pc:chgData name="Karoline Huth" userId="5ffc0af5-9e46-431a-90db-3541adb3af2d" providerId="ADAL" clId="{39776CBA-5A7E-F84D-8A8B-9FA282C05370}" dt="2021-03-30T07:47:39.313" v="256" actId="2696"/>
        <pc:sldMkLst>
          <pc:docMk/>
          <pc:sldMk cId="1297663302" sldId="276"/>
        </pc:sldMkLst>
      </pc:sldChg>
      <pc:sldChg chg="addSp delSp modSp mod modAnim modNotesTx">
        <pc:chgData name="Karoline Huth" userId="5ffc0af5-9e46-431a-90db-3541adb3af2d" providerId="ADAL" clId="{39776CBA-5A7E-F84D-8A8B-9FA282C05370}" dt="2021-04-21T08:20:59.243" v="4458" actId="20577"/>
        <pc:sldMkLst>
          <pc:docMk/>
          <pc:sldMk cId="2879186150" sldId="277"/>
        </pc:sldMkLst>
        <pc:spChg chg="add mod">
          <ac:chgData name="Karoline Huth" userId="5ffc0af5-9e46-431a-90db-3541adb3af2d" providerId="ADAL" clId="{39776CBA-5A7E-F84D-8A8B-9FA282C05370}" dt="2021-03-30T10:03:26.664" v="1329" actId="403"/>
          <ac:spMkLst>
            <pc:docMk/>
            <pc:sldMk cId="2879186150" sldId="277"/>
            <ac:spMk id="4" creationId="{B4CC22D3-93AD-8E4A-9B22-044137A5780B}"/>
          </ac:spMkLst>
        </pc:spChg>
        <pc:spChg chg="add mod">
          <ac:chgData name="Karoline Huth" userId="5ffc0af5-9e46-431a-90db-3541adb3af2d" providerId="ADAL" clId="{39776CBA-5A7E-F84D-8A8B-9FA282C05370}" dt="2021-03-30T10:04:49.152" v="1378" actId="1076"/>
          <ac:spMkLst>
            <pc:docMk/>
            <pc:sldMk cId="2879186150" sldId="277"/>
            <ac:spMk id="5" creationId="{FC0C3997-09F0-3A44-990A-66B1B5F67DC5}"/>
          </ac:spMkLst>
        </pc:spChg>
        <pc:spChg chg="add del mod">
          <ac:chgData name="Karoline Huth" userId="5ffc0af5-9e46-431a-90db-3541adb3af2d" providerId="ADAL" clId="{39776CBA-5A7E-F84D-8A8B-9FA282C05370}" dt="2021-03-30T09:59:11.210" v="1290" actId="478"/>
          <ac:spMkLst>
            <pc:docMk/>
            <pc:sldMk cId="2879186150" sldId="277"/>
            <ac:spMk id="6" creationId="{67F50DD8-B73F-F44B-B48F-5DD31F66853A}"/>
          </ac:spMkLst>
        </pc:spChg>
        <pc:spChg chg="add mod">
          <ac:chgData name="Karoline Huth" userId="5ffc0af5-9e46-431a-90db-3541adb3af2d" providerId="ADAL" clId="{39776CBA-5A7E-F84D-8A8B-9FA282C05370}" dt="2021-04-21T08:20:59.243" v="4458" actId="20577"/>
          <ac:spMkLst>
            <pc:docMk/>
            <pc:sldMk cId="2879186150" sldId="277"/>
            <ac:spMk id="14" creationId="{AFE8F270-7AA5-2447-9264-EA332B3EEA35}"/>
          </ac:spMkLst>
        </pc:spChg>
        <pc:spChg chg="add mod">
          <ac:chgData name="Karoline Huth" userId="5ffc0af5-9e46-431a-90db-3541adb3af2d" providerId="ADAL" clId="{39776CBA-5A7E-F84D-8A8B-9FA282C05370}" dt="2021-03-30T10:04:39.227" v="1376" actId="1076"/>
          <ac:spMkLst>
            <pc:docMk/>
            <pc:sldMk cId="2879186150" sldId="277"/>
            <ac:spMk id="15" creationId="{66139BE3-A985-574D-B29E-BE4661B8BCD5}"/>
          </ac:spMkLst>
        </pc:spChg>
        <pc:spChg chg="add mod">
          <ac:chgData name="Karoline Huth" userId="5ffc0af5-9e46-431a-90db-3541adb3af2d" providerId="ADAL" clId="{39776CBA-5A7E-F84D-8A8B-9FA282C05370}" dt="2021-03-30T10:10:59.345" v="1402" actId="552"/>
          <ac:spMkLst>
            <pc:docMk/>
            <pc:sldMk cId="2879186150" sldId="277"/>
            <ac:spMk id="18" creationId="{98EA6D4E-C762-244B-9E6E-78471EEFCE6D}"/>
          </ac:spMkLst>
        </pc:spChg>
        <pc:spChg chg="add mod">
          <ac:chgData name="Karoline Huth" userId="5ffc0af5-9e46-431a-90db-3541adb3af2d" providerId="ADAL" clId="{39776CBA-5A7E-F84D-8A8B-9FA282C05370}" dt="2021-03-30T10:10:59.345" v="1402" actId="552"/>
          <ac:spMkLst>
            <pc:docMk/>
            <pc:sldMk cId="2879186150" sldId="277"/>
            <ac:spMk id="21" creationId="{68259B87-5A5C-CB49-9DEE-3B8710CC74C9}"/>
          </ac:spMkLst>
        </pc:spChg>
        <pc:spChg chg="add del mod">
          <ac:chgData name="Karoline Huth" userId="5ffc0af5-9e46-431a-90db-3541adb3af2d" providerId="ADAL" clId="{39776CBA-5A7E-F84D-8A8B-9FA282C05370}" dt="2021-03-30T10:02:44.416" v="1317" actId="478"/>
          <ac:spMkLst>
            <pc:docMk/>
            <pc:sldMk cId="2879186150" sldId="277"/>
            <ac:spMk id="22" creationId="{D357AFA9-C99B-174F-92DC-876C01958CFA}"/>
          </ac:spMkLst>
        </pc:spChg>
        <pc:picChg chg="add del mod">
          <ac:chgData name="Karoline Huth" userId="5ffc0af5-9e46-431a-90db-3541adb3af2d" providerId="ADAL" clId="{39776CBA-5A7E-F84D-8A8B-9FA282C05370}" dt="2021-03-30T08:31:31.943" v="914" actId="478"/>
          <ac:picMkLst>
            <pc:docMk/>
            <pc:sldMk cId="2879186150" sldId="277"/>
            <ac:picMk id="3" creationId="{B61D75BC-43D3-A444-8A83-CA3A35F80C01}"/>
          </ac:picMkLst>
        </pc:picChg>
        <pc:picChg chg="add mod">
          <ac:chgData name="Karoline Huth" userId="5ffc0af5-9e46-431a-90db-3541adb3af2d" providerId="ADAL" clId="{39776CBA-5A7E-F84D-8A8B-9FA282C05370}" dt="2021-03-30T10:04:26.195" v="1374" actId="1038"/>
          <ac:picMkLst>
            <pc:docMk/>
            <pc:sldMk cId="2879186150" sldId="277"/>
            <ac:picMk id="19" creationId="{AE8060B5-0756-644F-900D-1978A14D917D}"/>
          </ac:picMkLst>
        </pc:picChg>
        <pc:picChg chg="del">
          <ac:chgData name="Karoline Huth" userId="5ffc0af5-9e46-431a-90db-3541adb3af2d" providerId="ADAL" clId="{39776CBA-5A7E-F84D-8A8B-9FA282C05370}" dt="2021-03-30T07:47:29.103" v="250" actId="478"/>
          <ac:picMkLst>
            <pc:docMk/>
            <pc:sldMk cId="2879186150" sldId="277"/>
            <ac:picMk id="1026" creationId="{F38720F5-61FD-0F4B-BDB9-62C4F145A778}"/>
          </ac:picMkLst>
        </pc:picChg>
        <pc:picChg chg="del">
          <ac:chgData name="Karoline Huth" userId="5ffc0af5-9e46-431a-90db-3541adb3af2d" providerId="ADAL" clId="{39776CBA-5A7E-F84D-8A8B-9FA282C05370}" dt="2021-03-30T07:47:29.991" v="251" actId="478"/>
          <ac:picMkLst>
            <pc:docMk/>
            <pc:sldMk cId="2879186150" sldId="277"/>
            <ac:picMk id="1028" creationId="{11C842AE-FB55-DA43-9AD8-219F0D50FFC8}"/>
          </ac:picMkLst>
        </pc:picChg>
        <pc:picChg chg="add del">
          <ac:chgData name="Karoline Huth" userId="5ffc0af5-9e46-431a-90db-3541adb3af2d" providerId="ADAL" clId="{39776CBA-5A7E-F84D-8A8B-9FA282C05370}" dt="2021-03-30T08:31:04.264" v="912"/>
          <ac:picMkLst>
            <pc:docMk/>
            <pc:sldMk cId="2879186150" sldId="277"/>
            <ac:picMk id="2050" creationId="{AB92B944-90B7-784C-AE6E-48CC8568141E}"/>
          </ac:picMkLst>
        </pc:picChg>
        <pc:picChg chg="add del">
          <ac:chgData name="Karoline Huth" userId="5ffc0af5-9e46-431a-90db-3541adb3af2d" providerId="ADAL" clId="{39776CBA-5A7E-F84D-8A8B-9FA282C05370}" dt="2021-03-30T08:32:04.740" v="916"/>
          <ac:picMkLst>
            <pc:docMk/>
            <pc:sldMk cId="2879186150" sldId="277"/>
            <ac:picMk id="2052" creationId="{E33BB25D-0B9C-0147-9568-FF488BBF0070}"/>
          </ac:picMkLst>
        </pc:picChg>
        <pc:picChg chg="add del">
          <ac:chgData name="Karoline Huth" userId="5ffc0af5-9e46-431a-90db-3541adb3af2d" providerId="ADAL" clId="{39776CBA-5A7E-F84D-8A8B-9FA282C05370}" dt="2021-03-30T08:32:28.228" v="918" actId="478"/>
          <ac:picMkLst>
            <pc:docMk/>
            <pc:sldMk cId="2879186150" sldId="277"/>
            <ac:picMk id="2054" creationId="{ACE5AD04-6D0B-0C40-8B99-6201188E39CD}"/>
          </ac:picMkLst>
        </pc:picChg>
        <pc:picChg chg="add del mod">
          <ac:chgData name="Karoline Huth" userId="5ffc0af5-9e46-431a-90db-3541adb3af2d" providerId="ADAL" clId="{39776CBA-5A7E-F84D-8A8B-9FA282C05370}" dt="2021-03-30T08:33:08.395" v="921" actId="478"/>
          <ac:picMkLst>
            <pc:docMk/>
            <pc:sldMk cId="2879186150" sldId="277"/>
            <ac:picMk id="2056" creationId="{0CB74CEF-44A3-9143-9E8C-A7D0E93409AF}"/>
          </ac:picMkLst>
        </pc:picChg>
        <pc:picChg chg="add del">
          <ac:chgData name="Karoline Huth" userId="5ffc0af5-9e46-431a-90db-3541adb3af2d" providerId="ADAL" clId="{39776CBA-5A7E-F84D-8A8B-9FA282C05370}" dt="2021-03-30T08:33:25.279" v="923" actId="478"/>
          <ac:picMkLst>
            <pc:docMk/>
            <pc:sldMk cId="2879186150" sldId="277"/>
            <ac:picMk id="2058" creationId="{8485ED71-F3E3-DC4E-8B2C-305A08D41787}"/>
          </ac:picMkLst>
        </pc:picChg>
        <pc:picChg chg="add del mod">
          <ac:chgData name="Karoline Huth" userId="5ffc0af5-9e46-431a-90db-3541adb3af2d" providerId="ADAL" clId="{39776CBA-5A7E-F84D-8A8B-9FA282C05370}" dt="2021-03-30T08:34:45.143" v="931" actId="478"/>
          <ac:picMkLst>
            <pc:docMk/>
            <pc:sldMk cId="2879186150" sldId="277"/>
            <ac:picMk id="2060" creationId="{1B844D20-B372-BD4C-8258-816696EE6265}"/>
          </ac:picMkLst>
        </pc:picChg>
        <pc:picChg chg="add mod">
          <ac:chgData name="Karoline Huth" userId="5ffc0af5-9e46-431a-90db-3541adb3af2d" providerId="ADAL" clId="{39776CBA-5A7E-F84D-8A8B-9FA282C05370}" dt="2021-03-30T10:02:01.153" v="1316" actId="1076"/>
          <ac:picMkLst>
            <pc:docMk/>
            <pc:sldMk cId="2879186150" sldId="277"/>
            <ac:picMk id="2062" creationId="{1961C07D-49FA-484C-916F-36E9028C7FF9}"/>
          </ac:picMkLst>
        </pc:picChg>
        <pc:picChg chg="add mod">
          <ac:chgData name="Karoline Huth" userId="5ffc0af5-9e46-431a-90db-3541adb3af2d" providerId="ADAL" clId="{39776CBA-5A7E-F84D-8A8B-9FA282C05370}" dt="2021-03-30T10:04:21.265" v="1357" actId="1038"/>
          <ac:picMkLst>
            <pc:docMk/>
            <pc:sldMk cId="2879186150" sldId="277"/>
            <ac:picMk id="2064" creationId="{8BD5CE09-F904-FA4A-9170-34E23D0F56D7}"/>
          </ac:picMkLst>
        </pc:picChg>
      </pc:sldChg>
      <pc:sldChg chg="del">
        <pc:chgData name="Karoline Huth" userId="5ffc0af5-9e46-431a-90db-3541adb3af2d" providerId="ADAL" clId="{39776CBA-5A7E-F84D-8A8B-9FA282C05370}" dt="2021-03-30T07:47:41.454" v="260" actId="2696"/>
        <pc:sldMkLst>
          <pc:docMk/>
          <pc:sldMk cId="1911642258" sldId="278"/>
        </pc:sldMkLst>
      </pc:sldChg>
      <pc:sldChg chg="addSp delSp modSp add mod ord modNotesTx">
        <pc:chgData name="Karoline Huth" userId="5ffc0af5-9e46-431a-90db-3541adb3af2d" providerId="ADAL" clId="{39776CBA-5A7E-F84D-8A8B-9FA282C05370}" dt="2021-04-06T19:34:22.799" v="4440" actId="167"/>
        <pc:sldMkLst>
          <pc:docMk/>
          <pc:sldMk cId="2299009425" sldId="278"/>
        </pc:sldMkLst>
        <pc:spChg chg="mod">
          <ac:chgData name="Karoline Huth" userId="5ffc0af5-9e46-431a-90db-3541adb3af2d" providerId="ADAL" clId="{39776CBA-5A7E-F84D-8A8B-9FA282C05370}" dt="2021-03-30T07:52:11.838" v="311" actId="20577"/>
          <ac:spMkLst>
            <pc:docMk/>
            <pc:sldMk cId="2299009425" sldId="278"/>
            <ac:spMk id="6" creationId="{5035EED6-C86E-0B4F-ADE8-845324103C90}"/>
          </ac:spMkLst>
        </pc:spChg>
        <pc:spChg chg="del">
          <ac:chgData name="Karoline Huth" userId="5ffc0af5-9e46-431a-90db-3541adb3af2d" providerId="ADAL" clId="{39776CBA-5A7E-F84D-8A8B-9FA282C05370}" dt="2021-03-30T07:52:04.063" v="287" actId="478"/>
          <ac:spMkLst>
            <pc:docMk/>
            <pc:sldMk cId="2299009425" sldId="278"/>
            <ac:spMk id="10" creationId="{02D51C7B-CE31-8A4A-9C1B-AD45EE7CCDFF}"/>
          </ac:spMkLst>
        </pc:spChg>
        <pc:spChg chg="add mod">
          <ac:chgData name="Karoline Huth" userId="5ffc0af5-9e46-431a-90db-3541adb3af2d" providerId="ADAL" clId="{39776CBA-5A7E-F84D-8A8B-9FA282C05370}" dt="2021-04-06T19:34:22.799" v="4440" actId="167"/>
          <ac:spMkLst>
            <pc:docMk/>
            <pc:sldMk cId="2299009425" sldId="278"/>
            <ac:spMk id="10" creationId="{210D1F83-CE41-C345-BF92-F521C1FD1C68}"/>
          </ac:spMkLst>
        </pc:spChg>
        <pc:spChg chg="mod">
          <ac:chgData name="Karoline Huth" userId="5ffc0af5-9e46-431a-90db-3541adb3af2d" providerId="ADAL" clId="{39776CBA-5A7E-F84D-8A8B-9FA282C05370}" dt="2021-03-30T08:05:12.844" v="608" actId="166"/>
          <ac:spMkLst>
            <pc:docMk/>
            <pc:sldMk cId="2299009425" sldId="278"/>
            <ac:spMk id="12" creationId="{D15B2170-7E3E-EA45-8EEE-2A60F3E549C7}"/>
          </ac:spMkLst>
        </pc:spChg>
        <pc:spChg chg="add mod">
          <ac:chgData name="Karoline Huth" userId="5ffc0af5-9e46-431a-90db-3541adb3af2d" providerId="ADAL" clId="{39776CBA-5A7E-F84D-8A8B-9FA282C05370}" dt="2021-03-30T08:05:12.844" v="608" actId="166"/>
          <ac:spMkLst>
            <pc:docMk/>
            <pc:sldMk cId="2299009425" sldId="278"/>
            <ac:spMk id="13" creationId="{0305F823-23B6-1F4C-BC07-59F9420B476C}"/>
          </ac:spMkLst>
        </pc:spChg>
        <pc:spChg chg="add mod">
          <ac:chgData name="Karoline Huth" userId="5ffc0af5-9e46-431a-90db-3541adb3af2d" providerId="ADAL" clId="{39776CBA-5A7E-F84D-8A8B-9FA282C05370}" dt="2021-03-30T08:05:24.488" v="610" actId="20577"/>
          <ac:spMkLst>
            <pc:docMk/>
            <pc:sldMk cId="2299009425" sldId="278"/>
            <ac:spMk id="14" creationId="{86B93B24-0F29-544E-BD59-3288EB08046D}"/>
          </ac:spMkLst>
        </pc:spChg>
        <pc:spChg chg="add mod">
          <ac:chgData name="Karoline Huth" userId="5ffc0af5-9e46-431a-90db-3541adb3af2d" providerId="ADAL" clId="{39776CBA-5A7E-F84D-8A8B-9FA282C05370}" dt="2021-03-30T13:39:28.046" v="2952" actId="167"/>
          <ac:spMkLst>
            <pc:docMk/>
            <pc:sldMk cId="2299009425" sldId="278"/>
            <ac:spMk id="15" creationId="{82E061AC-37F9-3C46-A888-BCC6809F12D2}"/>
          </ac:spMkLst>
        </pc:spChg>
        <pc:picChg chg="add mod">
          <ac:chgData name="Karoline Huth" userId="5ffc0af5-9e46-431a-90db-3541adb3af2d" providerId="ADAL" clId="{39776CBA-5A7E-F84D-8A8B-9FA282C05370}" dt="2021-03-30T13:39:39.030" v="2953" actId="167"/>
          <ac:picMkLst>
            <pc:docMk/>
            <pc:sldMk cId="2299009425" sldId="278"/>
            <ac:picMk id="4" creationId="{693144A8-98A1-784D-82CF-E8E8135051A7}"/>
          </ac:picMkLst>
        </pc:picChg>
        <pc:picChg chg="add mod">
          <ac:chgData name="Karoline Huth" userId="5ffc0af5-9e46-431a-90db-3541adb3af2d" providerId="ADAL" clId="{39776CBA-5A7E-F84D-8A8B-9FA282C05370}" dt="2021-03-30T13:39:39.030" v="2953" actId="167"/>
          <ac:picMkLst>
            <pc:docMk/>
            <pc:sldMk cId="2299009425" sldId="278"/>
            <ac:picMk id="7" creationId="{29BC9838-7B34-D14B-AA46-A2265C3F7D77}"/>
          </ac:picMkLst>
        </pc:picChg>
        <pc:picChg chg="del">
          <ac:chgData name="Karoline Huth" userId="5ffc0af5-9e46-431a-90db-3541adb3af2d" providerId="ADAL" clId="{39776CBA-5A7E-F84D-8A8B-9FA282C05370}" dt="2021-03-30T07:52:00.275" v="286" actId="478"/>
          <ac:picMkLst>
            <pc:docMk/>
            <pc:sldMk cId="2299009425" sldId="278"/>
            <ac:picMk id="11" creationId="{5A8660A8-2625-944E-B0A3-D601F5C365B1}"/>
          </ac:picMkLst>
        </pc:picChg>
        <pc:cxnChg chg="del">
          <ac:chgData name="Karoline Huth" userId="5ffc0af5-9e46-431a-90db-3541adb3af2d" providerId="ADAL" clId="{39776CBA-5A7E-F84D-8A8B-9FA282C05370}" dt="2021-04-06T19:34:18.202" v="4438" actId="478"/>
          <ac:cxnSpMkLst>
            <pc:docMk/>
            <pc:sldMk cId="2299009425" sldId="278"/>
            <ac:cxnSpMk id="3" creationId="{C8BE32FC-238E-5443-82E0-F822BFE772E3}"/>
          </ac:cxnSpMkLst>
        </pc:cxnChg>
      </pc:sldChg>
      <pc:sldChg chg="addSp delSp modSp add mod modNotesTx">
        <pc:chgData name="Karoline Huth" userId="5ffc0af5-9e46-431a-90db-3541adb3af2d" providerId="ADAL" clId="{39776CBA-5A7E-F84D-8A8B-9FA282C05370}" dt="2021-04-06T19:34:29.786" v="4443" actId="167"/>
        <pc:sldMkLst>
          <pc:docMk/>
          <pc:sldMk cId="683164074" sldId="279"/>
        </pc:sldMkLst>
        <pc:spChg chg="mod">
          <ac:chgData name="Karoline Huth" userId="5ffc0af5-9e46-431a-90db-3541adb3af2d" providerId="ADAL" clId="{39776CBA-5A7E-F84D-8A8B-9FA282C05370}" dt="2021-03-30T07:54:03.906" v="410" actId="20577"/>
          <ac:spMkLst>
            <pc:docMk/>
            <pc:sldMk cId="683164074" sldId="279"/>
            <ac:spMk id="6" creationId="{5035EED6-C86E-0B4F-ADE8-845324103C90}"/>
          </ac:spMkLst>
        </pc:spChg>
        <pc:spChg chg="add mod">
          <ac:chgData name="Karoline Huth" userId="5ffc0af5-9e46-431a-90db-3541adb3af2d" providerId="ADAL" clId="{39776CBA-5A7E-F84D-8A8B-9FA282C05370}" dt="2021-04-06T19:34:29.786" v="4443" actId="167"/>
          <ac:spMkLst>
            <pc:docMk/>
            <pc:sldMk cId="683164074" sldId="279"/>
            <ac:spMk id="10" creationId="{F17E9112-66AB-0743-AC7F-EBECC42EEC7B}"/>
          </ac:spMkLst>
        </pc:spChg>
        <pc:spChg chg="mod">
          <ac:chgData name="Karoline Huth" userId="5ffc0af5-9e46-431a-90db-3541adb3af2d" providerId="ADAL" clId="{39776CBA-5A7E-F84D-8A8B-9FA282C05370}" dt="2021-03-30T08:04:19.920" v="595" actId="166"/>
          <ac:spMkLst>
            <pc:docMk/>
            <pc:sldMk cId="683164074" sldId="279"/>
            <ac:spMk id="12" creationId="{D15B2170-7E3E-EA45-8EEE-2A60F3E549C7}"/>
          </ac:spMkLst>
        </pc:spChg>
        <pc:spChg chg="mod">
          <ac:chgData name="Karoline Huth" userId="5ffc0af5-9e46-431a-90db-3541adb3af2d" providerId="ADAL" clId="{39776CBA-5A7E-F84D-8A8B-9FA282C05370}" dt="2021-03-30T08:04:19.920" v="595" actId="166"/>
          <ac:spMkLst>
            <pc:docMk/>
            <pc:sldMk cId="683164074" sldId="279"/>
            <ac:spMk id="13" creationId="{0305F823-23B6-1F4C-BC07-59F9420B476C}"/>
          </ac:spMkLst>
        </pc:spChg>
        <pc:spChg chg="add mod">
          <ac:chgData name="Karoline Huth" userId="5ffc0af5-9e46-431a-90db-3541adb3af2d" providerId="ADAL" clId="{39776CBA-5A7E-F84D-8A8B-9FA282C05370}" dt="2021-03-30T08:05:30.738" v="612" actId="20577"/>
          <ac:spMkLst>
            <pc:docMk/>
            <pc:sldMk cId="683164074" sldId="279"/>
            <ac:spMk id="14" creationId="{D6090A46-63CB-8E44-8482-88A1DB44862A}"/>
          </ac:spMkLst>
        </pc:spChg>
        <pc:spChg chg="add mod">
          <ac:chgData name="Karoline Huth" userId="5ffc0af5-9e46-431a-90db-3541adb3af2d" providerId="ADAL" clId="{39776CBA-5A7E-F84D-8A8B-9FA282C05370}" dt="2021-03-30T13:39:56.295" v="2955" actId="167"/>
          <ac:spMkLst>
            <pc:docMk/>
            <pc:sldMk cId="683164074" sldId="279"/>
            <ac:spMk id="15" creationId="{F76F9AA1-E9C9-AD4D-A599-F40945B8CCB7}"/>
          </ac:spMkLst>
        </pc:spChg>
        <pc:picChg chg="del">
          <ac:chgData name="Karoline Huth" userId="5ffc0af5-9e46-431a-90db-3541adb3af2d" providerId="ADAL" clId="{39776CBA-5A7E-F84D-8A8B-9FA282C05370}" dt="2021-03-30T07:54:07.844" v="411" actId="478"/>
          <ac:picMkLst>
            <pc:docMk/>
            <pc:sldMk cId="683164074" sldId="279"/>
            <ac:picMk id="4" creationId="{693144A8-98A1-784D-82CF-E8E8135051A7}"/>
          </ac:picMkLst>
        </pc:picChg>
        <pc:picChg chg="add mod">
          <ac:chgData name="Karoline Huth" userId="5ffc0af5-9e46-431a-90db-3541adb3af2d" providerId="ADAL" clId="{39776CBA-5A7E-F84D-8A8B-9FA282C05370}" dt="2021-03-30T08:04:47.151" v="598" actId="14100"/>
          <ac:picMkLst>
            <pc:docMk/>
            <pc:sldMk cId="683164074" sldId="279"/>
            <ac:picMk id="5" creationId="{8844B3EA-BC14-ED45-AAFE-5C72785D1A55}"/>
          </ac:picMkLst>
        </pc:picChg>
        <pc:picChg chg="del">
          <ac:chgData name="Karoline Huth" userId="5ffc0af5-9e46-431a-90db-3541adb3af2d" providerId="ADAL" clId="{39776CBA-5A7E-F84D-8A8B-9FA282C05370}" dt="2021-03-30T07:54:07.844" v="411" actId="478"/>
          <ac:picMkLst>
            <pc:docMk/>
            <pc:sldMk cId="683164074" sldId="279"/>
            <ac:picMk id="7" creationId="{29BC9838-7B34-D14B-AA46-A2265C3F7D77}"/>
          </ac:picMkLst>
        </pc:picChg>
        <pc:picChg chg="add mod">
          <ac:chgData name="Karoline Huth" userId="5ffc0af5-9e46-431a-90db-3541adb3af2d" providerId="ADAL" clId="{39776CBA-5A7E-F84D-8A8B-9FA282C05370}" dt="2021-03-30T08:04:41.984" v="597" actId="14100"/>
          <ac:picMkLst>
            <pc:docMk/>
            <pc:sldMk cId="683164074" sldId="279"/>
            <ac:picMk id="9" creationId="{EB4C8194-359A-3348-A771-E7BB07A1F5A4}"/>
          </ac:picMkLst>
        </pc:picChg>
        <pc:cxnChg chg="del">
          <ac:chgData name="Karoline Huth" userId="5ffc0af5-9e46-431a-90db-3541adb3af2d" providerId="ADAL" clId="{39776CBA-5A7E-F84D-8A8B-9FA282C05370}" dt="2021-04-06T19:34:26.913" v="4441" actId="478"/>
          <ac:cxnSpMkLst>
            <pc:docMk/>
            <pc:sldMk cId="683164074" sldId="279"/>
            <ac:cxnSpMk id="3" creationId="{C8BE32FC-238E-5443-82E0-F822BFE772E3}"/>
          </ac:cxnSpMkLst>
        </pc:cxnChg>
      </pc:sldChg>
      <pc:sldChg chg="del">
        <pc:chgData name="Karoline Huth" userId="5ffc0af5-9e46-431a-90db-3541adb3af2d" providerId="ADAL" clId="{39776CBA-5A7E-F84D-8A8B-9FA282C05370}" dt="2021-03-30T07:47:41.815" v="261" actId="2696"/>
        <pc:sldMkLst>
          <pc:docMk/>
          <pc:sldMk cId="988687114" sldId="279"/>
        </pc:sldMkLst>
      </pc:sldChg>
      <pc:sldChg chg="addSp delSp modSp add mod modShow modNotesTx">
        <pc:chgData name="Karoline Huth" userId="5ffc0af5-9e46-431a-90db-3541adb3af2d" providerId="ADAL" clId="{39776CBA-5A7E-F84D-8A8B-9FA282C05370}" dt="2021-04-21T08:35:02.488" v="4459" actId="729"/>
        <pc:sldMkLst>
          <pc:docMk/>
          <pc:sldMk cId="1149886413" sldId="280"/>
        </pc:sldMkLst>
        <pc:spChg chg="mod">
          <ac:chgData name="Karoline Huth" userId="5ffc0af5-9e46-431a-90db-3541adb3af2d" providerId="ADAL" clId="{39776CBA-5A7E-F84D-8A8B-9FA282C05370}" dt="2021-03-30T07:58:55.102" v="514" actId="1076"/>
          <ac:spMkLst>
            <pc:docMk/>
            <pc:sldMk cId="1149886413" sldId="280"/>
            <ac:spMk id="6" creationId="{5035EED6-C86E-0B4F-ADE8-845324103C90}"/>
          </ac:spMkLst>
        </pc:spChg>
        <pc:spChg chg="add mod">
          <ac:chgData name="Karoline Huth" userId="5ffc0af5-9e46-431a-90db-3541adb3af2d" providerId="ADAL" clId="{39776CBA-5A7E-F84D-8A8B-9FA282C05370}" dt="2021-04-06T19:35:33.385" v="4457" actId="167"/>
          <ac:spMkLst>
            <pc:docMk/>
            <pc:sldMk cId="1149886413" sldId="280"/>
            <ac:spMk id="7" creationId="{2C7DCE08-B0DE-BC4E-BE6A-E942E1980003}"/>
          </ac:spMkLst>
        </pc:spChg>
        <pc:spChg chg="add mod">
          <ac:chgData name="Karoline Huth" userId="5ffc0af5-9e46-431a-90db-3541adb3af2d" providerId="ADAL" clId="{39776CBA-5A7E-F84D-8A8B-9FA282C05370}" dt="2021-03-30T08:02:58.541" v="551" actId="14100"/>
          <ac:spMkLst>
            <pc:docMk/>
            <pc:sldMk cId="1149886413" sldId="280"/>
            <ac:spMk id="11" creationId="{00617D31-0A9C-3341-978C-216AB3D25FFA}"/>
          </ac:spMkLst>
        </pc:spChg>
        <pc:spChg chg="del">
          <ac:chgData name="Karoline Huth" userId="5ffc0af5-9e46-431a-90db-3541adb3af2d" providerId="ADAL" clId="{39776CBA-5A7E-F84D-8A8B-9FA282C05370}" dt="2021-03-30T07:56:30.140" v="498" actId="478"/>
          <ac:spMkLst>
            <pc:docMk/>
            <pc:sldMk cId="1149886413" sldId="280"/>
            <ac:spMk id="12" creationId="{D15B2170-7E3E-EA45-8EEE-2A60F3E549C7}"/>
          </ac:spMkLst>
        </pc:spChg>
        <pc:spChg chg="del">
          <ac:chgData name="Karoline Huth" userId="5ffc0af5-9e46-431a-90db-3541adb3af2d" providerId="ADAL" clId="{39776CBA-5A7E-F84D-8A8B-9FA282C05370}" dt="2021-03-30T07:56:33.736" v="499" actId="478"/>
          <ac:spMkLst>
            <pc:docMk/>
            <pc:sldMk cId="1149886413" sldId="280"/>
            <ac:spMk id="13" creationId="{0305F823-23B6-1F4C-BC07-59F9420B476C}"/>
          </ac:spMkLst>
        </pc:spChg>
        <pc:picChg chg="add mod">
          <ac:chgData name="Karoline Huth" userId="5ffc0af5-9e46-431a-90db-3541adb3af2d" providerId="ADAL" clId="{39776CBA-5A7E-F84D-8A8B-9FA282C05370}" dt="2021-03-30T08:05:36.786" v="615" actId="1035"/>
          <ac:picMkLst>
            <pc:docMk/>
            <pc:sldMk cId="1149886413" sldId="280"/>
            <ac:picMk id="4" creationId="{E591C408-66AA-5D4F-A735-0AF4B9A012F7}"/>
          </ac:picMkLst>
        </pc:picChg>
        <pc:picChg chg="del">
          <ac:chgData name="Karoline Huth" userId="5ffc0af5-9e46-431a-90db-3541adb3af2d" providerId="ADAL" clId="{39776CBA-5A7E-F84D-8A8B-9FA282C05370}" dt="2021-03-30T07:56:26.066" v="496" actId="478"/>
          <ac:picMkLst>
            <pc:docMk/>
            <pc:sldMk cId="1149886413" sldId="280"/>
            <ac:picMk id="5" creationId="{8844B3EA-BC14-ED45-AAFE-5C72785D1A55}"/>
          </ac:picMkLst>
        </pc:picChg>
        <pc:picChg chg="del">
          <ac:chgData name="Karoline Huth" userId="5ffc0af5-9e46-431a-90db-3541adb3af2d" providerId="ADAL" clId="{39776CBA-5A7E-F84D-8A8B-9FA282C05370}" dt="2021-03-30T07:56:27.297" v="497" actId="478"/>
          <ac:picMkLst>
            <pc:docMk/>
            <pc:sldMk cId="1149886413" sldId="280"/>
            <ac:picMk id="9" creationId="{EB4C8194-359A-3348-A771-E7BB07A1F5A4}"/>
          </ac:picMkLst>
        </pc:picChg>
        <pc:cxnChg chg="mod">
          <ac:chgData name="Karoline Huth" userId="5ffc0af5-9e46-431a-90db-3541adb3af2d" providerId="ADAL" clId="{39776CBA-5A7E-F84D-8A8B-9FA282C05370}" dt="2021-03-30T07:58:58.295" v="516" actId="1037"/>
          <ac:cxnSpMkLst>
            <pc:docMk/>
            <pc:sldMk cId="1149886413" sldId="280"/>
            <ac:cxnSpMk id="3" creationId="{C8BE32FC-238E-5443-82E0-F822BFE772E3}"/>
          </ac:cxnSpMkLst>
        </pc:cxnChg>
      </pc:sldChg>
      <pc:sldChg chg="addSp delSp modSp add mod ord modNotesTx">
        <pc:chgData name="Karoline Huth" userId="5ffc0af5-9e46-431a-90db-3541adb3af2d" providerId="ADAL" clId="{39776CBA-5A7E-F84D-8A8B-9FA282C05370}" dt="2021-04-06T19:34:39.955" v="4446" actId="167"/>
        <pc:sldMkLst>
          <pc:docMk/>
          <pc:sldMk cId="3769138719" sldId="281"/>
        </pc:sldMkLst>
        <pc:spChg chg="mod">
          <ac:chgData name="Karoline Huth" userId="5ffc0af5-9e46-431a-90db-3541adb3af2d" providerId="ADAL" clId="{39776CBA-5A7E-F84D-8A8B-9FA282C05370}" dt="2021-03-30T08:05:58.419" v="644" actId="20577"/>
          <ac:spMkLst>
            <pc:docMk/>
            <pc:sldMk cId="3769138719" sldId="281"/>
            <ac:spMk id="6" creationId="{5035EED6-C86E-0B4F-ADE8-845324103C90}"/>
          </ac:spMkLst>
        </pc:spChg>
        <pc:spChg chg="add mod">
          <ac:chgData name="Karoline Huth" userId="5ffc0af5-9e46-431a-90db-3541adb3af2d" providerId="ADAL" clId="{39776CBA-5A7E-F84D-8A8B-9FA282C05370}" dt="2021-04-06T19:34:39.955" v="4446" actId="167"/>
          <ac:spMkLst>
            <pc:docMk/>
            <pc:sldMk cId="3769138719" sldId="281"/>
            <ac:spMk id="7" creationId="{1DE69BC8-B311-A748-AEEE-6A3113F800D9}"/>
          </ac:spMkLst>
        </pc:spChg>
        <pc:spChg chg="add mod">
          <ac:chgData name="Karoline Huth" userId="5ffc0af5-9e46-431a-90db-3541adb3af2d" providerId="ADAL" clId="{39776CBA-5A7E-F84D-8A8B-9FA282C05370}" dt="2021-03-30T08:06:33.668" v="652"/>
          <ac:spMkLst>
            <pc:docMk/>
            <pc:sldMk cId="3769138719" sldId="281"/>
            <ac:spMk id="11" creationId="{A3323FD6-7E9A-2845-920C-116C4407781C}"/>
          </ac:spMkLst>
        </pc:spChg>
        <pc:spChg chg="del">
          <ac:chgData name="Karoline Huth" userId="5ffc0af5-9e46-431a-90db-3541adb3af2d" providerId="ADAL" clId="{39776CBA-5A7E-F84D-8A8B-9FA282C05370}" dt="2021-03-30T08:06:06.056" v="647" actId="478"/>
          <ac:spMkLst>
            <pc:docMk/>
            <pc:sldMk cId="3769138719" sldId="281"/>
            <ac:spMk id="12" creationId="{D15B2170-7E3E-EA45-8EEE-2A60F3E549C7}"/>
          </ac:spMkLst>
        </pc:spChg>
        <pc:spChg chg="del">
          <ac:chgData name="Karoline Huth" userId="5ffc0af5-9e46-431a-90db-3541adb3af2d" providerId="ADAL" clId="{39776CBA-5A7E-F84D-8A8B-9FA282C05370}" dt="2021-03-30T08:06:06.056" v="647" actId="478"/>
          <ac:spMkLst>
            <pc:docMk/>
            <pc:sldMk cId="3769138719" sldId="281"/>
            <ac:spMk id="13" creationId="{0305F823-23B6-1F4C-BC07-59F9420B476C}"/>
          </ac:spMkLst>
        </pc:spChg>
        <pc:spChg chg="del">
          <ac:chgData name="Karoline Huth" userId="5ffc0af5-9e46-431a-90db-3541adb3af2d" providerId="ADAL" clId="{39776CBA-5A7E-F84D-8A8B-9FA282C05370}" dt="2021-03-30T08:06:28.566" v="651" actId="478"/>
          <ac:spMkLst>
            <pc:docMk/>
            <pc:sldMk cId="3769138719" sldId="281"/>
            <ac:spMk id="14" creationId="{D6090A46-63CB-8E44-8482-88A1DB44862A}"/>
          </ac:spMkLst>
        </pc:spChg>
        <pc:picChg chg="add mod">
          <ac:chgData name="Karoline Huth" userId="5ffc0af5-9e46-431a-90db-3541adb3af2d" providerId="ADAL" clId="{39776CBA-5A7E-F84D-8A8B-9FA282C05370}" dt="2021-03-30T08:06:45.462" v="656" actId="1076"/>
          <ac:picMkLst>
            <pc:docMk/>
            <pc:sldMk cId="3769138719" sldId="281"/>
            <ac:picMk id="4" creationId="{3F629500-B986-EB4C-B92A-F9C12AF16A55}"/>
          </ac:picMkLst>
        </pc:picChg>
        <pc:picChg chg="del">
          <ac:chgData name="Karoline Huth" userId="5ffc0af5-9e46-431a-90db-3541adb3af2d" providerId="ADAL" clId="{39776CBA-5A7E-F84D-8A8B-9FA282C05370}" dt="2021-03-30T08:06:00.441" v="645" actId="478"/>
          <ac:picMkLst>
            <pc:docMk/>
            <pc:sldMk cId="3769138719" sldId="281"/>
            <ac:picMk id="5" creationId="{8844B3EA-BC14-ED45-AAFE-5C72785D1A55}"/>
          </ac:picMkLst>
        </pc:picChg>
        <pc:picChg chg="del">
          <ac:chgData name="Karoline Huth" userId="5ffc0af5-9e46-431a-90db-3541adb3af2d" providerId="ADAL" clId="{39776CBA-5A7E-F84D-8A8B-9FA282C05370}" dt="2021-03-30T08:06:01.801" v="646" actId="478"/>
          <ac:picMkLst>
            <pc:docMk/>
            <pc:sldMk cId="3769138719" sldId="281"/>
            <ac:picMk id="9" creationId="{EB4C8194-359A-3348-A771-E7BB07A1F5A4}"/>
          </ac:picMkLst>
        </pc:picChg>
        <pc:cxnChg chg="del">
          <ac:chgData name="Karoline Huth" userId="5ffc0af5-9e46-431a-90db-3541adb3af2d" providerId="ADAL" clId="{39776CBA-5A7E-F84D-8A8B-9FA282C05370}" dt="2021-04-06T19:34:34.781" v="4444" actId="478"/>
          <ac:cxnSpMkLst>
            <pc:docMk/>
            <pc:sldMk cId="3769138719" sldId="281"/>
            <ac:cxnSpMk id="3" creationId="{C8BE32FC-238E-5443-82E0-F822BFE772E3}"/>
          </ac:cxnSpMkLst>
        </pc:cxnChg>
      </pc:sldChg>
      <pc:sldChg chg="addSp delSp modSp add mod">
        <pc:chgData name="Karoline Huth" userId="5ffc0af5-9e46-431a-90db-3541adb3af2d" providerId="ADAL" clId="{39776CBA-5A7E-F84D-8A8B-9FA282C05370}" dt="2021-04-06T19:35:12.843" v="4455" actId="167"/>
        <pc:sldMkLst>
          <pc:docMk/>
          <pc:sldMk cId="3142158558" sldId="282"/>
        </pc:sldMkLst>
        <pc:spChg chg="mod">
          <ac:chgData name="Karoline Huth" userId="5ffc0af5-9e46-431a-90db-3541adb3af2d" providerId="ADAL" clId="{39776CBA-5A7E-F84D-8A8B-9FA282C05370}" dt="2021-03-30T08:13:00.606" v="824" actId="20577"/>
          <ac:spMkLst>
            <pc:docMk/>
            <pc:sldMk cId="3142158558" sldId="282"/>
            <ac:spMk id="6" creationId="{5035EED6-C86E-0B4F-ADE8-845324103C90}"/>
          </ac:spMkLst>
        </pc:spChg>
        <pc:spChg chg="add mod">
          <ac:chgData name="Karoline Huth" userId="5ffc0af5-9e46-431a-90db-3541adb3af2d" providerId="ADAL" clId="{39776CBA-5A7E-F84D-8A8B-9FA282C05370}" dt="2021-04-06T19:35:12.843" v="4455" actId="167"/>
          <ac:spMkLst>
            <pc:docMk/>
            <pc:sldMk cId="3142158558" sldId="282"/>
            <ac:spMk id="7" creationId="{7F6F60FF-885F-5840-AD68-7B062F582AF9}"/>
          </ac:spMkLst>
        </pc:spChg>
        <pc:picChg chg="del">
          <ac:chgData name="Karoline Huth" userId="5ffc0af5-9e46-431a-90db-3541adb3af2d" providerId="ADAL" clId="{39776CBA-5A7E-F84D-8A8B-9FA282C05370}" dt="2021-03-30T08:09:12.673" v="711" actId="478"/>
          <ac:picMkLst>
            <pc:docMk/>
            <pc:sldMk cId="3142158558" sldId="282"/>
            <ac:picMk id="4" creationId="{E591C408-66AA-5D4F-A735-0AF4B9A012F7}"/>
          </ac:picMkLst>
        </pc:picChg>
        <pc:picChg chg="add del mod">
          <ac:chgData name="Karoline Huth" userId="5ffc0af5-9e46-431a-90db-3541adb3af2d" providerId="ADAL" clId="{39776CBA-5A7E-F84D-8A8B-9FA282C05370}" dt="2021-03-30T08:09:42.872" v="714" actId="478"/>
          <ac:picMkLst>
            <pc:docMk/>
            <pc:sldMk cId="3142158558" sldId="282"/>
            <ac:picMk id="5" creationId="{30335788-91DD-8E46-9216-D2F543E0B65A}"/>
          </ac:picMkLst>
        </pc:picChg>
        <pc:picChg chg="add mod">
          <ac:chgData name="Karoline Huth" userId="5ffc0af5-9e46-431a-90db-3541adb3af2d" providerId="ADAL" clId="{39776CBA-5A7E-F84D-8A8B-9FA282C05370}" dt="2021-03-30T08:09:50.626" v="715"/>
          <ac:picMkLst>
            <pc:docMk/>
            <pc:sldMk cId="3142158558" sldId="282"/>
            <ac:picMk id="8" creationId="{EE79A68F-3669-7841-9967-6E028565B2DF}"/>
          </ac:picMkLst>
        </pc:picChg>
      </pc:sldChg>
      <pc:sldChg chg="addSp delSp modSp add mod ord">
        <pc:chgData name="Karoline Huth" userId="5ffc0af5-9e46-431a-90db-3541adb3af2d" providerId="ADAL" clId="{39776CBA-5A7E-F84D-8A8B-9FA282C05370}" dt="2021-03-30T08:13:10.221" v="825" actId="20578"/>
        <pc:sldMkLst>
          <pc:docMk/>
          <pc:sldMk cId="640208268" sldId="283"/>
        </pc:sldMkLst>
        <pc:spChg chg="mod">
          <ac:chgData name="Karoline Huth" userId="5ffc0af5-9e46-431a-90db-3541adb3af2d" providerId="ADAL" clId="{39776CBA-5A7E-F84D-8A8B-9FA282C05370}" dt="2021-03-30T08:12:46.203" v="816" actId="20577"/>
          <ac:spMkLst>
            <pc:docMk/>
            <pc:sldMk cId="640208268" sldId="283"/>
            <ac:spMk id="6" creationId="{5035EED6-C86E-0B4F-ADE8-845324103C90}"/>
          </ac:spMkLst>
        </pc:spChg>
        <pc:picChg chg="add mod">
          <ac:chgData name="Karoline Huth" userId="5ffc0af5-9e46-431a-90db-3541adb3af2d" providerId="ADAL" clId="{39776CBA-5A7E-F84D-8A8B-9FA282C05370}" dt="2021-03-30T08:10:26.325" v="726"/>
          <ac:picMkLst>
            <pc:docMk/>
            <pc:sldMk cId="640208268" sldId="283"/>
            <ac:picMk id="4" creationId="{ECCDAF78-D42B-E448-ACE8-DA34525BD2E8}"/>
          </ac:picMkLst>
        </pc:picChg>
        <pc:picChg chg="del">
          <ac:chgData name="Karoline Huth" userId="5ffc0af5-9e46-431a-90db-3541adb3af2d" providerId="ADAL" clId="{39776CBA-5A7E-F84D-8A8B-9FA282C05370}" dt="2021-03-30T08:10:16.496" v="725" actId="478"/>
          <ac:picMkLst>
            <pc:docMk/>
            <pc:sldMk cId="640208268" sldId="283"/>
            <ac:picMk id="8" creationId="{EE79A68F-3669-7841-9967-6E028565B2DF}"/>
          </ac:picMkLst>
        </pc:picChg>
      </pc:sldChg>
      <pc:sldChg chg="addSp delSp modSp add mod ord">
        <pc:chgData name="Karoline Huth" userId="5ffc0af5-9e46-431a-90db-3541adb3af2d" providerId="ADAL" clId="{39776CBA-5A7E-F84D-8A8B-9FA282C05370}" dt="2021-03-30T08:13:10.221" v="825" actId="20578"/>
        <pc:sldMkLst>
          <pc:docMk/>
          <pc:sldMk cId="2589471122" sldId="284"/>
        </pc:sldMkLst>
        <pc:spChg chg="mod">
          <ac:chgData name="Karoline Huth" userId="5ffc0af5-9e46-431a-90db-3541adb3af2d" providerId="ADAL" clId="{39776CBA-5A7E-F84D-8A8B-9FA282C05370}" dt="2021-03-30T08:12:25.003" v="800" actId="20577"/>
          <ac:spMkLst>
            <pc:docMk/>
            <pc:sldMk cId="2589471122" sldId="284"/>
            <ac:spMk id="6" creationId="{5035EED6-C86E-0B4F-ADE8-845324103C90}"/>
          </ac:spMkLst>
        </pc:spChg>
        <pc:picChg chg="del">
          <ac:chgData name="Karoline Huth" userId="5ffc0af5-9e46-431a-90db-3541adb3af2d" providerId="ADAL" clId="{39776CBA-5A7E-F84D-8A8B-9FA282C05370}" dt="2021-03-30T08:10:32.274" v="728" actId="478"/>
          <ac:picMkLst>
            <pc:docMk/>
            <pc:sldMk cId="2589471122" sldId="284"/>
            <ac:picMk id="4" creationId="{ECCDAF78-D42B-E448-ACE8-DA34525BD2E8}"/>
          </ac:picMkLst>
        </pc:picChg>
        <pc:picChg chg="add mod">
          <ac:chgData name="Karoline Huth" userId="5ffc0af5-9e46-431a-90db-3541adb3af2d" providerId="ADAL" clId="{39776CBA-5A7E-F84D-8A8B-9FA282C05370}" dt="2021-03-30T08:10:52.802" v="751"/>
          <ac:picMkLst>
            <pc:docMk/>
            <pc:sldMk cId="2589471122" sldId="284"/>
            <ac:picMk id="5" creationId="{5E82D159-B963-E94F-9221-CF831B66283E}"/>
          </ac:picMkLst>
        </pc:picChg>
      </pc:sldChg>
      <pc:sldChg chg="addSp delSp modSp add mod ord">
        <pc:chgData name="Karoline Huth" userId="5ffc0af5-9e46-431a-90db-3541adb3af2d" providerId="ADAL" clId="{39776CBA-5A7E-F84D-8A8B-9FA282C05370}" dt="2021-03-30T08:13:10.221" v="825" actId="20578"/>
        <pc:sldMkLst>
          <pc:docMk/>
          <pc:sldMk cId="3771172344" sldId="285"/>
        </pc:sldMkLst>
        <pc:spChg chg="mod">
          <ac:chgData name="Karoline Huth" userId="5ffc0af5-9e46-431a-90db-3541adb3af2d" providerId="ADAL" clId="{39776CBA-5A7E-F84D-8A8B-9FA282C05370}" dt="2021-03-30T08:12:33.583" v="807" actId="20577"/>
          <ac:spMkLst>
            <pc:docMk/>
            <pc:sldMk cId="3771172344" sldId="285"/>
            <ac:spMk id="6" creationId="{5035EED6-C86E-0B4F-ADE8-845324103C90}"/>
          </ac:spMkLst>
        </pc:spChg>
        <pc:picChg chg="add mod">
          <ac:chgData name="Karoline Huth" userId="5ffc0af5-9e46-431a-90db-3541adb3af2d" providerId="ADAL" clId="{39776CBA-5A7E-F84D-8A8B-9FA282C05370}" dt="2021-03-30T08:11:14.096" v="754"/>
          <ac:picMkLst>
            <pc:docMk/>
            <pc:sldMk cId="3771172344" sldId="285"/>
            <ac:picMk id="4" creationId="{F2162E7B-77CE-DB4B-A1D5-B313A33920D2}"/>
          </ac:picMkLst>
        </pc:picChg>
        <pc:picChg chg="del">
          <ac:chgData name="Karoline Huth" userId="5ffc0af5-9e46-431a-90db-3541adb3af2d" providerId="ADAL" clId="{39776CBA-5A7E-F84D-8A8B-9FA282C05370}" dt="2021-03-30T08:11:09.109" v="753" actId="478"/>
          <ac:picMkLst>
            <pc:docMk/>
            <pc:sldMk cId="3771172344" sldId="285"/>
            <ac:picMk id="5" creationId="{5E82D159-B963-E94F-9221-CF831B66283E}"/>
          </ac:picMkLst>
        </pc:picChg>
      </pc:sldChg>
      <pc:sldChg chg="modSp add mod ord">
        <pc:chgData name="Karoline Huth" userId="5ffc0af5-9e46-431a-90db-3541adb3af2d" providerId="ADAL" clId="{39776CBA-5A7E-F84D-8A8B-9FA282C05370}" dt="2021-04-06T10:14:17.787" v="4010" actId="3626"/>
        <pc:sldMkLst>
          <pc:docMk/>
          <pc:sldMk cId="1617407401" sldId="286"/>
        </pc:sldMkLst>
        <pc:spChg chg="mod">
          <ac:chgData name="Karoline Huth" userId="5ffc0af5-9e46-431a-90db-3541adb3af2d" providerId="ADAL" clId="{39776CBA-5A7E-F84D-8A8B-9FA282C05370}" dt="2021-04-06T10:14:17.787" v="4010" actId="3626"/>
          <ac:spMkLst>
            <pc:docMk/>
            <pc:sldMk cId="1617407401" sldId="286"/>
            <ac:spMk id="5" creationId="{35666C91-843D-464A-A889-BABB4192D89C}"/>
          </ac:spMkLst>
        </pc:spChg>
        <pc:spChg chg="mod">
          <ac:chgData name="Karoline Huth" userId="5ffc0af5-9e46-431a-90db-3541adb3af2d" providerId="ADAL" clId="{39776CBA-5A7E-F84D-8A8B-9FA282C05370}" dt="2021-03-30T08:45:11.769" v="995" actId="20577"/>
          <ac:spMkLst>
            <pc:docMk/>
            <pc:sldMk cId="1617407401" sldId="286"/>
            <ac:spMk id="6" creationId="{5035EED6-C86E-0B4F-ADE8-845324103C90}"/>
          </ac:spMkLst>
        </pc:spChg>
      </pc:sldChg>
      <pc:sldChg chg="addSp delSp modSp add mod setBg modAnim">
        <pc:chgData name="Karoline Huth" userId="5ffc0af5-9e46-431a-90db-3541adb3af2d" providerId="ADAL" clId="{39776CBA-5A7E-F84D-8A8B-9FA282C05370}" dt="2021-03-30T10:18:45.279" v="1638" actId="1036"/>
        <pc:sldMkLst>
          <pc:docMk/>
          <pc:sldMk cId="139853249" sldId="287"/>
        </pc:sldMkLst>
        <pc:spChg chg="add mod">
          <ac:chgData name="Karoline Huth" userId="5ffc0af5-9e46-431a-90db-3541adb3af2d" providerId="ADAL" clId="{39776CBA-5A7E-F84D-8A8B-9FA282C05370}" dt="2021-03-30T10:18:45.279" v="1638" actId="1036"/>
          <ac:spMkLst>
            <pc:docMk/>
            <pc:sldMk cId="139853249" sldId="287"/>
            <ac:spMk id="2" creationId="{CFA6D3C8-EC75-FD4F-866F-0D21DAC8D0AE}"/>
          </ac:spMkLst>
        </pc:spChg>
        <pc:spChg chg="del">
          <ac:chgData name="Karoline Huth" userId="5ffc0af5-9e46-431a-90db-3541adb3af2d" providerId="ADAL" clId="{39776CBA-5A7E-F84D-8A8B-9FA282C05370}" dt="2021-03-30T10:11:31.624" v="1405" actId="478"/>
          <ac:spMkLst>
            <pc:docMk/>
            <pc:sldMk cId="139853249" sldId="287"/>
            <ac:spMk id="4" creationId="{B4CC22D3-93AD-8E4A-9B22-044137A5780B}"/>
          </ac:spMkLst>
        </pc:spChg>
        <pc:spChg chg="del">
          <ac:chgData name="Karoline Huth" userId="5ffc0af5-9e46-431a-90db-3541adb3af2d" providerId="ADAL" clId="{39776CBA-5A7E-F84D-8A8B-9FA282C05370}" dt="2021-03-30T10:11:55.739" v="1409" actId="478"/>
          <ac:spMkLst>
            <pc:docMk/>
            <pc:sldMk cId="139853249" sldId="287"/>
            <ac:spMk id="5" creationId="{FC0C3997-09F0-3A44-990A-66B1B5F67DC5}"/>
          </ac:spMkLst>
        </pc:spChg>
        <pc:spChg chg="add mod">
          <ac:chgData name="Karoline Huth" userId="5ffc0af5-9e46-431a-90db-3541adb3af2d" providerId="ADAL" clId="{39776CBA-5A7E-F84D-8A8B-9FA282C05370}" dt="2021-03-30T10:12:15.103" v="1419" actId="20577"/>
          <ac:spMkLst>
            <pc:docMk/>
            <pc:sldMk cId="139853249" sldId="287"/>
            <ac:spMk id="11" creationId="{B8387D33-650B-B546-A429-EEB2709110C6}"/>
          </ac:spMkLst>
        </pc:spChg>
        <pc:spChg chg="del">
          <ac:chgData name="Karoline Huth" userId="5ffc0af5-9e46-431a-90db-3541adb3af2d" providerId="ADAL" clId="{39776CBA-5A7E-F84D-8A8B-9FA282C05370}" dt="2021-03-30T10:11:31.624" v="1405" actId="478"/>
          <ac:spMkLst>
            <pc:docMk/>
            <pc:sldMk cId="139853249" sldId="287"/>
            <ac:spMk id="14" creationId="{AFE8F270-7AA5-2447-9264-EA332B3EEA35}"/>
          </ac:spMkLst>
        </pc:spChg>
        <pc:spChg chg="del">
          <ac:chgData name="Karoline Huth" userId="5ffc0af5-9e46-431a-90db-3541adb3af2d" providerId="ADAL" clId="{39776CBA-5A7E-F84D-8A8B-9FA282C05370}" dt="2021-03-30T10:11:31.624" v="1405" actId="478"/>
          <ac:spMkLst>
            <pc:docMk/>
            <pc:sldMk cId="139853249" sldId="287"/>
            <ac:spMk id="15" creationId="{66139BE3-A985-574D-B29E-BE4661B8BCD5}"/>
          </ac:spMkLst>
        </pc:spChg>
        <pc:spChg chg="add mod">
          <ac:chgData name="Karoline Huth" userId="5ffc0af5-9e46-431a-90db-3541adb3af2d" providerId="ADAL" clId="{39776CBA-5A7E-F84D-8A8B-9FA282C05370}" dt="2021-03-30T10:18:37.884" v="1631" actId="1036"/>
          <ac:spMkLst>
            <pc:docMk/>
            <pc:sldMk cId="139853249" sldId="287"/>
            <ac:spMk id="16" creationId="{C1592376-272F-6D4C-BFC7-B23118445D41}"/>
          </ac:spMkLst>
        </pc:spChg>
        <pc:spChg chg="add mod">
          <ac:chgData name="Karoline Huth" userId="5ffc0af5-9e46-431a-90db-3541adb3af2d" providerId="ADAL" clId="{39776CBA-5A7E-F84D-8A8B-9FA282C05370}" dt="2021-03-30T10:18:45.279" v="1638" actId="1036"/>
          <ac:spMkLst>
            <pc:docMk/>
            <pc:sldMk cId="139853249" sldId="287"/>
            <ac:spMk id="17" creationId="{70067F3B-3A92-144A-95C2-9BF0AF8DD935}"/>
          </ac:spMkLst>
        </pc:spChg>
        <pc:spChg chg="del">
          <ac:chgData name="Karoline Huth" userId="5ffc0af5-9e46-431a-90db-3541adb3af2d" providerId="ADAL" clId="{39776CBA-5A7E-F84D-8A8B-9FA282C05370}" dt="2021-03-30T10:11:31.624" v="1405" actId="478"/>
          <ac:spMkLst>
            <pc:docMk/>
            <pc:sldMk cId="139853249" sldId="287"/>
            <ac:spMk id="18" creationId="{98EA6D4E-C762-244B-9E6E-78471EEFCE6D}"/>
          </ac:spMkLst>
        </pc:spChg>
        <pc:spChg chg="add mod">
          <ac:chgData name="Karoline Huth" userId="5ffc0af5-9e46-431a-90db-3541adb3af2d" providerId="ADAL" clId="{39776CBA-5A7E-F84D-8A8B-9FA282C05370}" dt="2021-03-30T10:18:37.884" v="1631" actId="1036"/>
          <ac:spMkLst>
            <pc:docMk/>
            <pc:sldMk cId="139853249" sldId="287"/>
            <ac:spMk id="20" creationId="{53D4E17D-C367-144D-A475-CB2A104FDCD4}"/>
          </ac:spMkLst>
        </pc:spChg>
        <pc:spChg chg="del">
          <ac:chgData name="Karoline Huth" userId="5ffc0af5-9e46-431a-90db-3541adb3af2d" providerId="ADAL" clId="{39776CBA-5A7E-F84D-8A8B-9FA282C05370}" dt="2021-03-30T10:11:31.624" v="1405" actId="478"/>
          <ac:spMkLst>
            <pc:docMk/>
            <pc:sldMk cId="139853249" sldId="287"/>
            <ac:spMk id="21" creationId="{68259B87-5A5C-CB49-9DEE-3B8710CC74C9}"/>
          </ac:spMkLst>
        </pc:spChg>
        <pc:picChg chg="del">
          <ac:chgData name="Karoline Huth" userId="5ffc0af5-9e46-431a-90db-3541adb3af2d" providerId="ADAL" clId="{39776CBA-5A7E-F84D-8A8B-9FA282C05370}" dt="2021-03-30T10:11:32.900" v="1406" actId="478"/>
          <ac:picMkLst>
            <pc:docMk/>
            <pc:sldMk cId="139853249" sldId="287"/>
            <ac:picMk id="19" creationId="{AE8060B5-0756-644F-900D-1978A14D917D}"/>
          </ac:picMkLst>
        </pc:picChg>
        <pc:picChg chg="del">
          <ac:chgData name="Karoline Huth" userId="5ffc0af5-9e46-431a-90db-3541adb3af2d" providerId="ADAL" clId="{39776CBA-5A7E-F84D-8A8B-9FA282C05370}" dt="2021-03-30T10:11:31.624" v="1405" actId="478"/>
          <ac:picMkLst>
            <pc:docMk/>
            <pc:sldMk cId="139853249" sldId="287"/>
            <ac:picMk id="2062" creationId="{1961C07D-49FA-484C-916F-36E9028C7FF9}"/>
          </ac:picMkLst>
        </pc:picChg>
        <pc:picChg chg="del">
          <ac:chgData name="Karoline Huth" userId="5ffc0af5-9e46-431a-90db-3541adb3af2d" providerId="ADAL" clId="{39776CBA-5A7E-F84D-8A8B-9FA282C05370}" dt="2021-03-30T10:11:31.624" v="1405" actId="478"/>
          <ac:picMkLst>
            <pc:docMk/>
            <pc:sldMk cId="139853249" sldId="287"/>
            <ac:picMk id="2064" creationId="{8BD5CE09-F904-FA4A-9170-34E23D0F56D7}"/>
          </ac:picMkLst>
        </pc:picChg>
        <pc:picChg chg="add mod">
          <ac:chgData name="Karoline Huth" userId="5ffc0af5-9e46-431a-90db-3541adb3af2d" providerId="ADAL" clId="{39776CBA-5A7E-F84D-8A8B-9FA282C05370}" dt="2021-03-30T10:18:45.279" v="1638" actId="1036"/>
          <ac:picMkLst>
            <pc:docMk/>
            <pc:sldMk cId="139853249" sldId="287"/>
            <ac:picMk id="3074" creationId="{72FB2DF9-385E-E449-A5CA-B301E821F7F7}"/>
          </ac:picMkLst>
        </pc:picChg>
        <pc:picChg chg="add mod">
          <ac:chgData name="Karoline Huth" userId="5ffc0af5-9e46-431a-90db-3541adb3af2d" providerId="ADAL" clId="{39776CBA-5A7E-F84D-8A8B-9FA282C05370}" dt="2021-03-30T10:18:37.884" v="1631" actId="1036"/>
          <ac:picMkLst>
            <pc:docMk/>
            <pc:sldMk cId="139853249" sldId="287"/>
            <ac:picMk id="3076" creationId="{16579C09-41A2-7E48-BFE1-431304C454D0}"/>
          </ac:picMkLst>
        </pc:picChg>
      </pc:sldChg>
      <pc:sldChg chg="addSp delSp modSp add mod">
        <pc:chgData name="Karoline Huth" userId="5ffc0af5-9e46-431a-90db-3541adb3af2d" providerId="ADAL" clId="{39776CBA-5A7E-F84D-8A8B-9FA282C05370}" dt="2021-04-06T19:34:14.384" v="4437" actId="167"/>
        <pc:sldMkLst>
          <pc:docMk/>
          <pc:sldMk cId="3753679222" sldId="288"/>
        </pc:sldMkLst>
        <pc:spChg chg="mod">
          <ac:chgData name="Karoline Huth" userId="5ffc0af5-9e46-431a-90db-3541adb3af2d" providerId="ADAL" clId="{39776CBA-5A7E-F84D-8A8B-9FA282C05370}" dt="2021-03-30T13:52:08.624" v="3127" actId="20577"/>
          <ac:spMkLst>
            <pc:docMk/>
            <pc:sldMk cId="3753679222" sldId="288"/>
            <ac:spMk id="6" creationId="{5035EED6-C86E-0B4F-ADE8-845324103C90}"/>
          </ac:spMkLst>
        </pc:spChg>
        <pc:spChg chg="add mod">
          <ac:chgData name="Karoline Huth" userId="5ffc0af5-9e46-431a-90db-3541adb3af2d" providerId="ADAL" clId="{39776CBA-5A7E-F84D-8A8B-9FA282C05370}" dt="2021-04-06T19:34:14.384" v="4437" actId="167"/>
          <ac:spMkLst>
            <pc:docMk/>
            <pc:sldMk cId="3753679222" sldId="288"/>
            <ac:spMk id="10" creationId="{D9A21B7F-2663-624A-ABB3-39B57CE5DDDA}"/>
          </ac:spMkLst>
        </pc:spChg>
        <pc:cxnChg chg="del">
          <ac:chgData name="Karoline Huth" userId="5ffc0af5-9e46-431a-90db-3541adb3af2d" providerId="ADAL" clId="{39776CBA-5A7E-F84D-8A8B-9FA282C05370}" dt="2021-04-06T19:34:08.392" v="4435" actId="478"/>
          <ac:cxnSpMkLst>
            <pc:docMk/>
            <pc:sldMk cId="3753679222" sldId="288"/>
            <ac:cxnSpMk id="3" creationId="{C8BE32FC-238E-5443-82E0-F822BFE772E3}"/>
          </ac:cxnSpMkLst>
        </pc:cxnChg>
      </pc:sldChg>
      <pc:sldChg chg="delSp add del setBg">
        <pc:chgData name="Karoline Huth" userId="5ffc0af5-9e46-431a-90db-3541adb3af2d" providerId="ADAL" clId="{39776CBA-5A7E-F84D-8A8B-9FA282C05370}" dt="2021-04-06T19:32:13.737" v="4416" actId="2696"/>
        <pc:sldMkLst>
          <pc:docMk/>
          <pc:sldMk cId="1079362122" sldId="289"/>
        </pc:sldMkLst>
        <pc:picChg chg="del">
          <ac:chgData name="Karoline Huth" userId="5ffc0af5-9e46-431a-90db-3541adb3af2d" providerId="ADAL" clId="{39776CBA-5A7E-F84D-8A8B-9FA282C05370}" dt="2021-04-06T09:52:40.584" v="3549" actId="478"/>
          <ac:picMkLst>
            <pc:docMk/>
            <pc:sldMk cId="1079362122" sldId="289"/>
            <ac:picMk id="2062" creationId="{1961C07D-49FA-484C-916F-36E9028C7FF9}"/>
          </ac:picMkLst>
        </pc:picChg>
      </pc:sldChg>
      <pc:sldChg chg="add del setBg">
        <pc:chgData name="Karoline Huth" userId="5ffc0af5-9e46-431a-90db-3541adb3af2d" providerId="ADAL" clId="{39776CBA-5A7E-F84D-8A8B-9FA282C05370}" dt="2021-04-06T09:52:25.896" v="3547" actId="2696"/>
        <pc:sldMkLst>
          <pc:docMk/>
          <pc:sldMk cId="36399650" sldId="290"/>
        </pc:sldMkLst>
      </pc:sldChg>
      <pc:sldChg chg="addSp delSp modSp add mod modNotesTx">
        <pc:chgData name="Karoline Huth" userId="5ffc0af5-9e46-431a-90db-3541adb3af2d" providerId="ADAL" clId="{39776CBA-5A7E-F84D-8A8B-9FA282C05370}" dt="2021-04-06T19:33:58.538" v="4434" actId="14100"/>
        <pc:sldMkLst>
          <pc:docMk/>
          <pc:sldMk cId="483549874" sldId="290"/>
        </pc:sldMkLst>
        <pc:spChg chg="del">
          <ac:chgData name="Karoline Huth" userId="5ffc0af5-9e46-431a-90db-3541adb3af2d" providerId="ADAL" clId="{39776CBA-5A7E-F84D-8A8B-9FA282C05370}" dt="2021-04-06T09:57:18.437" v="3586" actId="478"/>
          <ac:spMkLst>
            <pc:docMk/>
            <pc:sldMk cId="483549874" sldId="290"/>
            <ac:spMk id="2" creationId="{BD85154D-1834-F74A-A697-315D0AEBD583}"/>
          </ac:spMkLst>
        </pc:spChg>
        <pc:spChg chg="del">
          <ac:chgData name="Karoline Huth" userId="5ffc0af5-9e46-431a-90db-3541adb3af2d" providerId="ADAL" clId="{39776CBA-5A7E-F84D-8A8B-9FA282C05370}" dt="2021-04-06T09:57:18.437" v="3586" actId="478"/>
          <ac:spMkLst>
            <pc:docMk/>
            <pc:sldMk cId="483549874" sldId="290"/>
            <ac:spMk id="4" creationId="{315D29C5-2A8E-BA42-8952-DAD74C16A991}"/>
          </ac:spMkLst>
        </pc:spChg>
        <pc:spChg chg="add del mod">
          <ac:chgData name="Karoline Huth" userId="5ffc0af5-9e46-431a-90db-3541adb3af2d" providerId="ADAL" clId="{39776CBA-5A7E-F84D-8A8B-9FA282C05370}" dt="2021-04-06T19:32:33.931" v="4419"/>
          <ac:spMkLst>
            <pc:docMk/>
            <pc:sldMk cId="483549874" sldId="290"/>
            <ac:spMk id="5" creationId="{FAF7E69B-9B05-294C-B986-C9A750933864}"/>
          </ac:spMkLst>
        </pc:spChg>
        <pc:spChg chg="mod">
          <ac:chgData name="Karoline Huth" userId="5ffc0af5-9e46-431a-90db-3541adb3af2d" providerId="ADAL" clId="{39776CBA-5A7E-F84D-8A8B-9FA282C05370}" dt="2021-04-06T09:53:02.234" v="3582" actId="20577"/>
          <ac:spMkLst>
            <pc:docMk/>
            <pc:sldMk cId="483549874" sldId="290"/>
            <ac:spMk id="6" creationId="{5035EED6-C86E-0B4F-ADE8-845324103C90}"/>
          </ac:spMkLst>
        </pc:spChg>
        <pc:spChg chg="del">
          <ac:chgData name="Karoline Huth" userId="5ffc0af5-9e46-431a-90db-3541adb3af2d" providerId="ADAL" clId="{39776CBA-5A7E-F84D-8A8B-9FA282C05370}" dt="2021-04-06T09:57:08.832" v="3583" actId="478"/>
          <ac:spMkLst>
            <pc:docMk/>
            <pc:sldMk cId="483549874" sldId="290"/>
            <ac:spMk id="7" creationId="{D5F64AFA-AFFA-374F-9E8F-CA8B1785337C}"/>
          </ac:spMkLst>
        </pc:spChg>
        <pc:spChg chg="del">
          <ac:chgData name="Karoline Huth" userId="5ffc0af5-9e46-431a-90db-3541adb3af2d" providerId="ADAL" clId="{39776CBA-5A7E-F84D-8A8B-9FA282C05370}" dt="2021-04-06T09:57:12.549" v="3584" actId="478"/>
          <ac:spMkLst>
            <pc:docMk/>
            <pc:sldMk cId="483549874" sldId="290"/>
            <ac:spMk id="8" creationId="{9F7ECDDA-500E-4C4B-85C0-F46D2766C734}"/>
          </ac:spMkLst>
        </pc:spChg>
        <pc:spChg chg="add mod">
          <ac:chgData name="Karoline Huth" userId="5ffc0af5-9e46-431a-90db-3541adb3af2d" providerId="ADAL" clId="{39776CBA-5A7E-F84D-8A8B-9FA282C05370}" dt="2021-04-06T19:33:58.538" v="4434" actId="14100"/>
          <ac:spMkLst>
            <pc:docMk/>
            <pc:sldMk cId="483549874" sldId="290"/>
            <ac:spMk id="12" creationId="{5E350CC9-0296-4C4A-860A-449CBB8D31BD}"/>
          </ac:spMkLst>
        </pc:spChg>
        <pc:spChg chg="del">
          <ac:chgData name="Karoline Huth" userId="5ffc0af5-9e46-431a-90db-3541adb3af2d" providerId="ADAL" clId="{39776CBA-5A7E-F84D-8A8B-9FA282C05370}" dt="2021-04-06T09:57:14.770" v="3585" actId="478"/>
          <ac:spMkLst>
            <pc:docMk/>
            <pc:sldMk cId="483549874" sldId="290"/>
            <ac:spMk id="13" creationId="{C61B5D1C-DB76-0345-813F-666CC2E7BC1B}"/>
          </ac:spMkLst>
        </pc:spChg>
        <pc:spChg chg="del">
          <ac:chgData name="Karoline Huth" userId="5ffc0af5-9e46-431a-90db-3541adb3af2d" providerId="ADAL" clId="{39776CBA-5A7E-F84D-8A8B-9FA282C05370}" dt="2021-04-06T09:57:18.437" v="3586" actId="478"/>
          <ac:spMkLst>
            <pc:docMk/>
            <pc:sldMk cId="483549874" sldId="290"/>
            <ac:spMk id="14" creationId="{D10157C7-6CE6-FF43-B26A-AFE9C1FFFE79}"/>
          </ac:spMkLst>
        </pc:spChg>
        <pc:spChg chg="mod">
          <ac:chgData name="Karoline Huth" userId="5ffc0af5-9e46-431a-90db-3541adb3af2d" providerId="ADAL" clId="{39776CBA-5A7E-F84D-8A8B-9FA282C05370}" dt="2021-04-06T19:33:00.797" v="4427" actId="14100"/>
          <ac:spMkLst>
            <pc:docMk/>
            <pc:sldMk cId="483549874" sldId="290"/>
            <ac:spMk id="15" creationId="{32E4763F-32E1-6D44-9D23-F030EB3C43FE}"/>
          </ac:spMkLst>
        </pc:spChg>
        <pc:cxnChg chg="del">
          <ac:chgData name="Karoline Huth" userId="5ffc0af5-9e46-431a-90db-3541adb3af2d" providerId="ADAL" clId="{39776CBA-5A7E-F84D-8A8B-9FA282C05370}" dt="2021-04-06T19:32:40.153" v="4422" actId="478"/>
          <ac:cxnSpMkLst>
            <pc:docMk/>
            <pc:sldMk cId="483549874" sldId="290"/>
            <ac:cxnSpMk id="3" creationId="{C8BE32FC-238E-5443-82E0-F822BFE772E3}"/>
          </ac:cxnSpMkLst>
        </pc:cxnChg>
      </pc:sldChg>
      <pc:sldChg chg="addSp delSp modSp add mod">
        <pc:chgData name="Karoline Huth" userId="5ffc0af5-9e46-431a-90db-3541adb3af2d" providerId="ADAL" clId="{39776CBA-5A7E-F84D-8A8B-9FA282C05370}" dt="2021-04-21T10:59:02.576" v="4758" actId="20577"/>
        <pc:sldMkLst>
          <pc:docMk/>
          <pc:sldMk cId="3541291353" sldId="291"/>
        </pc:sldMkLst>
        <pc:spChg chg="mod">
          <ac:chgData name="Karoline Huth" userId="5ffc0af5-9e46-431a-90db-3541adb3af2d" providerId="ADAL" clId="{39776CBA-5A7E-F84D-8A8B-9FA282C05370}" dt="2021-04-21T10:59:02.576" v="4758" actId="20577"/>
          <ac:spMkLst>
            <pc:docMk/>
            <pc:sldMk cId="3541291353" sldId="291"/>
            <ac:spMk id="5" creationId="{35666C91-843D-464A-A889-BABB4192D89C}"/>
          </ac:spMkLst>
        </pc:spChg>
        <pc:spChg chg="mod">
          <ac:chgData name="Karoline Huth" userId="5ffc0af5-9e46-431a-90db-3541adb3af2d" providerId="ADAL" clId="{39776CBA-5A7E-F84D-8A8B-9FA282C05370}" dt="2021-04-06T19:29:45.167" v="4017" actId="20577"/>
          <ac:spMkLst>
            <pc:docMk/>
            <pc:sldMk cId="3541291353" sldId="291"/>
            <ac:spMk id="6" creationId="{5035EED6-C86E-0B4F-ADE8-845324103C90}"/>
          </ac:spMkLst>
        </pc:spChg>
        <pc:spChg chg="add mod">
          <ac:chgData name="Karoline Huth" userId="5ffc0af5-9e46-431a-90db-3541adb3af2d" providerId="ADAL" clId="{39776CBA-5A7E-F84D-8A8B-9FA282C05370}" dt="2021-04-06T19:34:56.366" v="4452" actId="167"/>
          <ac:spMkLst>
            <pc:docMk/>
            <pc:sldMk cId="3541291353" sldId="291"/>
            <ac:spMk id="7" creationId="{BFC6947B-6507-D249-9744-95EF1B80B3B0}"/>
          </ac:spMkLst>
        </pc:spChg>
        <pc:cxnChg chg="del">
          <ac:chgData name="Karoline Huth" userId="5ffc0af5-9e46-431a-90db-3541adb3af2d" providerId="ADAL" clId="{39776CBA-5A7E-F84D-8A8B-9FA282C05370}" dt="2021-04-06T19:34:52.057" v="4450" actId="478"/>
          <ac:cxnSpMkLst>
            <pc:docMk/>
            <pc:sldMk cId="3541291353" sldId="291"/>
            <ac:cxnSpMk id="8" creationId="{040EAB29-18C6-DF48-8BB6-E8FCE8065279}"/>
          </ac:cxnSpMkLst>
        </pc:cxnChg>
      </pc:sldChg>
    </pc:docChg>
  </pc:docChgLst>
  <pc:docChgLst>
    <pc:chgData name="Nikola Sekulovski" userId="S::n.sekulovski@uva.nl::2345901e-73d2-462d-8b82-8af2d9a2a087" providerId="AD" clId="Web-{3E4048E3-619F-79B8-DFAB-4D8E264345BB}"/>
    <pc:docChg chg="addSld delSld modSld">
      <pc:chgData name="Nikola Sekulovski" userId="S::n.sekulovski@uva.nl::2345901e-73d2-462d-8b82-8af2d9a2a087" providerId="AD" clId="Web-{3E4048E3-619F-79B8-DFAB-4D8E264345BB}" dt="2024-09-18T10:38:01.466" v="6"/>
      <pc:docMkLst>
        <pc:docMk/>
      </pc:docMkLst>
      <pc:sldChg chg="del">
        <pc:chgData name="Nikola Sekulovski" userId="S::n.sekulovski@uva.nl::2345901e-73d2-462d-8b82-8af2d9a2a087" providerId="AD" clId="Web-{3E4048E3-619F-79B8-DFAB-4D8E264345BB}" dt="2024-09-18T10:38:01.466" v="6"/>
        <pc:sldMkLst>
          <pc:docMk/>
          <pc:sldMk cId="760859062" sldId="598"/>
        </pc:sldMkLst>
      </pc:sldChg>
      <pc:sldChg chg="addSp modSp add replId">
        <pc:chgData name="Nikola Sekulovski" userId="S::n.sekulovski@uva.nl::2345901e-73d2-462d-8b82-8af2d9a2a087" providerId="AD" clId="Web-{3E4048E3-619F-79B8-DFAB-4D8E264345BB}" dt="2024-09-18T10:37:49.699" v="5" actId="1076"/>
        <pc:sldMkLst>
          <pc:docMk/>
          <pc:sldMk cId="58150391" sldId="662"/>
        </pc:sldMkLst>
        <pc:spChg chg="add mod">
          <ac:chgData name="Nikola Sekulovski" userId="S::n.sekulovski@uva.nl::2345901e-73d2-462d-8b82-8af2d9a2a087" providerId="AD" clId="Web-{3E4048E3-619F-79B8-DFAB-4D8E264345BB}" dt="2024-09-18T10:37:49.699" v="5" actId="1076"/>
          <ac:spMkLst>
            <pc:docMk/>
            <pc:sldMk cId="58150391" sldId="662"/>
            <ac:spMk id="16" creationId="{0FFE57FD-C9D4-FC93-2959-FFEF77DEDFB2}"/>
          </ac:spMkLst>
        </pc:spChg>
      </pc:sldChg>
    </pc:docChg>
  </pc:docChgLst>
  <pc:docChgLst>
    <pc:chgData clId="Web-{6BFBBF77-9932-0F85-5661-BA52E3FAE0AC}"/>
    <pc:docChg chg="modSld">
      <pc:chgData name="" userId="" providerId="" clId="Web-{6BFBBF77-9932-0F85-5661-BA52E3FAE0AC}" dt="2024-09-18T08:20:19.893" v="1" actId="20577"/>
      <pc:docMkLst>
        <pc:docMk/>
      </pc:docMkLst>
      <pc:sldChg chg="modSp">
        <pc:chgData name="" userId="" providerId="" clId="Web-{6BFBBF77-9932-0F85-5661-BA52E3FAE0AC}" dt="2024-09-18T08:20:19.893" v="1" actId="20577"/>
        <pc:sldMkLst>
          <pc:docMk/>
          <pc:sldMk cId="1131232699" sldId="346"/>
        </pc:sldMkLst>
        <pc:spChg chg="mod">
          <ac:chgData name="" userId="" providerId="" clId="Web-{6BFBBF77-9932-0F85-5661-BA52E3FAE0AC}" dt="2024-09-18T08:20:19.893" v="1" actId="20577"/>
          <ac:spMkLst>
            <pc:docMk/>
            <pc:sldMk cId="1131232699" sldId="346"/>
            <ac:spMk id="6" creationId="{A127B32E-17D6-495D-2F9B-41D316BDE8CA}"/>
          </ac:spMkLst>
        </pc:spChg>
      </pc:sldChg>
    </pc:docChg>
  </pc:docChgLst>
  <pc:docChgLst>
    <pc:chgData name="Karoline Huth" userId="5ffc0af5-9e46-431a-90db-3541adb3af2d" providerId="ADAL" clId="{3FF81897-590D-204C-9D14-5DDD3DC07670}"/>
    <pc:docChg chg="custSel addSld delSld modSld sldOrd">
      <pc:chgData name="Karoline Huth" userId="5ffc0af5-9e46-431a-90db-3541adb3af2d" providerId="ADAL" clId="{3FF81897-590D-204C-9D14-5DDD3DC07670}" dt="2023-07-13T13:41:04.809" v="1927" actId="1035"/>
      <pc:docMkLst>
        <pc:docMk/>
      </pc:docMkLst>
      <pc:sldChg chg="addSp delSp modSp mod ord">
        <pc:chgData name="Karoline Huth" userId="5ffc0af5-9e46-431a-90db-3541adb3af2d" providerId="ADAL" clId="{3FF81897-590D-204C-9D14-5DDD3DC07670}" dt="2023-07-13T04:43:36.160" v="1594" actId="27636"/>
        <pc:sldMkLst>
          <pc:docMk/>
          <pc:sldMk cId="4077302" sldId="266"/>
        </pc:sldMkLst>
        <pc:spChg chg="del mod">
          <ac:chgData name="Karoline Huth" userId="5ffc0af5-9e46-431a-90db-3541adb3af2d" providerId="ADAL" clId="{3FF81897-590D-204C-9D14-5DDD3DC07670}" dt="2023-07-13T04:42:39.049" v="1588" actId="478"/>
          <ac:spMkLst>
            <pc:docMk/>
            <pc:sldMk cId="4077302" sldId="266"/>
            <ac:spMk id="2" creationId="{D03E4E89-A9D7-A097-6FD5-53F60284FE10}"/>
          </ac:spMkLst>
        </pc:spChg>
        <pc:spChg chg="add mod">
          <ac:chgData name="Karoline Huth" userId="5ffc0af5-9e46-431a-90db-3541adb3af2d" providerId="ADAL" clId="{3FF81897-590D-204C-9D14-5DDD3DC07670}" dt="2023-07-13T04:43:36.160" v="1594" actId="27636"/>
          <ac:spMkLst>
            <pc:docMk/>
            <pc:sldMk cId="4077302" sldId="266"/>
            <ac:spMk id="20" creationId="{6F913B34-F3B0-083E-D953-98741688DFBF}"/>
          </ac:spMkLst>
        </pc:spChg>
        <pc:spChg chg="add del mod">
          <ac:chgData name="Karoline Huth" userId="5ffc0af5-9e46-431a-90db-3541adb3af2d" providerId="ADAL" clId="{3FF81897-590D-204C-9D14-5DDD3DC07670}" dt="2023-07-13T04:42:42.920" v="1590" actId="478"/>
          <ac:spMkLst>
            <pc:docMk/>
            <pc:sldMk cId="4077302" sldId="266"/>
            <ac:spMk id="24" creationId="{4ABA541C-DE56-B8DE-5DA4-92304AB31871}"/>
          </ac:spMkLst>
        </pc:spChg>
        <pc:spChg chg="add del mod">
          <ac:chgData name="Karoline Huth" userId="5ffc0af5-9e46-431a-90db-3541adb3af2d" providerId="ADAL" clId="{3FF81897-590D-204C-9D14-5DDD3DC07670}" dt="2023-07-13T04:42:45.148" v="1591" actId="478"/>
          <ac:spMkLst>
            <pc:docMk/>
            <pc:sldMk cId="4077302" sldId="266"/>
            <ac:spMk id="26" creationId="{8FD4B4A5-9292-0EC2-DC7B-430043CBF331}"/>
          </ac:spMkLst>
        </pc:spChg>
        <pc:cxnChg chg="add mod">
          <ac:chgData name="Karoline Huth" userId="5ffc0af5-9e46-431a-90db-3541adb3af2d" providerId="ADAL" clId="{3FF81897-590D-204C-9D14-5DDD3DC07670}" dt="2023-07-13T04:42:29.546" v="1585"/>
          <ac:cxnSpMkLst>
            <pc:docMk/>
            <pc:sldMk cId="4077302" sldId="266"/>
            <ac:cxnSpMk id="21" creationId="{6D23BDD4-5742-3F02-68E1-D28D6A6DF85C}"/>
          </ac:cxnSpMkLst>
        </pc:cxnChg>
        <pc:cxnChg chg="add mod">
          <ac:chgData name="Karoline Huth" userId="5ffc0af5-9e46-431a-90db-3541adb3af2d" providerId="ADAL" clId="{3FF81897-590D-204C-9D14-5DDD3DC07670}" dt="2023-07-13T04:42:29.546" v="1585"/>
          <ac:cxnSpMkLst>
            <pc:docMk/>
            <pc:sldMk cId="4077302" sldId="266"/>
            <ac:cxnSpMk id="22" creationId="{D13B2879-64F8-881E-3DF7-7F3D21CEBA0B}"/>
          </ac:cxnSpMkLst>
        </pc:cxnChg>
      </pc:sldChg>
      <pc:sldChg chg="delSp modSp mod">
        <pc:chgData name="Karoline Huth" userId="5ffc0af5-9e46-431a-90db-3541adb3af2d" providerId="ADAL" clId="{3FF81897-590D-204C-9D14-5DDD3DC07670}" dt="2023-07-13T13:41:04.809" v="1927" actId="1035"/>
        <pc:sldMkLst>
          <pc:docMk/>
          <pc:sldMk cId="3501034909" sldId="293"/>
        </pc:sldMkLst>
        <pc:spChg chg="mod">
          <ac:chgData name="Karoline Huth" userId="5ffc0af5-9e46-431a-90db-3541adb3af2d" providerId="ADAL" clId="{3FF81897-590D-204C-9D14-5DDD3DC07670}" dt="2023-07-13T13:40:59.639" v="1920" actId="14100"/>
          <ac:spMkLst>
            <pc:docMk/>
            <pc:sldMk cId="3501034909" sldId="293"/>
            <ac:spMk id="5" creationId="{930A2F51-60C4-DA41-B95E-49F3CC2CFC1E}"/>
          </ac:spMkLst>
        </pc:spChg>
        <pc:spChg chg="mod">
          <ac:chgData name="Karoline Huth" userId="5ffc0af5-9e46-431a-90db-3541adb3af2d" providerId="ADAL" clId="{3FF81897-590D-204C-9D14-5DDD3DC07670}" dt="2023-07-13T13:41:04.809" v="1927" actId="1035"/>
          <ac:spMkLst>
            <pc:docMk/>
            <pc:sldMk cId="3501034909" sldId="293"/>
            <ac:spMk id="7" creationId="{EA29F227-3810-4945-BD9F-54E29C8A97C2}"/>
          </ac:spMkLst>
        </pc:spChg>
        <pc:spChg chg="mod">
          <ac:chgData name="Karoline Huth" userId="5ffc0af5-9e46-431a-90db-3541adb3af2d" providerId="ADAL" clId="{3FF81897-590D-204C-9D14-5DDD3DC07670}" dt="2023-07-12T21:12:43.542" v="1562" actId="121"/>
          <ac:spMkLst>
            <pc:docMk/>
            <pc:sldMk cId="3501034909" sldId="293"/>
            <ac:spMk id="10" creationId="{25135258-86AA-DD4B-94B3-F565A335C42A}"/>
          </ac:spMkLst>
        </pc:spChg>
        <pc:picChg chg="del">
          <ac:chgData name="Karoline Huth" userId="5ffc0af5-9e46-431a-90db-3541adb3af2d" providerId="ADAL" clId="{3FF81897-590D-204C-9D14-5DDD3DC07670}" dt="2023-07-12T17:37:45.308" v="1346" actId="478"/>
          <ac:picMkLst>
            <pc:docMk/>
            <pc:sldMk cId="3501034909" sldId="293"/>
            <ac:picMk id="4" creationId="{DC079C16-2144-AA48-AE11-6EBB3950617B}"/>
          </ac:picMkLst>
        </pc:picChg>
      </pc:sldChg>
      <pc:sldChg chg="delSp mod delAnim modAnim">
        <pc:chgData name="Karoline Huth" userId="5ffc0af5-9e46-431a-90db-3541adb3af2d" providerId="ADAL" clId="{3FF81897-590D-204C-9D14-5DDD3DC07670}" dt="2023-07-13T05:33:46.878" v="1843" actId="478"/>
        <pc:sldMkLst>
          <pc:docMk/>
          <pc:sldMk cId="149297165" sldId="300"/>
        </pc:sldMkLst>
        <pc:spChg chg="del">
          <ac:chgData name="Karoline Huth" userId="5ffc0af5-9e46-431a-90db-3541adb3af2d" providerId="ADAL" clId="{3FF81897-590D-204C-9D14-5DDD3DC07670}" dt="2023-07-13T05:33:46.878" v="1843" actId="478"/>
          <ac:spMkLst>
            <pc:docMk/>
            <pc:sldMk cId="149297165" sldId="300"/>
            <ac:spMk id="30" creationId="{5110CD13-0F8A-E151-6690-C69EDE75B691}"/>
          </ac:spMkLst>
        </pc:spChg>
        <pc:spChg chg="del">
          <ac:chgData name="Karoline Huth" userId="5ffc0af5-9e46-431a-90db-3541adb3af2d" providerId="ADAL" clId="{3FF81897-590D-204C-9D14-5DDD3DC07670}" dt="2023-07-13T05:33:46.878" v="1843" actId="478"/>
          <ac:spMkLst>
            <pc:docMk/>
            <pc:sldMk cId="149297165" sldId="300"/>
            <ac:spMk id="34" creationId="{43F4825E-67BD-727D-9DE2-17E0BDEFAB43}"/>
          </ac:spMkLst>
        </pc:spChg>
        <pc:spChg chg="del">
          <ac:chgData name="Karoline Huth" userId="5ffc0af5-9e46-431a-90db-3541adb3af2d" providerId="ADAL" clId="{3FF81897-590D-204C-9D14-5DDD3DC07670}" dt="2023-07-13T05:33:46.878" v="1843" actId="478"/>
          <ac:spMkLst>
            <pc:docMk/>
            <pc:sldMk cId="149297165" sldId="300"/>
            <ac:spMk id="35" creationId="{D77BF7A8-67D3-5DD5-50BC-48B84343C863}"/>
          </ac:spMkLst>
        </pc:spChg>
        <pc:cxnChg chg="del">
          <ac:chgData name="Karoline Huth" userId="5ffc0af5-9e46-431a-90db-3541adb3af2d" providerId="ADAL" clId="{3FF81897-590D-204C-9D14-5DDD3DC07670}" dt="2023-07-13T05:33:46.878" v="1843" actId="478"/>
          <ac:cxnSpMkLst>
            <pc:docMk/>
            <pc:sldMk cId="149297165" sldId="300"/>
            <ac:cxnSpMk id="32" creationId="{D5619484-477F-3A69-2518-373D142F04DC}"/>
          </ac:cxnSpMkLst>
        </pc:cxnChg>
      </pc:sldChg>
      <pc:sldChg chg="modSp mod">
        <pc:chgData name="Karoline Huth" userId="5ffc0af5-9e46-431a-90db-3541adb3af2d" providerId="ADAL" clId="{3FF81897-590D-204C-9D14-5DDD3DC07670}" dt="2023-07-13T09:58:41.360" v="1858" actId="1076"/>
        <pc:sldMkLst>
          <pc:docMk/>
          <pc:sldMk cId="2942932033" sldId="592"/>
        </pc:sldMkLst>
        <pc:spChg chg="mod">
          <ac:chgData name="Karoline Huth" userId="5ffc0af5-9e46-431a-90db-3541adb3af2d" providerId="ADAL" clId="{3FF81897-590D-204C-9D14-5DDD3DC07670}" dt="2023-07-13T04:44:51.671" v="1633" actId="20577"/>
          <ac:spMkLst>
            <pc:docMk/>
            <pc:sldMk cId="2942932033" sldId="592"/>
            <ac:spMk id="9" creationId="{C02182B7-D4B5-66F0-EBA4-EA07D78DBAC2}"/>
          </ac:spMkLst>
        </pc:spChg>
        <pc:cxnChg chg="mod">
          <ac:chgData name="Karoline Huth" userId="5ffc0af5-9e46-431a-90db-3541adb3af2d" providerId="ADAL" clId="{3FF81897-590D-204C-9D14-5DDD3DC07670}" dt="2023-07-13T09:58:41.360" v="1858" actId="1076"/>
          <ac:cxnSpMkLst>
            <pc:docMk/>
            <pc:sldMk cId="2942932033" sldId="592"/>
            <ac:cxnSpMk id="7" creationId="{FEDB317D-6DAD-63EE-D231-D4BFCA72D43B}"/>
          </ac:cxnSpMkLst>
        </pc:cxnChg>
      </pc:sldChg>
      <pc:sldChg chg="modSp mod">
        <pc:chgData name="Karoline Huth" userId="5ffc0af5-9e46-431a-90db-3541adb3af2d" providerId="ADAL" clId="{3FF81897-590D-204C-9D14-5DDD3DC07670}" dt="2023-07-13T10:02:02.334" v="1869" actId="20577"/>
        <pc:sldMkLst>
          <pc:docMk/>
          <pc:sldMk cId="3116476232" sldId="594"/>
        </pc:sldMkLst>
        <pc:spChg chg="mod">
          <ac:chgData name="Karoline Huth" userId="5ffc0af5-9e46-431a-90db-3541adb3af2d" providerId="ADAL" clId="{3FF81897-590D-204C-9D14-5DDD3DC07670}" dt="2023-07-13T10:02:02.334" v="1869" actId="20577"/>
          <ac:spMkLst>
            <pc:docMk/>
            <pc:sldMk cId="3116476232" sldId="594"/>
            <ac:spMk id="5" creationId="{84F0D9DD-87B2-D358-6DD8-EA9BA9B519FD}"/>
          </ac:spMkLst>
        </pc:spChg>
      </pc:sldChg>
      <pc:sldChg chg="modSp mod">
        <pc:chgData name="Karoline Huth" userId="5ffc0af5-9e46-431a-90db-3541adb3af2d" providerId="ADAL" clId="{3FF81897-590D-204C-9D14-5DDD3DC07670}" dt="2023-07-12T21:14:19.477" v="1583" actId="20577"/>
        <pc:sldMkLst>
          <pc:docMk/>
          <pc:sldMk cId="2170931248" sldId="596"/>
        </pc:sldMkLst>
        <pc:spChg chg="mod">
          <ac:chgData name="Karoline Huth" userId="5ffc0af5-9e46-431a-90db-3541adb3af2d" providerId="ADAL" clId="{3FF81897-590D-204C-9D14-5DDD3DC07670}" dt="2023-07-12T21:14:05.952" v="1571" actId="20577"/>
          <ac:spMkLst>
            <pc:docMk/>
            <pc:sldMk cId="2170931248" sldId="596"/>
            <ac:spMk id="12" creationId="{B3C06AEE-C799-541B-7C62-E367189ACD89}"/>
          </ac:spMkLst>
        </pc:spChg>
        <pc:spChg chg="mod">
          <ac:chgData name="Karoline Huth" userId="5ffc0af5-9e46-431a-90db-3541adb3af2d" providerId="ADAL" clId="{3FF81897-590D-204C-9D14-5DDD3DC07670}" dt="2023-07-12T21:14:19.477" v="1583" actId="20577"/>
          <ac:spMkLst>
            <pc:docMk/>
            <pc:sldMk cId="2170931248" sldId="596"/>
            <ac:spMk id="13" creationId="{780DFECF-C1CF-0E01-F0E4-F6E2E9148B01}"/>
          </ac:spMkLst>
        </pc:spChg>
      </pc:sldChg>
      <pc:sldChg chg="modSp modAnim">
        <pc:chgData name="Karoline Huth" userId="5ffc0af5-9e46-431a-90db-3541adb3af2d" providerId="ADAL" clId="{3FF81897-590D-204C-9D14-5DDD3DC07670}" dt="2023-07-13T05:23:15.220" v="1821" actId="20577"/>
        <pc:sldMkLst>
          <pc:docMk/>
          <pc:sldMk cId="1186627447" sldId="597"/>
        </pc:sldMkLst>
        <pc:spChg chg="mod">
          <ac:chgData name="Karoline Huth" userId="5ffc0af5-9e46-431a-90db-3541adb3af2d" providerId="ADAL" clId="{3FF81897-590D-204C-9D14-5DDD3DC07670}" dt="2023-07-13T05:23:15.220" v="1821" actId="20577"/>
          <ac:spMkLst>
            <pc:docMk/>
            <pc:sldMk cId="1186627447" sldId="597"/>
            <ac:spMk id="16" creationId="{061BB5C3-3928-D2EA-5D56-11DDECB41B1E}"/>
          </ac:spMkLst>
        </pc:spChg>
      </pc:sldChg>
      <pc:sldChg chg="del">
        <pc:chgData name="Karoline Huth" userId="5ffc0af5-9e46-431a-90db-3541adb3af2d" providerId="ADAL" clId="{3FF81897-590D-204C-9D14-5DDD3DC07670}" dt="2023-07-13T04:44:29.500" v="1620" actId="2696"/>
        <pc:sldMkLst>
          <pc:docMk/>
          <pc:sldMk cId="3710392462" sldId="600"/>
        </pc:sldMkLst>
      </pc:sldChg>
      <pc:sldChg chg="addSp delSp modSp add mod modAnim modNotesTx">
        <pc:chgData name="Karoline Huth" userId="5ffc0af5-9e46-431a-90db-3541adb3af2d" providerId="ADAL" clId="{3FF81897-590D-204C-9D14-5DDD3DC07670}" dt="2023-07-12T17:42:19.076" v="1368"/>
        <pc:sldMkLst>
          <pc:docMk/>
          <pc:sldMk cId="3936712023" sldId="601"/>
        </pc:sldMkLst>
        <pc:spChg chg="add mod">
          <ac:chgData name="Karoline Huth" userId="5ffc0af5-9e46-431a-90db-3541adb3af2d" providerId="ADAL" clId="{3FF81897-590D-204C-9D14-5DDD3DC07670}" dt="2023-07-12T17:41:58.991" v="1364" actId="1076"/>
          <ac:spMkLst>
            <pc:docMk/>
            <pc:sldMk cId="3936712023" sldId="601"/>
            <ac:spMk id="4" creationId="{D71C6EAF-580F-852F-321E-918CE6F5A90C}"/>
          </ac:spMkLst>
        </pc:spChg>
        <pc:spChg chg="mod">
          <ac:chgData name="Karoline Huth" userId="5ffc0af5-9e46-431a-90db-3541adb3af2d" providerId="ADAL" clId="{3FF81897-590D-204C-9D14-5DDD3DC07670}" dt="2023-07-12T10:14:34.725" v="106" actId="20577"/>
          <ac:spMkLst>
            <pc:docMk/>
            <pc:sldMk cId="3936712023" sldId="601"/>
            <ac:spMk id="8" creationId="{7C2C20C3-2FB0-4500-9631-5BD18DFFAEFB}"/>
          </ac:spMkLst>
        </pc:spChg>
        <pc:spChg chg="del">
          <ac:chgData name="Karoline Huth" userId="5ffc0af5-9e46-431a-90db-3541adb3af2d" providerId="ADAL" clId="{3FF81897-590D-204C-9D14-5DDD3DC07670}" dt="2023-07-12T09:11:59.968" v="29" actId="478"/>
          <ac:spMkLst>
            <pc:docMk/>
            <pc:sldMk cId="3936712023" sldId="601"/>
            <ac:spMk id="17" creationId="{A2EDA60D-5551-30CA-5E95-57CF060BD0B3}"/>
          </ac:spMkLst>
        </pc:spChg>
        <pc:spChg chg="del">
          <ac:chgData name="Karoline Huth" userId="5ffc0af5-9e46-431a-90db-3541adb3af2d" providerId="ADAL" clId="{3FF81897-590D-204C-9D14-5DDD3DC07670}" dt="2023-07-12T09:11:59.968" v="29" actId="478"/>
          <ac:spMkLst>
            <pc:docMk/>
            <pc:sldMk cId="3936712023" sldId="601"/>
            <ac:spMk id="18" creationId="{566A9B5D-DBD5-7480-A0B5-1D664BA45E89}"/>
          </ac:spMkLst>
        </pc:spChg>
        <pc:spChg chg="del">
          <ac:chgData name="Karoline Huth" userId="5ffc0af5-9e46-431a-90db-3541adb3af2d" providerId="ADAL" clId="{3FF81897-590D-204C-9D14-5DDD3DC07670}" dt="2023-07-12T09:11:59.968" v="29" actId="478"/>
          <ac:spMkLst>
            <pc:docMk/>
            <pc:sldMk cId="3936712023" sldId="601"/>
            <ac:spMk id="20" creationId="{AD292C16-86A7-8F3F-F150-63162DA30ADD}"/>
          </ac:spMkLst>
        </pc:spChg>
        <pc:spChg chg="del">
          <ac:chgData name="Karoline Huth" userId="5ffc0af5-9e46-431a-90db-3541adb3af2d" providerId="ADAL" clId="{3FF81897-590D-204C-9D14-5DDD3DC07670}" dt="2023-07-12T09:11:59.968" v="29" actId="478"/>
          <ac:spMkLst>
            <pc:docMk/>
            <pc:sldMk cId="3936712023" sldId="601"/>
            <ac:spMk id="30" creationId="{5110CD13-0F8A-E151-6690-C69EDE75B691}"/>
          </ac:spMkLst>
        </pc:spChg>
        <pc:spChg chg="del">
          <ac:chgData name="Karoline Huth" userId="5ffc0af5-9e46-431a-90db-3541adb3af2d" providerId="ADAL" clId="{3FF81897-590D-204C-9D14-5DDD3DC07670}" dt="2023-07-12T09:11:59.968" v="29" actId="478"/>
          <ac:spMkLst>
            <pc:docMk/>
            <pc:sldMk cId="3936712023" sldId="601"/>
            <ac:spMk id="34" creationId="{43F4825E-67BD-727D-9DE2-17E0BDEFAB43}"/>
          </ac:spMkLst>
        </pc:spChg>
        <pc:spChg chg="del">
          <ac:chgData name="Karoline Huth" userId="5ffc0af5-9e46-431a-90db-3541adb3af2d" providerId="ADAL" clId="{3FF81897-590D-204C-9D14-5DDD3DC07670}" dt="2023-07-12T09:11:59.968" v="29" actId="478"/>
          <ac:spMkLst>
            <pc:docMk/>
            <pc:sldMk cId="3936712023" sldId="601"/>
            <ac:spMk id="35" creationId="{D77BF7A8-67D3-5DD5-50BC-48B84343C863}"/>
          </ac:spMkLst>
        </pc:spChg>
        <pc:spChg chg="del">
          <ac:chgData name="Karoline Huth" userId="5ffc0af5-9e46-431a-90db-3541adb3af2d" providerId="ADAL" clId="{3FF81897-590D-204C-9D14-5DDD3DC07670}" dt="2023-07-12T09:11:59.968" v="29" actId="478"/>
          <ac:spMkLst>
            <pc:docMk/>
            <pc:sldMk cId="3936712023" sldId="601"/>
            <ac:spMk id="36" creationId="{5E60E948-B8BE-812E-ECF5-9C29BBBE2307}"/>
          </ac:spMkLst>
        </pc:spChg>
        <pc:picChg chg="del">
          <ac:chgData name="Karoline Huth" userId="5ffc0af5-9e46-431a-90db-3541adb3af2d" providerId="ADAL" clId="{3FF81897-590D-204C-9D14-5DDD3DC07670}" dt="2023-07-12T09:11:59.968" v="29" actId="478"/>
          <ac:picMkLst>
            <pc:docMk/>
            <pc:sldMk cId="3936712023" sldId="601"/>
            <ac:picMk id="3" creationId="{DFAB1588-3524-2961-42DE-854973C19388}"/>
          </ac:picMkLst>
        </pc:picChg>
        <pc:picChg chg="del">
          <ac:chgData name="Karoline Huth" userId="5ffc0af5-9e46-431a-90db-3541adb3af2d" providerId="ADAL" clId="{3FF81897-590D-204C-9D14-5DDD3DC07670}" dt="2023-07-12T09:11:59.968" v="29" actId="478"/>
          <ac:picMkLst>
            <pc:docMk/>
            <pc:sldMk cId="3936712023" sldId="601"/>
            <ac:picMk id="37" creationId="{0B50D8D2-61CE-BD4A-4DF6-C82C47D9CE22}"/>
          </ac:picMkLst>
        </pc:picChg>
        <pc:picChg chg="del">
          <ac:chgData name="Karoline Huth" userId="5ffc0af5-9e46-431a-90db-3541adb3af2d" providerId="ADAL" clId="{3FF81897-590D-204C-9D14-5DDD3DC07670}" dt="2023-07-12T09:11:59.968" v="29" actId="478"/>
          <ac:picMkLst>
            <pc:docMk/>
            <pc:sldMk cId="3936712023" sldId="601"/>
            <ac:picMk id="1026" creationId="{E6111508-5378-3625-D848-6EE47B91B663}"/>
          </ac:picMkLst>
        </pc:picChg>
        <pc:cxnChg chg="del">
          <ac:chgData name="Karoline Huth" userId="5ffc0af5-9e46-431a-90db-3541adb3af2d" providerId="ADAL" clId="{3FF81897-590D-204C-9D14-5DDD3DC07670}" dt="2023-07-12T09:11:59.968" v="29" actId="478"/>
          <ac:cxnSpMkLst>
            <pc:docMk/>
            <pc:sldMk cId="3936712023" sldId="601"/>
            <ac:cxnSpMk id="32" creationId="{D5619484-477F-3A69-2518-373D142F04DC}"/>
          </ac:cxnSpMkLst>
        </pc:cxnChg>
      </pc:sldChg>
      <pc:sldChg chg="addSp modSp add mod modAnim modNotesTx">
        <pc:chgData name="Karoline Huth" userId="5ffc0af5-9e46-431a-90db-3541adb3af2d" providerId="ADAL" clId="{3FF81897-590D-204C-9D14-5DDD3DC07670}" dt="2023-07-13T05:30:31.030" v="1842" actId="20577"/>
        <pc:sldMkLst>
          <pc:docMk/>
          <pc:sldMk cId="972036101" sldId="602"/>
        </pc:sldMkLst>
        <pc:spChg chg="add mod">
          <ac:chgData name="Karoline Huth" userId="5ffc0af5-9e46-431a-90db-3541adb3af2d" providerId="ADAL" clId="{3FF81897-590D-204C-9D14-5DDD3DC07670}" dt="2023-07-13T05:14:06.868" v="1704" actId="20577"/>
          <ac:spMkLst>
            <pc:docMk/>
            <pc:sldMk cId="972036101" sldId="602"/>
            <ac:spMk id="3" creationId="{BCF9DA46-A066-8C30-6E55-FD9521659176}"/>
          </ac:spMkLst>
        </pc:spChg>
        <pc:spChg chg="add mod">
          <ac:chgData name="Karoline Huth" userId="5ffc0af5-9e46-431a-90db-3541adb3af2d" providerId="ADAL" clId="{3FF81897-590D-204C-9D14-5DDD3DC07670}" dt="2023-07-13T05:30:31.030" v="1842" actId="20577"/>
          <ac:spMkLst>
            <pc:docMk/>
            <pc:sldMk cId="972036101" sldId="602"/>
            <ac:spMk id="4" creationId="{F9EA6ED8-47E7-7DDE-5BEC-DBCBB274E8D8}"/>
          </ac:spMkLst>
        </pc:spChg>
        <pc:spChg chg="mod">
          <ac:chgData name="Karoline Huth" userId="5ffc0af5-9e46-431a-90db-3541adb3af2d" providerId="ADAL" clId="{3FF81897-590D-204C-9D14-5DDD3DC07670}" dt="2023-07-13T05:14:13.766" v="1706" actId="20577"/>
          <ac:spMkLst>
            <pc:docMk/>
            <pc:sldMk cId="972036101" sldId="602"/>
            <ac:spMk id="8" creationId="{7C2C20C3-2FB0-4500-9631-5BD18DFFAEFB}"/>
          </ac:spMkLst>
        </pc:spChg>
      </pc:sldChg>
      <pc:sldChg chg="delSp modSp add mod">
        <pc:chgData name="Karoline Huth" userId="5ffc0af5-9e46-431a-90db-3541adb3af2d" providerId="ADAL" clId="{3FF81897-590D-204C-9D14-5DDD3DC07670}" dt="2023-07-12T17:55:27.590" v="1549" actId="1036"/>
        <pc:sldMkLst>
          <pc:docMk/>
          <pc:sldMk cId="2081536377" sldId="603"/>
        </pc:sldMkLst>
        <pc:spChg chg="del">
          <ac:chgData name="Karoline Huth" userId="5ffc0af5-9e46-431a-90db-3541adb3af2d" providerId="ADAL" clId="{3FF81897-590D-204C-9D14-5DDD3DC07670}" dt="2023-07-12T17:54:10.743" v="1396" actId="478"/>
          <ac:spMkLst>
            <pc:docMk/>
            <pc:sldMk cId="2081536377" sldId="603"/>
            <ac:spMk id="5" creationId="{930A2F51-60C4-DA41-B95E-49F3CC2CFC1E}"/>
          </ac:spMkLst>
        </pc:spChg>
        <pc:spChg chg="del">
          <ac:chgData name="Karoline Huth" userId="5ffc0af5-9e46-431a-90db-3541adb3af2d" providerId="ADAL" clId="{3FF81897-590D-204C-9D14-5DDD3DC07670}" dt="2023-07-12T17:54:10.743" v="1396" actId="478"/>
          <ac:spMkLst>
            <pc:docMk/>
            <pc:sldMk cId="2081536377" sldId="603"/>
            <ac:spMk id="7" creationId="{EA29F227-3810-4945-BD9F-54E29C8A97C2}"/>
          </ac:spMkLst>
        </pc:spChg>
        <pc:spChg chg="del mod">
          <ac:chgData name="Karoline Huth" userId="5ffc0af5-9e46-431a-90db-3541adb3af2d" providerId="ADAL" clId="{3FF81897-590D-204C-9D14-5DDD3DC07670}" dt="2023-07-12T17:54:41.811" v="1402" actId="478"/>
          <ac:spMkLst>
            <pc:docMk/>
            <pc:sldMk cId="2081536377" sldId="603"/>
            <ac:spMk id="9" creationId="{9DBB3712-925F-7541-A2BA-3667F2CB2885}"/>
          </ac:spMkLst>
        </pc:spChg>
        <pc:spChg chg="mod">
          <ac:chgData name="Karoline Huth" userId="5ffc0af5-9e46-431a-90db-3541adb3af2d" providerId="ADAL" clId="{3FF81897-590D-204C-9D14-5DDD3DC07670}" dt="2023-07-12T17:55:27.590" v="1549" actId="1036"/>
          <ac:spMkLst>
            <pc:docMk/>
            <pc:sldMk cId="2081536377" sldId="603"/>
            <ac:spMk id="10" creationId="{25135258-86AA-DD4B-94B3-F565A335C42A}"/>
          </ac:spMkLst>
        </pc:spChg>
        <pc:spChg chg="del">
          <ac:chgData name="Karoline Huth" userId="5ffc0af5-9e46-431a-90db-3541adb3af2d" providerId="ADAL" clId="{3FF81897-590D-204C-9D14-5DDD3DC07670}" dt="2023-07-12T17:54:14.644" v="1397" actId="478"/>
          <ac:spMkLst>
            <pc:docMk/>
            <pc:sldMk cId="2081536377" sldId="603"/>
            <ac:spMk id="11" creationId="{2A82E7EC-5634-5C4D-A428-6797F1086FBC}"/>
          </ac:spMkLst>
        </pc:spChg>
        <pc:picChg chg="del">
          <ac:chgData name="Karoline Huth" userId="5ffc0af5-9e46-431a-90db-3541adb3af2d" providerId="ADAL" clId="{3FF81897-590D-204C-9D14-5DDD3DC07670}" dt="2023-07-12T17:54:10.743" v="1396" actId="478"/>
          <ac:picMkLst>
            <pc:docMk/>
            <pc:sldMk cId="2081536377" sldId="603"/>
            <ac:picMk id="17" creationId="{03FAA240-8827-4947-BE1B-FEF70BF7D287}"/>
          </ac:picMkLst>
        </pc:picChg>
        <pc:picChg chg="del">
          <ac:chgData name="Karoline Huth" userId="5ffc0af5-9e46-431a-90db-3541adb3af2d" providerId="ADAL" clId="{3FF81897-590D-204C-9D14-5DDD3DC07670}" dt="2023-07-12T17:54:10.743" v="1396" actId="478"/>
          <ac:picMkLst>
            <pc:docMk/>
            <pc:sldMk cId="2081536377" sldId="603"/>
            <ac:picMk id="19" creationId="{46A5BAB7-DB81-A94B-A8D5-5F24B8132573}"/>
          </ac:picMkLst>
        </pc:picChg>
        <pc:picChg chg="del">
          <ac:chgData name="Karoline Huth" userId="5ffc0af5-9e46-431a-90db-3541adb3af2d" providerId="ADAL" clId="{3FF81897-590D-204C-9D14-5DDD3DC07670}" dt="2023-07-12T17:54:10.743" v="1396" actId="478"/>
          <ac:picMkLst>
            <pc:docMk/>
            <pc:sldMk cId="2081536377" sldId="603"/>
            <ac:picMk id="20" creationId="{17CB6D78-6AB5-6140-A04C-491D0F7B635C}"/>
          </ac:picMkLst>
        </pc:picChg>
        <pc:cxnChg chg="mod">
          <ac:chgData name="Karoline Huth" userId="5ffc0af5-9e46-431a-90db-3541adb3af2d" providerId="ADAL" clId="{3FF81897-590D-204C-9D14-5DDD3DC07670}" dt="2023-07-12T17:55:27.590" v="1549" actId="1036"/>
          <ac:cxnSpMkLst>
            <pc:docMk/>
            <pc:sldMk cId="2081536377" sldId="603"/>
            <ac:cxnSpMk id="12" creationId="{B869CFE4-76EB-2348-B9B3-0B5CC838ACF1}"/>
          </ac:cxnSpMkLst>
        </pc:cxnChg>
      </pc:sldChg>
      <pc:sldChg chg="modSp add mod">
        <pc:chgData name="Karoline Huth" userId="5ffc0af5-9e46-431a-90db-3541adb3af2d" providerId="ADAL" clId="{3FF81897-590D-204C-9D14-5DDD3DC07670}" dt="2023-07-13T05:23:20.390" v="1835" actId="20577"/>
        <pc:sldMkLst>
          <pc:docMk/>
          <pc:sldMk cId="966189764" sldId="604"/>
        </pc:sldMkLst>
        <pc:spChg chg="mod">
          <ac:chgData name="Karoline Huth" userId="5ffc0af5-9e46-431a-90db-3541adb3af2d" providerId="ADAL" clId="{3FF81897-590D-204C-9D14-5DDD3DC07670}" dt="2023-07-13T05:23:20.390" v="1835" actId="20577"/>
          <ac:spMkLst>
            <pc:docMk/>
            <pc:sldMk cId="966189764" sldId="604"/>
            <ac:spMk id="10" creationId="{25135258-86AA-DD4B-94B3-F565A335C42A}"/>
          </ac:spMkLst>
        </pc:spChg>
        <pc:cxnChg chg="mod">
          <ac:chgData name="Karoline Huth" userId="5ffc0af5-9e46-431a-90db-3541adb3af2d" providerId="ADAL" clId="{3FF81897-590D-204C-9D14-5DDD3DC07670}" dt="2023-07-12T17:55:14.826" v="1505" actId="1036"/>
          <ac:cxnSpMkLst>
            <pc:docMk/>
            <pc:sldMk cId="966189764" sldId="604"/>
            <ac:cxnSpMk id="12" creationId="{B869CFE4-76EB-2348-B9B3-0B5CC838ACF1}"/>
          </ac:cxnSpMkLst>
        </pc:cxnChg>
      </pc:sldChg>
      <pc:sldChg chg="modSp add mod">
        <pc:chgData name="Karoline Huth" userId="5ffc0af5-9e46-431a-90db-3541adb3af2d" providerId="ADAL" clId="{3FF81897-590D-204C-9D14-5DDD3DC07670}" dt="2023-07-12T17:55:41.401" v="1561" actId="20577"/>
        <pc:sldMkLst>
          <pc:docMk/>
          <pc:sldMk cId="3071972624" sldId="605"/>
        </pc:sldMkLst>
        <pc:spChg chg="mod">
          <ac:chgData name="Karoline Huth" userId="5ffc0af5-9e46-431a-90db-3541adb3af2d" providerId="ADAL" clId="{3FF81897-590D-204C-9D14-5DDD3DC07670}" dt="2023-07-12T17:55:41.401" v="1561" actId="20577"/>
          <ac:spMkLst>
            <pc:docMk/>
            <pc:sldMk cId="3071972624" sldId="605"/>
            <ac:spMk id="10" creationId="{25135258-86AA-DD4B-94B3-F565A335C42A}"/>
          </ac:spMkLst>
        </pc:spChg>
      </pc:sldChg>
      <pc:sldChg chg="modSp add mod modAnim">
        <pc:chgData name="Karoline Huth" userId="5ffc0af5-9e46-431a-90db-3541adb3af2d" providerId="ADAL" clId="{3FF81897-590D-204C-9D14-5DDD3DC07670}" dt="2023-07-13T04:44:35.093" v="1622" actId="1076"/>
        <pc:sldMkLst>
          <pc:docMk/>
          <pc:sldMk cId="1393206164" sldId="606"/>
        </pc:sldMkLst>
        <pc:spChg chg="mod">
          <ac:chgData name="Karoline Huth" userId="5ffc0af5-9e46-431a-90db-3541adb3af2d" providerId="ADAL" clId="{3FF81897-590D-204C-9D14-5DDD3DC07670}" dt="2023-07-13T04:44:35.093" v="1622" actId="1076"/>
          <ac:spMkLst>
            <pc:docMk/>
            <pc:sldMk cId="1393206164" sldId="606"/>
            <ac:spMk id="5" creationId="{ED1D83C2-7DA5-D68E-FE43-8046E2A821C0}"/>
          </ac:spMkLst>
        </pc:spChg>
      </pc:sldChg>
      <pc:sldChg chg="add del">
        <pc:chgData name="Karoline Huth" userId="5ffc0af5-9e46-431a-90db-3541adb3af2d" providerId="ADAL" clId="{3FF81897-590D-204C-9D14-5DDD3DC07670}" dt="2023-07-13T04:48:10.976" v="1639" actId="2696"/>
        <pc:sldMkLst>
          <pc:docMk/>
          <pc:sldMk cId="777834770" sldId="607"/>
        </pc:sldMkLst>
      </pc:sldChg>
      <pc:sldChg chg="addSp modSp add">
        <pc:chgData name="Karoline Huth" userId="5ffc0af5-9e46-431a-90db-3541adb3af2d" providerId="ADAL" clId="{3FF81897-590D-204C-9D14-5DDD3DC07670}" dt="2023-07-13T10:19:59.618" v="1871"/>
        <pc:sldMkLst>
          <pc:docMk/>
          <pc:sldMk cId="300369435" sldId="629"/>
        </pc:sldMkLst>
        <pc:cxnChg chg="add mod">
          <ac:chgData name="Karoline Huth" userId="5ffc0af5-9e46-431a-90db-3541adb3af2d" providerId="ADAL" clId="{3FF81897-590D-204C-9D14-5DDD3DC07670}" dt="2023-07-13T10:19:59.618" v="1871"/>
          <ac:cxnSpMkLst>
            <pc:docMk/>
            <pc:sldMk cId="300369435" sldId="629"/>
            <ac:cxnSpMk id="2" creationId="{3F39B814-8560-195B-BAFC-909DC7F36EA8}"/>
          </ac:cxnSpMkLst>
        </pc:cxnChg>
        <pc:cxnChg chg="add mod">
          <ac:chgData name="Karoline Huth" userId="5ffc0af5-9e46-431a-90db-3541adb3af2d" providerId="ADAL" clId="{3FF81897-590D-204C-9D14-5DDD3DC07670}" dt="2023-07-13T10:19:59.618" v="1871"/>
          <ac:cxnSpMkLst>
            <pc:docMk/>
            <pc:sldMk cId="300369435" sldId="629"/>
            <ac:cxnSpMk id="5" creationId="{77FAB24F-CAB7-529A-088B-6F854184248C}"/>
          </ac:cxnSpMkLst>
        </pc:cxnChg>
      </pc:sldChg>
    </pc:docChg>
  </pc:docChgLst>
  <pc:docChgLst>
    <pc:chgData name="Karoline Huth" userId="5ffc0af5-9e46-431a-90db-3541adb3af2d" providerId="ADAL" clId="{3F41ECCE-9FDD-1541-99E5-A7C910E44630}"/>
    <pc:docChg chg="undo custSel addSld delSld modSld sldOrd">
      <pc:chgData name="Karoline Huth" userId="5ffc0af5-9e46-431a-90db-3541adb3af2d" providerId="ADAL" clId="{3F41ECCE-9FDD-1541-99E5-A7C910E44630}" dt="2024-02-01T13:05:36.318" v="567" actId="478"/>
      <pc:docMkLst>
        <pc:docMk/>
      </pc:docMkLst>
      <pc:sldChg chg="modSp mod">
        <pc:chgData name="Karoline Huth" userId="5ffc0af5-9e46-431a-90db-3541adb3af2d" providerId="ADAL" clId="{3F41ECCE-9FDD-1541-99E5-A7C910E44630}" dt="2024-01-31T18:21:06.603" v="16" actId="20577"/>
        <pc:sldMkLst>
          <pc:docMk/>
          <pc:sldMk cId="3501034909" sldId="293"/>
        </pc:sldMkLst>
        <pc:spChg chg="mod">
          <ac:chgData name="Karoline Huth" userId="5ffc0af5-9e46-431a-90db-3541adb3af2d" providerId="ADAL" clId="{3F41ECCE-9FDD-1541-99E5-A7C910E44630}" dt="2024-01-31T18:21:06.603" v="16" actId="20577"/>
          <ac:spMkLst>
            <pc:docMk/>
            <pc:sldMk cId="3501034909" sldId="293"/>
            <ac:spMk id="7" creationId="{EA29F227-3810-4945-BD9F-54E29C8A97C2}"/>
          </ac:spMkLst>
        </pc:spChg>
      </pc:sldChg>
      <pc:sldChg chg="ord modNotesTx">
        <pc:chgData name="Karoline Huth" userId="5ffc0af5-9e46-431a-90db-3541adb3af2d" providerId="ADAL" clId="{3F41ECCE-9FDD-1541-99E5-A7C910E44630}" dt="2024-02-01T12:56:07.936" v="560" actId="20578"/>
        <pc:sldMkLst>
          <pc:docMk/>
          <pc:sldMk cId="3936712023" sldId="601"/>
        </pc:sldMkLst>
      </pc:sldChg>
      <pc:sldChg chg="addSp delSp modSp mod delAnim modAnim">
        <pc:chgData name="Karoline Huth" userId="5ffc0af5-9e46-431a-90db-3541adb3af2d" providerId="ADAL" clId="{3F41ECCE-9FDD-1541-99E5-A7C910E44630}" dt="2024-02-01T13:05:36.318" v="567" actId="478"/>
        <pc:sldMkLst>
          <pc:docMk/>
          <pc:sldMk cId="972036101" sldId="602"/>
        </pc:sldMkLst>
        <pc:spChg chg="mod">
          <ac:chgData name="Karoline Huth" userId="5ffc0af5-9e46-431a-90db-3541adb3af2d" providerId="ADAL" clId="{3F41ECCE-9FDD-1541-99E5-A7C910E44630}" dt="2024-01-31T18:23:28.972" v="143" actId="20577"/>
          <ac:spMkLst>
            <pc:docMk/>
            <pc:sldMk cId="972036101" sldId="602"/>
            <ac:spMk id="3" creationId="{BCF9DA46-A066-8C30-6E55-FD9521659176}"/>
          </ac:spMkLst>
        </pc:spChg>
        <pc:spChg chg="del mod">
          <ac:chgData name="Karoline Huth" userId="5ffc0af5-9e46-431a-90db-3541adb3af2d" providerId="ADAL" clId="{3F41ECCE-9FDD-1541-99E5-A7C910E44630}" dt="2024-01-31T18:23:42.714" v="150" actId="478"/>
          <ac:spMkLst>
            <pc:docMk/>
            <pc:sldMk cId="972036101" sldId="602"/>
            <ac:spMk id="4" creationId="{F9EA6ED8-47E7-7DDE-5BEC-DBCBB274E8D8}"/>
          </ac:spMkLst>
        </pc:spChg>
        <pc:spChg chg="add mod">
          <ac:chgData name="Karoline Huth" userId="5ffc0af5-9e46-431a-90db-3541adb3af2d" providerId="ADAL" clId="{3F41ECCE-9FDD-1541-99E5-A7C910E44630}" dt="2024-01-31T18:26:34.742" v="437" actId="20577"/>
          <ac:spMkLst>
            <pc:docMk/>
            <pc:sldMk cId="972036101" sldId="602"/>
            <ac:spMk id="5" creationId="{4E1AEB7C-6D72-C634-FFF4-6946DF676988}"/>
          </ac:spMkLst>
        </pc:spChg>
        <pc:picChg chg="add del mod modCrop">
          <ac:chgData name="Karoline Huth" userId="5ffc0af5-9e46-431a-90db-3541adb3af2d" providerId="ADAL" clId="{3F41ECCE-9FDD-1541-99E5-A7C910E44630}" dt="2024-02-01T13:05:36.318" v="567" actId="478"/>
          <ac:picMkLst>
            <pc:docMk/>
            <pc:sldMk cId="972036101" sldId="602"/>
            <ac:picMk id="9" creationId="{3CB4B699-9EB8-5FB9-6507-D1FE0825D7B5}"/>
          </ac:picMkLst>
        </pc:picChg>
      </pc:sldChg>
      <pc:sldChg chg="modSp mod">
        <pc:chgData name="Karoline Huth" userId="5ffc0af5-9e46-431a-90db-3541adb3af2d" providerId="ADAL" clId="{3F41ECCE-9FDD-1541-99E5-A7C910E44630}" dt="2024-01-31T18:38:36.126" v="540" actId="114"/>
        <pc:sldMkLst>
          <pc:docMk/>
          <pc:sldMk cId="300369435" sldId="629"/>
        </pc:sldMkLst>
        <pc:spChg chg="mod">
          <ac:chgData name="Karoline Huth" userId="5ffc0af5-9e46-431a-90db-3541adb3af2d" providerId="ADAL" clId="{3F41ECCE-9FDD-1541-99E5-A7C910E44630}" dt="2024-01-31T18:30:15.220" v="495" actId="1076"/>
          <ac:spMkLst>
            <pc:docMk/>
            <pc:sldMk cId="300369435" sldId="629"/>
            <ac:spMk id="4" creationId="{95BCFEA4-5872-F7A8-D62B-A3276A5D364E}"/>
          </ac:spMkLst>
        </pc:spChg>
        <pc:spChg chg="mod">
          <ac:chgData name="Karoline Huth" userId="5ffc0af5-9e46-431a-90db-3541adb3af2d" providerId="ADAL" clId="{3F41ECCE-9FDD-1541-99E5-A7C910E44630}" dt="2024-01-31T18:38:36.126" v="540" actId="114"/>
          <ac:spMkLst>
            <pc:docMk/>
            <pc:sldMk cId="300369435" sldId="629"/>
            <ac:spMk id="7" creationId="{067B623A-831A-91A0-4BE8-47368F61F7CD}"/>
          </ac:spMkLst>
        </pc:spChg>
      </pc:sldChg>
      <pc:sldChg chg="add del">
        <pc:chgData name="Karoline Huth" userId="5ffc0af5-9e46-431a-90db-3541adb3af2d" providerId="ADAL" clId="{3F41ECCE-9FDD-1541-99E5-A7C910E44630}" dt="2024-02-01T13:01:44.410" v="562" actId="2696"/>
        <pc:sldMkLst>
          <pc:docMk/>
          <pc:sldMk cId="72108519" sldId="630"/>
        </pc:sldMkLst>
      </pc:sldChg>
      <pc:sldChg chg="add modAnim">
        <pc:chgData name="Karoline Huth" userId="5ffc0af5-9e46-431a-90db-3541adb3af2d" providerId="ADAL" clId="{3F41ECCE-9FDD-1541-99E5-A7C910E44630}" dt="2024-02-01T13:05:27.793" v="566"/>
        <pc:sldMkLst>
          <pc:docMk/>
          <pc:sldMk cId="4221003262" sldId="630"/>
        </pc:sldMkLst>
      </pc:sldChg>
    </pc:docChg>
  </pc:docChgLst>
  <pc:docChgLst>
    <pc:chgData name="Karoline Huth" userId="5ffc0af5-9e46-431a-90db-3541adb3af2d" providerId="ADAL" clId="{8EEAABA1-5715-324C-85F7-0B9D1CD18B60}"/>
    <pc:docChg chg="undo custSel addSld delSld modSld sldOrd">
      <pc:chgData name="Karoline Huth" userId="5ffc0af5-9e46-431a-90db-3541adb3af2d" providerId="ADAL" clId="{8EEAABA1-5715-324C-85F7-0B9D1CD18B60}" dt="2023-01-11T11:28:50.728" v="8285"/>
      <pc:docMkLst>
        <pc:docMk/>
      </pc:docMkLst>
      <pc:sldChg chg="ord">
        <pc:chgData name="Karoline Huth" userId="5ffc0af5-9e46-431a-90db-3541adb3af2d" providerId="ADAL" clId="{8EEAABA1-5715-324C-85F7-0B9D1CD18B60}" dt="2023-01-09T17:02:30.649" v="1440" actId="20578"/>
        <pc:sldMkLst>
          <pc:docMk/>
          <pc:sldMk cId="1917598881" sldId="262"/>
        </pc:sldMkLst>
      </pc:sldChg>
      <pc:sldChg chg="del">
        <pc:chgData name="Karoline Huth" userId="5ffc0af5-9e46-431a-90db-3541adb3af2d" providerId="ADAL" clId="{8EEAABA1-5715-324C-85F7-0B9D1CD18B60}" dt="2023-01-09T17:04:34.806" v="1452" actId="2696"/>
        <pc:sldMkLst>
          <pc:docMk/>
          <pc:sldMk cId="2112609094" sldId="272"/>
        </pc:sldMkLst>
      </pc:sldChg>
      <pc:sldChg chg="ord">
        <pc:chgData name="Karoline Huth" userId="5ffc0af5-9e46-431a-90db-3541adb3af2d" providerId="ADAL" clId="{8EEAABA1-5715-324C-85F7-0B9D1CD18B60}" dt="2023-01-09T17:02:30.649" v="1440" actId="20578"/>
        <pc:sldMkLst>
          <pc:docMk/>
          <pc:sldMk cId="2299009425" sldId="278"/>
        </pc:sldMkLst>
      </pc:sldChg>
      <pc:sldChg chg="del ord">
        <pc:chgData name="Karoline Huth" userId="5ffc0af5-9e46-431a-90db-3541adb3af2d" providerId="ADAL" clId="{8EEAABA1-5715-324C-85F7-0B9D1CD18B60}" dt="2023-01-10T14:20:39.597" v="1664" actId="2696"/>
        <pc:sldMkLst>
          <pc:docMk/>
          <pc:sldMk cId="1617407401" sldId="286"/>
        </pc:sldMkLst>
      </pc:sldChg>
      <pc:sldChg chg="delSp modSp del mod">
        <pc:chgData name="Karoline Huth" userId="5ffc0af5-9e46-431a-90db-3541adb3af2d" providerId="ADAL" clId="{8EEAABA1-5715-324C-85F7-0B9D1CD18B60}" dt="2023-01-09T17:01:39.422" v="1433" actId="2696"/>
        <pc:sldMkLst>
          <pc:docMk/>
          <pc:sldMk cId="139853249" sldId="287"/>
        </pc:sldMkLst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2" creationId="{CFA6D3C8-EC75-FD4F-866F-0D21DAC8D0AE}"/>
          </ac:spMkLst>
        </pc:spChg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3" creationId="{A608DB0F-C847-974D-9310-180BB4548222}"/>
          </ac:spMkLst>
        </pc:spChg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13" creationId="{9B7E909C-CC8E-FD4D-A1EF-85B96F6025AF}"/>
          </ac:spMkLst>
        </pc:spChg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15" creationId="{114FE2D9-262C-A04E-8E14-6B79B46B94C2}"/>
          </ac:spMkLst>
        </pc:spChg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17" creationId="{70067F3B-3A92-144A-95C2-9BF0AF8DD935}"/>
          </ac:spMkLst>
        </pc:spChg>
        <pc:spChg chg="del">
          <ac:chgData name="Karoline Huth" userId="5ffc0af5-9e46-431a-90db-3541adb3af2d" providerId="ADAL" clId="{8EEAABA1-5715-324C-85F7-0B9D1CD18B60}" dt="2023-01-05T16:09:01.232" v="0" actId="478"/>
          <ac:spMkLst>
            <pc:docMk/>
            <pc:sldMk cId="139853249" sldId="287"/>
            <ac:spMk id="19" creationId="{98B8ED41-743E-4448-A939-9D0F4916918B}"/>
          </ac:spMkLst>
        </pc:spChg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21" creationId="{47FEF786-4E33-9F4B-97E5-8418A1AAD19E}"/>
          </ac:spMkLst>
        </pc:spChg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22" creationId="{C55A331A-1E13-4A4E-A37B-7DC7B5CD7FFB}"/>
          </ac:spMkLst>
        </pc:spChg>
        <pc:spChg chg="del">
          <ac:chgData name="Karoline Huth" userId="5ffc0af5-9e46-431a-90db-3541adb3af2d" providerId="ADAL" clId="{8EEAABA1-5715-324C-85F7-0B9D1CD18B60}" dt="2023-01-05T16:09:01.232" v="0" actId="478"/>
          <ac:spMkLst>
            <pc:docMk/>
            <pc:sldMk cId="139853249" sldId="287"/>
            <ac:spMk id="23" creationId="{FA03A205-A530-5C42-8744-70451289BFC7}"/>
          </ac:spMkLst>
        </pc:spChg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24" creationId="{F4062B3D-2C0B-5047-A6FA-71AF46F410E7}"/>
          </ac:spMkLst>
        </pc:spChg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25" creationId="{6EC73A52-2955-3A41-AFFD-1AEB66C3F9AE}"/>
          </ac:spMkLst>
        </pc:spChg>
        <pc:spChg chg="del">
          <ac:chgData name="Karoline Huth" userId="5ffc0af5-9e46-431a-90db-3541adb3af2d" providerId="ADAL" clId="{8EEAABA1-5715-324C-85F7-0B9D1CD18B60}" dt="2023-01-05T16:09:01.232" v="0" actId="478"/>
          <ac:spMkLst>
            <pc:docMk/>
            <pc:sldMk cId="139853249" sldId="287"/>
            <ac:spMk id="26" creationId="{6135FDB3-9BA6-0B4E-B0FB-88D911EA461A}"/>
          </ac:spMkLst>
        </pc:spChg>
      </pc:sldChg>
      <pc:sldChg chg="modSp mod modNotesTx">
        <pc:chgData name="Karoline Huth" userId="5ffc0af5-9e46-431a-90db-3541adb3af2d" providerId="ADAL" clId="{8EEAABA1-5715-324C-85F7-0B9D1CD18B60}" dt="2023-01-11T10:59:30.389" v="7247" actId="20577"/>
        <pc:sldMkLst>
          <pc:docMk/>
          <pc:sldMk cId="3501034909" sldId="293"/>
        </pc:sldMkLst>
        <pc:spChg chg="mod">
          <ac:chgData name="Karoline Huth" userId="5ffc0af5-9e46-431a-90db-3541adb3af2d" providerId="ADAL" clId="{8EEAABA1-5715-324C-85F7-0B9D1CD18B60}" dt="2023-01-09T17:23:09.581" v="1662" actId="20577"/>
          <ac:spMkLst>
            <pc:docMk/>
            <pc:sldMk cId="3501034909" sldId="293"/>
            <ac:spMk id="7" creationId="{EA29F227-3810-4945-BD9F-54E29C8A97C2}"/>
          </ac:spMkLst>
        </pc:spChg>
        <pc:spChg chg="mod">
          <ac:chgData name="Karoline Huth" userId="5ffc0af5-9e46-431a-90db-3541adb3af2d" providerId="ADAL" clId="{8EEAABA1-5715-324C-85F7-0B9D1CD18B60}" dt="2023-01-11T07:25:57.524" v="5237" actId="1036"/>
          <ac:spMkLst>
            <pc:docMk/>
            <pc:sldMk cId="3501034909" sldId="293"/>
            <ac:spMk id="10" creationId="{25135258-86AA-DD4B-94B3-F565A335C42A}"/>
          </ac:spMkLst>
        </pc:spChg>
        <pc:spChg chg="mod">
          <ac:chgData name="Karoline Huth" userId="5ffc0af5-9e46-431a-90db-3541adb3af2d" providerId="ADAL" clId="{8EEAABA1-5715-324C-85F7-0B9D1CD18B60}" dt="2023-01-11T07:25:33.158" v="5190" actId="1036"/>
          <ac:spMkLst>
            <pc:docMk/>
            <pc:sldMk cId="3501034909" sldId="293"/>
            <ac:spMk id="11" creationId="{2A82E7EC-5634-5C4D-A428-6797F1086FBC}"/>
          </ac:spMkLst>
        </pc:spChg>
        <pc:cxnChg chg="mod">
          <ac:chgData name="Karoline Huth" userId="5ffc0af5-9e46-431a-90db-3541adb3af2d" providerId="ADAL" clId="{8EEAABA1-5715-324C-85F7-0B9D1CD18B60}" dt="2023-01-11T07:25:52.146" v="5231" actId="1036"/>
          <ac:cxnSpMkLst>
            <pc:docMk/>
            <pc:sldMk cId="3501034909" sldId="293"/>
            <ac:cxnSpMk id="12" creationId="{B869CFE4-76EB-2348-B9B3-0B5CC838ACF1}"/>
          </ac:cxnSpMkLst>
        </pc:cxnChg>
      </pc:sldChg>
      <pc:sldChg chg="del">
        <pc:chgData name="Karoline Huth" userId="5ffc0af5-9e46-431a-90db-3541adb3af2d" providerId="ADAL" clId="{8EEAABA1-5715-324C-85F7-0B9D1CD18B60}" dt="2023-01-05T16:12:44.084" v="22" actId="2696"/>
        <pc:sldMkLst>
          <pc:docMk/>
          <pc:sldMk cId="3675923444" sldId="295"/>
        </pc:sldMkLst>
      </pc:sldChg>
      <pc:sldChg chg="ord">
        <pc:chgData name="Karoline Huth" userId="5ffc0af5-9e46-431a-90db-3541adb3af2d" providerId="ADAL" clId="{8EEAABA1-5715-324C-85F7-0B9D1CD18B60}" dt="2023-01-09T17:02:30.649" v="1440" actId="20578"/>
        <pc:sldMkLst>
          <pc:docMk/>
          <pc:sldMk cId="1975769058" sldId="298"/>
        </pc:sldMkLst>
      </pc:sldChg>
      <pc:sldChg chg="del">
        <pc:chgData name="Karoline Huth" userId="5ffc0af5-9e46-431a-90db-3541adb3af2d" providerId="ADAL" clId="{8EEAABA1-5715-324C-85F7-0B9D1CD18B60}" dt="2023-01-09T16:27:23.855" v="468" actId="2696"/>
        <pc:sldMkLst>
          <pc:docMk/>
          <pc:sldMk cId="3493081253" sldId="299"/>
        </pc:sldMkLst>
      </pc:sldChg>
      <pc:sldChg chg="ord">
        <pc:chgData name="Karoline Huth" userId="5ffc0af5-9e46-431a-90db-3541adb3af2d" providerId="ADAL" clId="{8EEAABA1-5715-324C-85F7-0B9D1CD18B60}" dt="2023-01-09T17:02:30.649" v="1440" actId="20578"/>
        <pc:sldMkLst>
          <pc:docMk/>
          <pc:sldMk cId="3006194109" sldId="300"/>
        </pc:sldMkLst>
      </pc:sldChg>
      <pc:sldChg chg="ord">
        <pc:chgData name="Karoline Huth" userId="5ffc0af5-9e46-431a-90db-3541adb3af2d" providerId="ADAL" clId="{8EEAABA1-5715-324C-85F7-0B9D1CD18B60}" dt="2023-01-09T17:02:30.649" v="1440" actId="20578"/>
        <pc:sldMkLst>
          <pc:docMk/>
          <pc:sldMk cId="1256644468" sldId="301"/>
        </pc:sldMkLst>
      </pc:sldChg>
      <pc:sldChg chg="del">
        <pc:chgData name="Karoline Huth" userId="5ffc0af5-9e46-431a-90db-3541adb3af2d" providerId="ADAL" clId="{8EEAABA1-5715-324C-85F7-0B9D1CD18B60}" dt="2023-01-09T16:59:48.341" v="1419" actId="2696"/>
        <pc:sldMkLst>
          <pc:docMk/>
          <pc:sldMk cId="3909793621" sldId="302"/>
        </pc:sldMkLst>
      </pc:sldChg>
      <pc:sldChg chg="del">
        <pc:chgData name="Karoline Huth" userId="5ffc0af5-9e46-431a-90db-3541adb3af2d" providerId="ADAL" clId="{8EEAABA1-5715-324C-85F7-0B9D1CD18B60}" dt="2023-01-09T17:01:40.979" v="1434" actId="2696"/>
        <pc:sldMkLst>
          <pc:docMk/>
          <pc:sldMk cId="4084531855" sldId="303"/>
        </pc:sldMkLst>
      </pc:sldChg>
      <pc:sldChg chg="addSp delSp modSp mod ord delAnim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1263136303" sldId="304"/>
        </pc:sldMkLst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2" creationId="{44EA59B4-CBD7-4344-9BB6-52338C54CE83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7" creationId="{D646162F-D1CD-A44A-8E81-149A714D2761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8" creationId="{C15C8486-85BB-1A4D-85E2-8B796A53CCD0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9" creationId="{25DFC9F1-41D2-BC41-8922-BC059866DF1C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10" creationId="{A4C7B0BB-597A-0F42-9D9E-EDC62DB1290A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11" creationId="{4C54AEDF-583F-194D-A0A8-9CCE3B0100DF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13" creationId="{52AF1D19-501A-D147-AA08-D5A0B01FAC06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14" creationId="{356C7339-BC50-1941-A4DA-E69AFDBE789A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16" creationId="{8F8D6100-D67F-4841-84FA-5600BB963A87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17" creationId="{0ECE6B12-9D16-9C42-B800-4072180D0C1F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18" creationId="{630B9DDE-D12C-304A-BFD7-A5ECB3E3FEF7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19" creationId="{CA3AD819-D2B1-A54E-8E1F-7549F30D807A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20" creationId="{27F709D6-9B0A-274A-9AE0-4F8D8EB0FC52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21" creationId="{AB1F659C-3128-2D45-B39E-F7930B562AC5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22" creationId="{664C26A6-1224-164A-AAAC-9F6212FA9080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34" creationId="{E3C3C9E9-5CE4-2B45-8ED1-47EB351FB775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35" creationId="{5FD984CD-7160-5D48-B120-E320C1FEF56B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36" creationId="{A16EAD24-43A3-C945-A0D9-64F022DC4438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37" creationId="{00E16F5A-1154-D643-8781-3BEFDCDBED60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38" creationId="{274D59FE-1A83-0343-9573-42DE8483057D}"/>
          </ac:spMkLst>
        </pc:spChg>
        <pc:spChg chg="del">
          <ac:chgData name="Karoline Huth" userId="5ffc0af5-9e46-431a-90db-3541adb3af2d" providerId="ADAL" clId="{8EEAABA1-5715-324C-85F7-0B9D1CD18B60}" dt="2023-01-09T17:22:06.939" v="1638" actId="478"/>
          <ac:spMkLst>
            <pc:docMk/>
            <pc:sldMk cId="1263136303" sldId="304"/>
            <ac:spMk id="39" creationId="{665F765A-4CB1-F54B-A6E6-8425D843EAC3}"/>
          </ac:spMkLst>
        </pc:spChg>
        <pc:picChg chg="add mod">
          <ac:chgData name="Karoline Huth" userId="5ffc0af5-9e46-431a-90db-3541adb3af2d" providerId="ADAL" clId="{8EEAABA1-5715-324C-85F7-0B9D1CD18B60}" dt="2023-01-09T17:22:24.841" v="1644" actId="1076"/>
          <ac:picMkLst>
            <pc:docMk/>
            <pc:sldMk cId="1263136303" sldId="304"/>
            <ac:picMk id="5" creationId="{E3DD8B12-E87A-CE84-7138-09F0D01CAC1E}"/>
          </ac:picMkLst>
        </pc:picChg>
        <pc:cxnChg chg="del">
          <ac:chgData name="Karoline Huth" userId="5ffc0af5-9e46-431a-90db-3541adb3af2d" providerId="ADAL" clId="{8EEAABA1-5715-324C-85F7-0B9D1CD18B60}" dt="2023-01-09T17:22:05.082" v="1637" actId="478"/>
          <ac:cxnSpMkLst>
            <pc:docMk/>
            <pc:sldMk cId="1263136303" sldId="304"/>
            <ac:cxnSpMk id="4" creationId="{FD731079-2A19-2847-B09E-FA3DF8BBD766}"/>
          </ac:cxnSpMkLst>
        </pc:cxnChg>
        <pc:cxnChg chg="del">
          <ac:chgData name="Karoline Huth" userId="5ffc0af5-9e46-431a-90db-3541adb3af2d" providerId="ADAL" clId="{8EEAABA1-5715-324C-85F7-0B9D1CD18B60}" dt="2023-01-09T17:22:05.082" v="1637" actId="478"/>
          <ac:cxnSpMkLst>
            <pc:docMk/>
            <pc:sldMk cId="1263136303" sldId="304"/>
            <ac:cxnSpMk id="23" creationId="{7453D0E2-6950-344F-B5E1-03CBA7CF164A}"/>
          </ac:cxnSpMkLst>
        </pc:cxnChg>
        <pc:cxnChg chg="del">
          <ac:chgData name="Karoline Huth" userId="5ffc0af5-9e46-431a-90db-3541adb3af2d" providerId="ADAL" clId="{8EEAABA1-5715-324C-85F7-0B9D1CD18B60}" dt="2023-01-09T17:22:05.082" v="1637" actId="478"/>
          <ac:cxnSpMkLst>
            <pc:docMk/>
            <pc:sldMk cId="1263136303" sldId="304"/>
            <ac:cxnSpMk id="24" creationId="{437AA082-4AE8-8349-AC2D-1E0B45CAA29B}"/>
          </ac:cxnSpMkLst>
        </pc:cxnChg>
        <pc:cxnChg chg="del mod">
          <ac:chgData name="Karoline Huth" userId="5ffc0af5-9e46-431a-90db-3541adb3af2d" providerId="ADAL" clId="{8EEAABA1-5715-324C-85F7-0B9D1CD18B60}" dt="2023-01-09T17:22:05.082" v="1637" actId="478"/>
          <ac:cxnSpMkLst>
            <pc:docMk/>
            <pc:sldMk cId="1263136303" sldId="304"/>
            <ac:cxnSpMk id="26" creationId="{013E96E0-0C41-924B-87A8-CBB6CCDA2A39}"/>
          </ac:cxnSpMkLst>
        </pc:cxnChg>
        <pc:cxnChg chg="del mod">
          <ac:chgData name="Karoline Huth" userId="5ffc0af5-9e46-431a-90db-3541adb3af2d" providerId="ADAL" clId="{8EEAABA1-5715-324C-85F7-0B9D1CD18B60}" dt="2023-01-09T17:22:05.082" v="1637" actId="478"/>
          <ac:cxnSpMkLst>
            <pc:docMk/>
            <pc:sldMk cId="1263136303" sldId="304"/>
            <ac:cxnSpMk id="29" creationId="{15022BC1-AB32-2E4F-A82B-2C46F43E8C27}"/>
          </ac:cxnSpMkLst>
        </pc:cxnChg>
        <pc:cxnChg chg="del">
          <ac:chgData name="Karoline Huth" userId="5ffc0af5-9e46-431a-90db-3541adb3af2d" providerId="ADAL" clId="{8EEAABA1-5715-324C-85F7-0B9D1CD18B60}" dt="2023-01-09T17:22:05.082" v="1637" actId="478"/>
          <ac:cxnSpMkLst>
            <pc:docMk/>
            <pc:sldMk cId="1263136303" sldId="304"/>
            <ac:cxnSpMk id="31" creationId="{575C2986-6F18-9D4D-B7FC-9BEB106E0C4F}"/>
          </ac:cxnSpMkLst>
        </pc:cxnChg>
        <pc:cxnChg chg="del mod">
          <ac:chgData name="Karoline Huth" userId="5ffc0af5-9e46-431a-90db-3541adb3af2d" providerId="ADAL" clId="{8EEAABA1-5715-324C-85F7-0B9D1CD18B60}" dt="2023-01-09T17:22:05.082" v="1637" actId="478"/>
          <ac:cxnSpMkLst>
            <pc:docMk/>
            <pc:sldMk cId="1263136303" sldId="304"/>
            <ac:cxnSpMk id="32" creationId="{E9629044-43BD-0F4B-8B29-2B0DF8545B6F}"/>
          </ac:cxnSpMkLst>
        </pc:cxnChg>
      </pc:sldChg>
      <pc:sldChg chg="del">
        <pc:chgData name="Karoline Huth" userId="5ffc0af5-9e46-431a-90db-3541adb3af2d" providerId="ADAL" clId="{8EEAABA1-5715-324C-85F7-0B9D1CD18B60}" dt="2023-01-09T16:58:01.840" v="1403" actId="2696"/>
        <pc:sldMkLst>
          <pc:docMk/>
          <pc:sldMk cId="1474332761" sldId="305"/>
        </pc:sldMkLst>
      </pc:sldChg>
      <pc:sldChg chg="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947464294" sldId="306"/>
        </pc:sldMkLst>
      </pc:sldChg>
      <pc:sldChg chg="addSp delSp modSp mod modAnim">
        <pc:chgData name="Karoline Huth" userId="5ffc0af5-9e46-431a-90db-3541adb3af2d" providerId="ADAL" clId="{8EEAABA1-5715-324C-85F7-0B9D1CD18B60}" dt="2023-01-11T07:19:40.118" v="5156"/>
        <pc:sldMkLst>
          <pc:docMk/>
          <pc:sldMk cId="3075618489" sldId="307"/>
        </pc:sldMkLst>
        <pc:spChg chg="mod">
          <ac:chgData name="Karoline Huth" userId="5ffc0af5-9e46-431a-90db-3541adb3af2d" providerId="ADAL" clId="{8EEAABA1-5715-324C-85F7-0B9D1CD18B60}" dt="2023-01-11T07:19:20.057" v="5151" actId="2711"/>
          <ac:spMkLst>
            <pc:docMk/>
            <pc:sldMk cId="3075618489" sldId="307"/>
            <ac:spMk id="6" creationId="{5035EED6-C86E-0B4F-ADE8-845324103C90}"/>
          </ac:spMkLst>
        </pc:spChg>
        <pc:spChg chg="add del mod">
          <ac:chgData name="Karoline Huth" userId="5ffc0af5-9e46-431a-90db-3541adb3af2d" providerId="ADAL" clId="{8EEAABA1-5715-324C-85F7-0B9D1CD18B60}" dt="2023-01-11T07:19:40.118" v="5156"/>
          <ac:spMkLst>
            <pc:docMk/>
            <pc:sldMk cId="3075618489" sldId="307"/>
            <ac:spMk id="8" creationId="{7354F22F-FFF3-1BF2-ED58-AC6BC5701518}"/>
          </ac:spMkLst>
        </pc:spChg>
        <pc:picChg chg="add mod modCrop">
          <ac:chgData name="Karoline Huth" userId="5ffc0af5-9e46-431a-90db-3541adb3af2d" providerId="ADAL" clId="{8EEAABA1-5715-324C-85F7-0B9D1CD18B60}" dt="2023-01-11T06:31:24.431" v="4632" actId="1076"/>
          <ac:picMkLst>
            <pc:docMk/>
            <pc:sldMk cId="3075618489" sldId="307"/>
            <ac:picMk id="3" creationId="{7AA57CDE-D28F-A000-7395-5354AC801EE0}"/>
          </ac:picMkLst>
        </pc:picChg>
        <pc:picChg chg="add mod">
          <ac:chgData name="Karoline Huth" userId="5ffc0af5-9e46-431a-90db-3541adb3af2d" providerId="ADAL" clId="{8EEAABA1-5715-324C-85F7-0B9D1CD18B60}" dt="2023-01-11T06:30:39.366" v="4623" actId="1076"/>
          <ac:picMkLst>
            <pc:docMk/>
            <pc:sldMk cId="3075618489" sldId="307"/>
            <ac:picMk id="5" creationId="{D40DA1EF-9C1E-9344-20DF-B0C14B19638E}"/>
          </ac:picMkLst>
        </pc:picChg>
        <pc:picChg chg="add mod modCrop">
          <ac:chgData name="Karoline Huth" userId="5ffc0af5-9e46-431a-90db-3541adb3af2d" providerId="ADAL" clId="{8EEAABA1-5715-324C-85F7-0B9D1CD18B60}" dt="2023-01-11T06:30:47.904" v="4626" actId="1076"/>
          <ac:picMkLst>
            <pc:docMk/>
            <pc:sldMk cId="3075618489" sldId="307"/>
            <ac:picMk id="7" creationId="{479FC5F2-507F-BA81-E3E2-137DF2AC385A}"/>
          </ac:picMkLst>
        </pc:picChg>
        <pc:picChg chg="del">
          <ac:chgData name="Karoline Huth" userId="5ffc0af5-9e46-431a-90db-3541adb3af2d" providerId="ADAL" clId="{8EEAABA1-5715-324C-85F7-0B9D1CD18B60}" dt="2023-01-11T06:27:59.449" v="4584" actId="478"/>
          <ac:picMkLst>
            <pc:docMk/>
            <pc:sldMk cId="3075618489" sldId="307"/>
            <ac:picMk id="9224" creationId="{A0B2E5E0-B615-1A4B-A37B-0C7864A05817}"/>
          </ac:picMkLst>
        </pc:picChg>
      </pc:sldChg>
      <pc:sldChg chg="addSp delSp modSp mod delAnim modAnim modNotesTx">
        <pc:chgData name="Karoline Huth" userId="5ffc0af5-9e46-431a-90db-3541adb3af2d" providerId="ADAL" clId="{8EEAABA1-5715-324C-85F7-0B9D1CD18B60}" dt="2023-01-11T11:08:36.855" v="7359" actId="20577"/>
        <pc:sldMkLst>
          <pc:docMk/>
          <pc:sldMk cId="1098523167" sldId="308"/>
        </pc:sldMkLst>
        <pc:spChg chg="add mod">
          <ac:chgData name="Karoline Huth" userId="5ffc0af5-9e46-431a-90db-3541adb3af2d" providerId="ADAL" clId="{8EEAABA1-5715-324C-85F7-0B9D1CD18B60}" dt="2023-01-11T07:54:17.345" v="5360" actId="1035"/>
          <ac:spMkLst>
            <pc:docMk/>
            <pc:sldMk cId="1098523167" sldId="308"/>
            <ac:spMk id="5" creationId="{8CEBE205-15E8-843A-BBD0-C8F33F7093D4}"/>
          </ac:spMkLst>
        </pc:spChg>
        <pc:spChg chg="mod">
          <ac:chgData name="Karoline Huth" userId="5ffc0af5-9e46-431a-90db-3541adb3af2d" providerId="ADAL" clId="{8EEAABA1-5715-324C-85F7-0B9D1CD18B60}" dt="2023-01-11T07:19:30.376" v="5153" actId="2711"/>
          <ac:spMkLst>
            <pc:docMk/>
            <pc:sldMk cId="1098523167" sldId="308"/>
            <ac:spMk id="6" creationId="{5035EED6-C86E-0B4F-ADE8-845324103C90}"/>
          </ac:spMkLst>
        </pc:spChg>
        <pc:spChg chg="add mod">
          <ac:chgData name="Karoline Huth" userId="5ffc0af5-9e46-431a-90db-3541adb3af2d" providerId="ADAL" clId="{8EEAABA1-5715-324C-85F7-0B9D1CD18B60}" dt="2023-01-11T07:54:37.707" v="5383" actId="1036"/>
          <ac:spMkLst>
            <pc:docMk/>
            <pc:sldMk cId="1098523167" sldId="308"/>
            <ac:spMk id="7" creationId="{6DB2CA01-0186-2ABB-3F5E-4B0387F2AA65}"/>
          </ac:spMkLst>
        </pc:spChg>
        <pc:spChg chg="mod">
          <ac:chgData name="Karoline Huth" userId="5ffc0af5-9e46-431a-90db-3541adb3af2d" providerId="ADAL" clId="{8EEAABA1-5715-324C-85F7-0B9D1CD18B60}" dt="2023-01-11T07:53:40.181" v="5349" actId="1036"/>
          <ac:spMkLst>
            <pc:docMk/>
            <pc:sldMk cId="1098523167" sldId="308"/>
            <ac:spMk id="8" creationId="{72ED1D96-21C6-8B49-B188-F42BD41B6E1E}"/>
          </ac:spMkLst>
        </pc:spChg>
        <pc:spChg chg="del mod">
          <ac:chgData name="Karoline Huth" userId="5ffc0af5-9e46-431a-90db-3541adb3af2d" providerId="ADAL" clId="{8EEAABA1-5715-324C-85F7-0B9D1CD18B60}" dt="2023-01-10T14:57:41.575" v="3076" actId="478"/>
          <ac:spMkLst>
            <pc:docMk/>
            <pc:sldMk cId="1098523167" sldId="308"/>
            <ac:spMk id="9" creationId="{CEB7AF22-8EC5-DD47-BC7D-8908EA437806}"/>
          </ac:spMkLst>
        </pc:spChg>
        <pc:spChg chg="mod">
          <ac:chgData name="Karoline Huth" userId="5ffc0af5-9e46-431a-90db-3541adb3af2d" providerId="ADAL" clId="{8EEAABA1-5715-324C-85F7-0B9D1CD18B60}" dt="2023-01-11T11:08:36.855" v="7359" actId="20577"/>
          <ac:spMkLst>
            <pc:docMk/>
            <pc:sldMk cId="1098523167" sldId="308"/>
            <ac:spMk id="10" creationId="{62E4702B-9D21-7045-B90A-C303461089DC}"/>
          </ac:spMkLst>
        </pc:spChg>
        <pc:spChg chg="mod">
          <ac:chgData name="Karoline Huth" userId="5ffc0af5-9e46-431a-90db-3541adb3af2d" providerId="ADAL" clId="{8EEAABA1-5715-324C-85F7-0B9D1CD18B60}" dt="2023-01-11T07:54:47.625" v="5389" actId="1036"/>
          <ac:spMkLst>
            <pc:docMk/>
            <pc:sldMk cId="1098523167" sldId="308"/>
            <ac:spMk id="11" creationId="{B2DD56E6-D6FF-8C4B-9C1C-602D7340874E}"/>
          </ac:spMkLst>
        </pc:spChg>
        <pc:picChg chg="add mod">
          <ac:chgData name="Karoline Huth" userId="5ffc0af5-9e46-431a-90db-3541adb3af2d" providerId="ADAL" clId="{8EEAABA1-5715-324C-85F7-0B9D1CD18B60}" dt="2023-01-11T07:53:19.420" v="5297" actId="1036"/>
          <ac:picMkLst>
            <pc:docMk/>
            <pc:sldMk cId="1098523167" sldId="308"/>
            <ac:picMk id="3" creationId="{D6C100DC-27F9-54EF-CBEB-302A00864F63}"/>
          </ac:picMkLst>
        </pc:picChg>
        <pc:picChg chg="del">
          <ac:chgData name="Karoline Huth" userId="5ffc0af5-9e46-431a-90db-3541adb3af2d" providerId="ADAL" clId="{8EEAABA1-5715-324C-85F7-0B9D1CD18B60}" dt="2023-01-10T14:57:29.638" v="3074" actId="478"/>
          <ac:picMkLst>
            <pc:docMk/>
            <pc:sldMk cId="1098523167" sldId="308"/>
            <ac:picMk id="4" creationId="{B9EDA254-7E50-044B-8D54-BD57F0238417}"/>
          </ac:picMkLst>
        </pc:picChg>
      </pc:sldChg>
      <pc:sldChg chg="delSp modSp mod ord delAnim modNotesTx">
        <pc:chgData name="Karoline Huth" userId="5ffc0af5-9e46-431a-90db-3541adb3af2d" providerId="ADAL" clId="{8EEAABA1-5715-324C-85F7-0B9D1CD18B60}" dt="2023-01-11T11:05:31.649" v="7257" actId="20577"/>
        <pc:sldMkLst>
          <pc:docMk/>
          <pc:sldMk cId="2064747397" sldId="309"/>
        </pc:sldMkLst>
        <pc:spChg chg="del">
          <ac:chgData name="Karoline Huth" userId="5ffc0af5-9e46-431a-90db-3541adb3af2d" providerId="ADAL" clId="{8EEAABA1-5715-324C-85F7-0B9D1CD18B60}" dt="2023-01-11T09:50:00.292" v="6150" actId="478"/>
          <ac:spMkLst>
            <pc:docMk/>
            <pc:sldMk cId="2064747397" sldId="309"/>
            <ac:spMk id="5" creationId="{381D92E5-0784-3C44-AD55-88E338CE798F}"/>
          </ac:spMkLst>
        </pc:spChg>
        <pc:picChg chg="del">
          <ac:chgData name="Karoline Huth" userId="5ffc0af5-9e46-431a-90db-3541adb3af2d" providerId="ADAL" clId="{8EEAABA1-5715-324C-85F7-0B9D1CD18B60}" dt="2023-01-11T09:50:00.292" v="6150" actId="478"/>
          <ac:picMkLst>
            <pc:docMk/>
            <pc:sldMk cId="2064747397" sldId="309"/>
            <ac:picMk id="6" creationId="{0F9CBD92-78C2-0D40-A378-548F88540CAB}"/>
          </ac:picMkLst>
        </pc:picChg>
        <pc:picChg chg="mod">
          <ac:chgData name="Karoline Huth" userId="5ffc0af5-9e46-431a-90db-3541adb3af2d" providerId="ADAL" clId="{8EEAABA1-5715-324C-85F7-0B9D1CD18B60}" dt="2023-01-11T09:50:05.285" v="6152" actId="1076"/>
          <ac:picMkLst>
            <pc:docMk/>
            <pc:sldMk cId="2064747397" sldId="309"/>
            <ac:picMk id="11266" creationId="{EB507DE2-A480-D840-9710-A824C52EEDB8}"/>
          </ac:picMkLst>
        </pc:picChg>
      </pc:sldChg>
      <pc:sldChg chg="del">
        <pc:chgData name="Karoline Huth" userId="5ffc0af5-9e46-431a-90db-3541adb3af2d" providerId="ADAL" clId="{8EEAABA1-5715-324C-85F7-0B9D1CD18B60}" dt="2023-01-09T17:00:42.392" v="1427" actId="2696"/>
        <pc:sldMkLst>
          <pc:docMk/>
          <pc:sldMk cId="3533117311" sldId="310"/>
        </pc:sldMkLst>
      </pc:sldChg>
      <pc:sldChg chg="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3562891216" sldId="311"/>
        </pc:sldMkLst>
      </pc:sldChg>
      <pc:sldChg chg="addSp delSp modSp mod ord modNotesTx">
        <pc:chgData name="Karoline Huth" userId="5ffc0af5-9e46-431a-90db-3541adb3af2d" providerId="ADAL" clId="{8EEAABA1-5715-324C-85F7-0B9D1CD18B60}" dt="2023-01-11T06:41:43.269" v="4713" actId="20577"/>
        <pc:sldMkLst>
          <pc:docMk/>
          <pc:sldMk cId="898957694" sldId="312"/>
        </pc:sldMkLst>
        <pc:spChg chg="add del mod">
          <ac:chgData name="Karoline Huth" userId="5ffc0af5-9e46-431a-90db-3541adb3af2d" providerId="ADAL" clId="{8EEAABA1-5715-324C-85F7-0B9D1CD18B60}" dt="2023-01-10T14:48:31.025" v="2499" actId="478"/>
          <ac:spMkLst>
            <pc:docMk/>
            <pc:sldMk cId="898957694" sldId="312"/>
            <ac:spMk id="2" creationId="{88669136-EECD-66B9-06F6-05F3D6D24118}"/>
          </ac:spMkLst>
        </pc:spChg>
        <pc:spChg chg="add mod">
          <ac:chgData name="Karoline Huth" userId="5ffc0af5-9e46-431a-90db-3541adb3af2d" providerId="ADAL" clId="{8EEAABA1-5715-324C-85F7-0B9D1CD18B60}" dt="2023-01-10T14:50:29.801" v="2521" actId="14100"/>
          <ac:spMkLst>
            <pc:docMk/>
            <pc:sldMk cId="898957694" sldId="312"/>
            <ac:spMk id="3" creationId="{CD83C241-B8C1-117D-4C68-DDE61BBC4DFB}"/>
          </ac:spMkLst>
        </pc:spChg>
        <pc:spChg chg="add mod">
          <ac:chgData name="Karoline Huth" userId="5ffc0af5-9e46-431a-90db-3541adb3af2d" providerId="ADAL" clId="{8EEAABA1-5715-324C-85F7-0B9D1CD18B60}" dt="2023-01-10T14:49:48.730" v="2516" actId="1582"/>
          <ac:spMkLst>
            <pc:docMk/>
            <pc:sldMk cId="898957694" sldId="312"/>
            <ac:spMk id="4" creationId="{BD3AC648-78F3-A6D4-8C82-F78DBF1F90B3}"/>
          </ac:spMkLst>
        </pc:spChg>
        <pc:spChg chg="add del mod">
          <ac:chgData name="Karoline Huth" userId="5ffc0af5-9e46-431a-90db-3541adb3af2d" providerId="ADAL" clId="{8EEAABA1-5715-324C-85F7-0B9D1CD18B60}" dt="2023-01-10T15:21:35.680" v="3913" actId="478"/>
          <ac:spMkLst>
            <pc:docMk/>
            <pc:sldMk cId="898957694" sldId="312"/>
            <ac:spMk id="5" creationId="{7053D540-4D7C-32BF-A3E3-2D478A8D236B}"/>
          </ac:spMkLst>
        </pc:spChg>
        <pc:spChg chg="mod">
          <ac:chgData name="Karoline Huth" userId="5ffc0af5-9e46-431a-90db-3541adb3af2d" providerId="ADAL" clId="{8EEAABA1-5715-324C-85F7-0B9D1CD18B60}" dt="2023-01-10T14:54:22.616" v="2833" actId="20577"/>
          <ac:spMkLst>
            <pc:docMk/>
            <pc:sldMk cId="898957694" sldId="312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0T14:49:53.416" v="2517" actId="14100"/>
          <ac:spMkLst>
            <pc:docMk/>
            <pc:sldMk cId="898957694" sldId="312"/>
            <ac:spMk id="7" creationId="{D5F64AFA-AFFA-374F-9E8F-CA8B1785337C}"/>
          </ac:spMkLst>
        </pc:spChg>
        <pc:spChg chg="mod">
          <ac:chgData name="Karoline Huth" userId="5ffc0af5-9e46-431a-90db-3541adb3af2d" providerId="ADAL" clId="{8EEAABA1-5715-324C-85F7-0B9D1CD18B60}" dt="2023-01-10T14:50:03.622" v="2519" actId="14100"/>
          <ac:spMkLst>
            <pc:docMk/>
            <pc:sldMk cId="898957694" sldId="312"/>
            <ac:spMk id="8" creationId="{9F7ECDDA-500E-4C4B-85C0-F46D2766C734}"/>
          </ac:spMkLst>
        </pc:spChg>
        <pc:spChg chg="mod">
          <ac:chgData name="Karoline Huth" userId="5ffc0af5-9e46-431a-90db-3541adb3af2d" providerId="ADAL" clId="{8EEAABA1-5715-324C-85F7-0B9D1CD18B60}" dt="2023-01-10T15:02:47.135" v="3161" actId="1076"/>
          <ac:spMkLst>
            <pc:docMk/>
            <pc:sldMk cId="898957694" sldId="312"/>
            <ac:spMk id="9" creationId="{4A55E787-7961-344D-AE03-40DC2380CA87}"/>
          </ac:spMkLst>
        </pc:spChg>
        <pc:spChg chg="del">
          <ac:chgData name="Karoline Huth" userId="5ffc0af5-9e46-431a-90db-3541adb3af2d" providerId="ADAL" clId="{8EEAABA1-5715-324C-85F7-0B9D1CD18B60}" dt="2023-01-10T14:44:30.585" v="2435" actId="478"/>
          <ac:spMkLst>
            <pc:docMk/>
            <pc:sldMk cId="898957694" sldId="312"/>
            <ac:spMk id="10" creationId="{D9A21B7F-2663-624A-ABB3-39B57CE5DDDA}"/>
          </ac:spMkLst>
        </pc:spChg>
        <pc:spChg chg="add del mod">
          <ac:chgData name="Karoline Huth" userId="5ffc0af5-9e46-431a-90db-3541adb3af2d" providerId="ADAL" clId="{8EEAABA1-5715-324C-85F7-0B9D1CD18B60}" dt="2023-01-10T15:21:35.680" v="3913" actId="478"/>
          <ac:spMkLst>
            <pc:docMk/>
            <pc:sldMk cId="898957694" sldId="312"/>
            <ac:spMk id="11" creationId="{A9D1E098-1D04-DB58-99AC-D6EB93CB35EF}"/>
          </ac:spMkLst>
        </pc:spChg>
        <pc:spChg chg="add del mod">
          <ac:chgData name="Karoline Huth" userId="5ffc0af5-9e46-431a-90db-3541adb3af2d" providerId="ADAL" clId="{8EEAABA1-5715-324C-85F7-0B9D1CD18B60}" dt="2023-01-10T15:21:35.680" v="3913" actId="478"/>
          <ac:spMkLst>
            <pc:docMk/>
            <pc:sldMk cId="898957694" sldId="312"/>
            <ac:spMk id="12" creationId="{6CCF623D-B652-C02D-E56A-01F2C2F3AB69}"/>
          </ac:spMkLst>
        </pc:spChg>
        <pc:spChg chg="mod">
          <ac:chgData name="Karoline Huth" userId="5ffc0af5-9e46-431a-90db-3541adb3af2d" providerId="ADAL" clId="{8EEAABA1-5715-324C-85F7-0B9D1CD18B60}" dt="2023-01-11T06:41:43.269" v="4713" actId="20577"/>
          <ac:spMkLst>
            <pc:docMk/>
            <pc:sldMk cId="898957694" sldId="312"/>
            <ac:spMk id="13" creationId="{C61B5D1C-DB76-0345-813F-666CC2E7BC1B}"/>
          </ac:spMkLst>
        </pc:spChg>
      </pc:sldChg>
      <pc:sldChg chg="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1287722109" sldId="313"/>
        </pc:sldMkLst>
      </pc:sldChg>
      <pc:sldChg chg="addSp delSp modSp mod ord delAnim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2745920649" sldId="314"/>
        </pc:sldMkLst>
        <pc:spChg chg="mod">
          <ac:chgData name="Karoline Huth" userId="5ffc0af5-9e46-431a-90db-3541adb3af2d" providerId="ADAL" clId="{8EEAABA1-5715-324C-85F7-0B9D1CD18B60}" dt="2023-01-11T07:17:10.273" v="5132" actId="27636"/>
          <ac:spMkLst>
            <pc:docMk/>
            <pc:sldMk cId="2745920649" sldId="314"/>
            <ac:spMk id="6" creationId="{5035EED6-C86E-0B4F-ADE8-845324103C90}"/>
          </ac:spMkLst>
        </pc:spChg>
        <pc:picChg chg="del">
          <ac:chgData name="Karoline Huth" userId="5ffc0af5-9e46-431a-90db-3541adb3af2d" providerId="ADAL" clId="{8EEAABA1-5715-324C-85F7-0B9D1CD18B60}" dt="2023-01-10T15:30:13.437" v="4116" actId="478"/>
          <ac:picMkLst>
            <pc:docMk/>
            <pc:sldMk cId="2745920649" sldId="314"/>
            <ac:picMk id="3" creationId="{FC35D261-1357-4C45-8B84-15463A71EA08}"/>
          </ac:picMkLst>
        </pc:picChg>
        <pc:picChg chg="add mod">
          <ac:chgData name="Karoline Huth" userId="5ffc0af5-9e46-431a-90db-3541adb3af2d" providerId="ADAL" clId="{8EEAABA1-5715-324C-85F7-0B9D1CD18B60}" dt="2023-01-10T15:31:02.385" v="4126" actId="14100"/>
          <ac:picMkLst>
            <pc:docMk/>
            <pc:sldMk cId="2745920649" sldId="314"/>
            <ac:picMk id="4" creationId="{EE294684-F15F-8426-04ED-7C5D74431E1D}"/>
          </ac:picMkLst>
        </pc:picChg>
        <pc:picChg chg="add mod">
          <ac:chgData name="Karoline Huth" userId="5ffc0af5-9e46-431a-90db-3541adb3af2d" providerId="ADAL" clId="{8EEAABA1-5715-324C-85F7-0B9D1CD18B60}" dt="2023-01-10T15:31:25.121" v="4151" actId="1038"/>
          <ac:picMkLst>
            <pc:docMk/>
            <pc:sldMk cId="2745920649" sldId="314"/>
            <ac:picMk id="7" creationId="{E0CE8900-189C-8A00-1635-CD421BA2DC11}"/>
          </ac:picMkLst>
        </pc:picChg>
        <pc:picChg chg="del">
          <ac:chgData name="Karoline Huth" userId="5ffc0af5-9e46-431a-90db-3541adb3af2d" providerId="ADAL" clId="{8EEAABA1-5715-324C-85F7-0B9D1CD18B60}" dt="2023-01-10T15:30:13.437" v="4116" actId="478"/>
          <ac:picMkLst>
            <pc:docMk/>
            <pc:sldMk cId="2745920649" sldId="314"/>
            <ac:picMk id="43" creationId="{91768FFC-0BC1-B441-B30E-71FCBDCB2089}"/>
          </ac:picMkLst>
        </pc:picChg>
      </pc:sldChg>
      <pc:sldChg chg="del">
        <pc:chgData name="Karoline Huth" userId="5ffc0af5-9e46-431a-90db-3541adb3af2d" providerId="ADAL" clId="{8EEAABA1-5715-324C-85F7-0B9D1CD18B60}" dt="2023-01-09T17:06:39.443" v="1457" actId="2696"/>
        <pc:sldMkLst>
          <pc:docMk/>
          <pc:sldMk cId="3405866692" sldId="316"/>
        </pc:sldMkLst>
      </pc:sldChg>
      <pc:sldChg chg="addSp delSp modSp mod ord modAnim modShow modNotesTx">
        <pc:chgData name="Karoline Huth" userId="5ffc0af5-9e46-431a-90db-3541adb3af2d" providerId="ADAL" clId="{8EEAABA1-5715-324C-85F7-0B9D1CD18B60}" dt="2023-01-11T11:28:50.728" v="8285"/>
        <pc:sldMkLst>
          <pc:docMk/>
          <pc:sldMk cId="1755101811" sldId="317"/>
        </pc:sldMkLst>
        <pc:spChg chg="mod">
          <ac:chgData name="Karoline Huth" userId="5ffc0af5-9e46-431a-90db-3541adb3af2d" providerId="ADAL" clId="{8EEAABA1-5715-324C-85F7-0B9D1CD18B60}" dt="2023-01-11T11:25:54.797" v="8030" actId="20577"/>
          <ac:spMkLst>
            <pc:docMk/>
            <pc:sldMk cId="1755101811" sldId="317"/>
            <ac:spMk id="6" creationId="{5035EED6-C86E-0B4F-ADE8-845324103C90}"/>
          </ac:spMkLst>
        </pc:spChg>
        <pc:spChg chg="add del mod">
          <ac:chgData name="Karoline Huth" userId="5ffc0af5-9e46-431a-90db-3541adb3af2d" providerId="ADAL" clId="{8EEAABA1-5715-324C-85F7-0B9D1CD18B60}" dt="2023-01-11T11:25:33.740" v="7996" actId="478"/>
          <ac:spMkLst>
            <pc:docMk/>
            <pc:sldMk cId="1755101811" sldId="317"/>
            <ac:spMk id="7" creationId="{3C63473C-A200-C4AF-3DB2-C51F67B34112}"/>
          </ac:spMkLst>
        </pc:spChg>
        <pc:spChg chg="add del mod">
          <ac:chgData name="Karoline Huth" userId="5ffc0af5-9e46-431a-90db-3541adb3af2d" providerId="ADAL" clId="{8EEAABA1-5715-324C-85F7-0B9D1CD18B60}" dt="2023-01-11T11:25:33.740" v="7996" actId="478"/>
          <ac:spMkLst>
            <pc:docMk/>
            <pc:sldMk cId="1755101811" sldId="317"/>
            <ac:spMk id="8" creationId="{E5367DCD-7BB0-2F6A-ED05-23D2BD88C22C}"/>
          </ac:spMkLst>
        </pc:spChg>
        <pc:spChg chg="add del mod">
          <ac:chgData name="Karoline Huth" userId="5ffc0af5-9e46-431a-90db-3541adb3af2d" providerId="ADAL" clId="{8EEAABA1-5715-324C-85F7-0B9D1CD18B60}" dt="2023-01-11T11:25:33.740" v="7996" actId="478"/>
          <ac:spMkLst>
            <pc:docMk/>
            <pc:sldMk cId="1755101811" sldId="317"/>
            <ac:spMk id="11" creationId="{3010819E-7181-FBA3-9192-87BF1AAC0730}"/>
          </ac:spMkLst>
        </pc:spChg>
        <pc:spChg chg="add mod">
          <ac:chgData name="Karoline Huth" userId="5ffc0af5-9e46-431a-90db-3541adb3af2d" providerId="ADAL" clId="{8EEAABA1-5715-324C-85F7-0B9D1CD18B60}" dt="2023-01-11T11:28:22.324" v="8270" actId="20577"/>
          <ac:spMkLst>
            <pc:docMk/>
            <pc:sldMk cId="1755101811" sldId="317"/>
            <ac:spMk id="17" creationId="{4465D940-6B7B-C8DB-FFB6-1573FFA16238}"/>
          </ac:spMkLst>
        </pc:spChg>
        <pc:spChg chg="add mod">
          <ac:chgData name="Karoline Huth" userId="5ffc0af5-9e46-431a-90db-3541adb3af2d" providerId="ADAL" clId="{8EEAABA1-5715-324C-85F7-0B9D1CD18B60}" dt="2023-01-11T11:28:14.051" v="8259" actId="14100"/>
          <ac:spMkLst>
            <pc:docMk/>
            <pc:sldMk cId="1755101811" sldId="317"/>
            <ac:spMk id="18" creationId="{2B257CB8-AB3E-FB56-8A19-149861132831}"/>
          </ac:spMkLst>
        </pc:spChg>
        <pc:spChg chg="add mod">
          <ac:chgData name="Karoline Huth" userId="5ffc0af5-9e46-431a-90db-3541adb3af2d" providerId="ADAL" clId="{8EEAABA1-5715-324C-85F7-0B9D1CD18B60}" dt="2023-01-11T11:28:38.419" v="8284" actId="20577"/>
          <ac:spMkLst>
            <pc:docMk/>
            <pc:sldMk cId="1755101811" sldId="317"/>
            <ac:spMk id="19" creationId="{3533E3F1-313D-B9A3-CC73-44E9CD926909}"/>
          </ac:spMkLst>
        </pc:spChg>
        <pc:picChg chg="del">
          <ac:chgData name="Karoline Huth" userId="5ffc0af5-9e46-431a-90db-3541adb3af2d" providerId="ADAL" clId="{8EEAABA1-5715-324C-85F7-0B9D1CD18B60}" dt="2023-01-10T15:28:34.896" v="4099" actId="478"/>
          <ac:picMkLst>
            <pc:docMk/>
            <pc:sldMk cId="1755101811" sldId="317"/>
            <ac:picMk id="5" creationId="{7C8A1519-16DB-9C4F-8207-792B49EF98FB}"/>
          </ac:picMkLst>
        </pc:picChg>
        <pc:picChg chg="del">
          <ac:chgData name="Karoline Huth" userId="5ffc0af5-9e46-431a-90db-3541adb3af2d" providerId="ADAL" clId="{8EEAABA1-5715-324C-85F7-0B9D1CD18B60}" dt="2023-01-11T11:25:33.740" v="7996" actId="478"/>
          <ac:picMkLst>
            <pc:docMk/>
            <pc:sldMk cId="1755101811" sldId="317"/>
            <ac:picMk id="9" creationId="{6D718DD8-FA25-B840-8087-8F297121158A}"/>
          </ac:picMkLst>
        </pc:picChg>
        <pc:picChg chg="add mod">
          <ac:chgData name="Karoline Huth" userId="5ffc0af5-9e46-431a-90db-3541adb3af2d" providerId="ADAL" clId="{8EEAABA1-5715-324C-85F7-0B9D1CD18B60}" dt="2023-01-11T11:27:01.537" v="8151" actId="1076"/>
          <ac:picMkLst>
            <pc:docMk/>
            <pc:sldMk cId="1755101811" sldId="317"/>
            <ac:picMk id="13" creationId="{6D0D692F-4E41-641F-D07A-7EB0DE64DC12}"/>
          </ac:picMkLst>
        </pc:picChg>
        <pc:cxnChg chg="add del mod">
          <ac:chgData name="Karoline Huth" userId="5ffc0af5-9e46-431a-90db-3541adb3af2d" providerId="ADAL" clId="{8EEAABA1-5715-324C-85F7-0B9D1CD18B60}" dt="2023-01-11T11:25:33.740" v="7996" actId="478"/>
          <ac:cxnSpMkLst>
            <pc:docMk/>
            <pc:sldMk cId="1755101811" sldId="317"/>
            <ac:cxnSpMk id="2" creationId="{EB3668D2-0D4B-332D-52D6-09FF4818B02F}"/>
          </ac:cxnSpMkLst>
        </pc:cxnChg>
        <pc:cxnChg chg="add del mod">
          <ac:chgData name="Karoline Huth" userId="5ffc0af5-9e46-431a-90db-3541adb3af2d" providerId="ADAL" clId="{8EEAABA1-5715-324C-85F7-0B9D1CD18B60}" dt="2023-01-11T11:25:33.740" v="7996" actId="478"/>
          <ac:cxnSpMkLst>
            <pc:docMk/>
            <pc:sldMk cId="1755101811" sldId="317"/>
            <ac:cxnSpMk id="3" creationId="{42D68A0F-1201-EF53-0FE3-9CC0405C084A}"/>
          </ac:cxnSpMkLst>
        </pc:cxnChg>
        <pc:cxnChg chg="add del mod">
          <ac:chgData name="Karoline Huth" userId="5ffc0af5-9e46-431a-90db-3541adb3af2d" providerId="ADAL" clId="{8EEAABA1-5715-324C-85F7-0B9D1CD18B60}" dt="2023-01-11T11:25:33.740" v="7996" actId="478"/>
          <ac:cxnSpMkLst>
            <pc:docMk/>
            <pc:sldMk cId="1755101811" sldId="317"/>
            <ac:cxnSpMk id="4" creationId="{62FC27CB-DE3D-50C0-933C-E456A637ED0E}"/>
          </ac:cxnSpMkLst>
        </pc:cxnChg>
        <pc:cxnChg chg="add mod">
          <ac:chgData name="Karoline Huth" userId="5ffc0af5-9e46-431a-90db-3541adb3af2d" providerId="ADAL" clId="{8EEAABA1-5715-324C-85F7-0B9D1CD18B60}" dt="2023-01-11T11:27:14.660" v="8166" actId="1035"/>
          <ac:cxnSpMkLst>
            <pc:docMk/>
            <pc:sldMk cId="1755101811" sldId="317"/>
            <ac:cxnSpMk id="14" creationId="{79FBF2AC-17CF-3D6B-3AE4-DB2541D7C974}"/>
          </ac:cxnSpMkLst>
        </pc:cxnChg>
        <pc:cxnChg chg="add mod">
          <ac:chgData name="Karoline Huth" userId="5ffc0af5-9e46-431a-90db-3541adb3af2d" providerId="ADAL" clId="{8EEAABA1-5715-324C-85F7-0B9D1CD18B60}" dt="2023-01-11T11:27:22.763" v="8185" actId="1036"/>
          <ac:cxnSpMkLst>
            <pc:docMk/>
            <pc:sldMk cId="1755101811" sldId="317"/>
            <ac:cxnSpMk id="15" creationId="{122BADE3-BD20-8219-CF05-F74F58D7FF64}"/>
          </ac:cxnSpMkLst>
        </pc:cxnChg>
        <pc:cxnChg chg="add mod">
          <ac:chgData name="Karoline Huth" userId="5ffc0af5-9e46-431a-90db-3541adb3af2d" providerId="ADAL" clId="{8EEAABA1-5715-324C-85F7-0B9D1CD18B60}" dt="2023-01-11T11:27:27.580" v="8186" actId="1076"/>
          <ac:cxnSpMkLst>
            <pc:docMk/>
            <pc:sldMk cId="1755101811" sldId="317"/>
            <ac:cxnSpMk id="16" creationId="{5EB18FF8-764F-67C0-6CEB-46D8F69676CD}"/>
          </ac:cxnSpMkLst>
        </pc:cxnChg>
      </pc:sldChg>
      <pc:sldChg chg="modSp 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1803909864" sldId="318"/>
        </pc:sldMkLst>
        <pc:spChg chg="mod">
          <ac:chgData name="Karoline Huth" userId="5ffc0af5-9e46-431a-90db-3541adb3af2d" providerId="ADAL" clId="{8EEAABA1-5715-324C-85F7-0B9D1CD18B60}" dt="2023-01-11T07:17:55.498" v="5136" actId="2711"/>
          <ac:spMkLst>
            <pc:docMk/>
            <pc:sldMk cId="1803909864" sldId="318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1T07:18:01.676" v="5137" actId="2711"/>
          <ac:spMkLst>
            <pc:docMk/>
            <pc:sldMk cId="1803909864" sldId="318"/>
            <ac:spMk id="7" creationId="{D5F64AFA-AFFA-374F-9E8F-CA8B1785337C}"/>
          </ac:spMkLst>
        </pc:spChg>
        <pc:spChg chg="mod">
          <ac:chgData name="Karoline Huth" userId="5ffc0af5-9e46-431a-90db-3541adb3af2d" providerId="ADAL" clId="{8EEAABA1-5715-324C-85F7-0B9D1CD18B60}" dt="2023-01-11T07:18:01.676" v="5137" actId="2711"/>
          <ac:spMkLst>
            <pc:docMk/>
            <pc:sldMk cId="1803909864" sldId="318"/>
            <ac:spMk id="8" creationId="{9F7ECDDA-500E-4C4B-85C0-F46D2766C734}"/>
          </ac:spMkLst>
        </pc:spChg>
      </pc:sldChg>
      <pc:sldChg chg="addSp delSp modSp mod ord modAnim">
        <pc:chgData name="Karoline Huth" userId="5ffc0af5-9e46-431a-90db-3541adb3af2d" providerId="ADAL" clId="{8EEAABA1-5715-324C-85F7-0B9D1CD18B60}" dt="2023-01-11T11:17:44.359" v="7484"/>
        <pc:sldMkLst>
          <pc:docMk/>
          <pc:sldMk cId="4191489699" sldId="319"/>
        </pc:sldMkLst>
        <pc:spChg chg="add mod">
          <ac:chgData name="Karoline Huth" userId="5ffc0af5-9e46-431a-90db-3541adb3af2d" providerId="ADAL" clId="{8EEAABA1-5715-324C-85F7-0B9D1CD18B60}" dt="2023-01-11T11:17:01.603" v="7483" actId="2085"/>
          <ac:spMkLst>
            <pc:docMk/>
            <pc:sldMk cId="4191489699" sldId="319"/>
            <ac:spMk id="5" creationId="{3454F55D-1960-CC50-D49E-9CC953B7A054}"/>
          </ac:spMkLst>
        </pc:spChg>
        <pc:spChg chg="mod">
          <ac:chgData name="Karoline Huth" userId="5ffc0af5-9e46-431a-90db-3541adb3af2d" providerId="ADAL" clId="{8EEAABA1-5715-324C-85F7-0B9D1CD18B60}" dt="2023-01-11T07:18:33.049" v="5142" actId="27636"/>
          <ac:spMkLst>
            <pc:docMk/>
            <pc:sldMk cId="4191489699" sldId="319"/>
            <ac:spMk id="8" creationId="{7DC44E88-E46E-9848-98FF-5FD46B8626D3}"/>
          </ac:spMkLst>
        </pc:spChg>
        <pc:picChg chg="del">
          <ac:chgData name="Karoline Huth" userId="5ffc0af5-9e46-431a-90db-3541adb3af2d" providerId="ADAL" clId="{8EEAABA1-5715-324C-85F7-0B9D1CD18B60}" dt="2023-01-11T11:16:12.579" v="7475" actId="478"/>
          <ac:picMkLst>
            <pc:docMk/>
            <pc:sldMk cId="4191489699" sldId="319"/>
            <ac:picMk id="2" creationId="{0520E0A8-6774-0B40-98A1-EF73E7CB15C2}"/>
          </ac:picMkLst>
        </pc:picChg>
        <pc:picChg chg="add mod">
          <ac:chgData name="Karoline Huth" userId="5ffc0af5-9e46-431a-90db-3541adb3af2d" providerId="ADAL" clId="{8EEAABA1-5715-324C-85F7-0B9D1CD18B60}" dt="2023-01-11T11:16:46.221" v="7480" actId="1076"/>
          <ac:picMkLst>
            <pc:docMk/>
            <pc:sldMk cId="4191489699" sldId="319"/>
            <ac:picMk id="4" creationId="{2928D498-17BA-CB44-7552-83ED3DEEAAF5}"/>
          </ac:picMkLst>
        </pc:picChg>
      </pc:sldChg>
      <pc:sldChg chg="del">
        <pc:chgData name="Karoline Huth" userId="5ffc0af5-9e46-431a-90db-3541adb3af2d" providerId="ADAL" clId="{8EEAABA1-5715-324C-85F7-0B9D1CD18B60}" dt="2023-01-05T16:13:41.543" v="24" actId="2696"/>
        <pc:sldMkLst>
          <pc:docMk/>
          <pc:sldMk cId="4173087467" sldId="320"/>
        </pc:sldMkLst>
      </pc:sldChg>
      <pc:sldChg chg="delSp modSp add mod setBg modNotesTx">
        <pc:chgData name="Karoline Huth" userId="5ffc0af5-9e46-431a-90db-3541adb3af2d" providerId="ADAL" clId="{8EEAABA1-5715-324C-85F7-0B9D1CD18B60}" dt="2023-01-11T11:02:09.303" v="7256" actId="20577"/>
        <pc:sldMkLst>
          <pc:docMk/>
          <pc:sldMk cId="178125864" sldId="321"/>
        </pc:sldMkLst>
        <pc:spChg chg="del">
          <ac:chgData name="Karoline Huth" userId="5ffc0af5-9e46-431a-90db-3541adb3af2d" providerId="ADAL" clId="{8EEAABA1-5715-324C-85F7-0B9D1CD18B60}" dt="2023-01-10T16:50:41.371" v="4408" actId="478"/>
          <ac:spMkLst>
            <pc:docMk/>
            <pc:sldMk cId="178125864" sldId="321"/>
            <ac:spMk id="22" creationId="{C17048A7-7DBA-B544-9D32-78CA2F7A80E1}"/>
          </ac:spMkLst>
        </pc:spChg>
        <pc:picChg chg="mod">
          <ac:chgData name="Karoline Huth" userId="5ffc0af5-9e46-431a-90db-3541adb3af2d" providerId="ADAL" clId="{8EEAABA1-5715-324C-85F7-0B9D1CD18B60}" dt="2023-01-10T16:50:44.417" v="4409" actId="1076"/>
          <ac:picMkLst>
            <pc:docMk/>
            <pc:sldMk cId="178125864" sldId="321"/>
            <ac:picMk id="21" creationId="{008A4E2E-C521-5746-9973-6138E6D9146E}"/>
          </ac:picMkLst>
        </pc:picChg>
      </pc:sldChg>
      <pc:sldChg chg="add mod ord modShow">
        <pc:chgData name="Karoline Huth" userId="5ffc0af5-9e46-431a-90db-3541adb3af2d" providerId="ADAL" clId="{8EEAABA1-5715-324C-85F7-0B9D1CD18B60}" dt="2023-01-11T09:15:54.352" v="6141" actId="20578"/>
        <pc:sldMkLst>
          <pc:docMk/>
          <pc:sldMk cId="3978242254" sldId="322"/>
        </pc:sldMkLst>
      </pc:sldChg>
      <pc:sldChg chg="add mod ord modShow">
        <pc:chgData name="Karoline Huth" userId="5ffc0af5-9e46-431a-90db-3541adb3af2d" providerId="ADAL" clId="{8EEAABA1-5715-324C-85F7-0B9D1CD18B60}" dt="2023-01-11T09:15:54.352" v="6141" actId="20578"/>
        <pc:sldMkLst>
          <pc:docMk/>
          <pc:sldMk cId="3224263321" sldId="323"/>
        </pc:sldMkLst>
      </pc:sldChg>
      <pc:sldChg chg="modSp add mod ord">
        <pc:chgData name="Karoline Huth" userId="5ffc0af5-9e46-431a-90db-3541adb3af2d" providerId="ADAL" clId="{8EEAABA1-5715-324C-85F7-0B9D1CD18B60}" dt="2023-01-11T07:16:41.670" v="5124" actId="20577"/>
        <pc:sldMkLst>
          <pc:docMk/>
          <pc:sldMk cId="3421995506" sldId="326"/>
        </pc:sldMkLst>
        <pc:spChg chg="mod">
          <ac:chgData name="Karoline Huth" userId="5ffc0af5-9e46-431a-90db-3541adb3af2d" providerId="ADAL" clId="{8EEAABA1-5715-324C-85F7-0B9D1CD18B60}" dt="2023-01-11T07:16:41.670" v="5124" actId="20577"/>
          <ac:spMkLst>
            <pc:docMk/>
            <pc:sldMk cId="3421995506" sldId="326"/>
            <ac:spMk id="6" creationId="{5035EED6-C86E-0B4F-ADE8-845324103C90}"/>
          </ac:spMkLst>
        </pc:spChg>
      </pc:sldChg>
      <pc:sldChg chg="modSp add mod">
        <pc:chgData name="Karoline Huth" userId="5ffc0af5-9e46-431a-90db-3541adb3af2d" providerId="ADAL" clId="{8EEAABA1-5715-324C-85F7-0B9D1CD18B60}" dt="2023-01-11T07:17:02.597" v="5130" actId="27636"/>
        <pc:sldMkLst>
          <pc:docMk/>
          <pc:sldMk cId="1123499816" sldId="327"/>
        </pc:sldMkLst>
        <pc:spChg chg="mod">
          <ac:chgData name="Karoline Huth" userId="5ffc0af5-9e46-431a-90db-3541adb3af2d" providerId="ADAL" clId="{8EEAABA1-5715-324C-85F7-0B9D1CD18B60}" dt="2023-01-11T07:17:02.597" v="5130" actId="27636"/>
          <ac:spMkLst>
            <pc:docMk/>
            <pc:sldMk cId="1123499816" sldId="327"/>
            <ac:spMk id="6" creationId="{5035EED6-C86E-0B4F-ADE8-845324103C90}"/>
          </ac:spMkLst>
        </pc:spChg>
      </pc:sldChg>
      <pc:sldChg chg="addSp delSp modSp add mod ord delAnim modAnim modNotesTx">
        <pc:chgData name="Karoline Huth" userId="5ffc0af5-9e46-431a-90db-3541adb3af2d" providerId="ADAL" clId="{8EEAABA1-5715-324C-85F7-0B9D1CD18B60}" dt="2023-01-11T09:53:32.998" v="6494" actId="20577"/>
        <pc:sldMkLst>
          <pc:docMk/>
          <pc:sldMk cId="3709373356" sldId="332"/>
        </pc:sldMkLst>
        <pc:spChg chg="add del mod">
          <ac:chgData name="Karoline Huth" userId="5ffc0af5-9e46-431a-90db-3541adb3af2d" providerId="ADAL" clId="{8EEAABA1-5715-324C-85F7-0B9D1CD18B60}" dt="2023-01-10T16:46:59.891" v="4333" actId="478"/>
          <ac:spMkLst>
            <pc:docMk/>
            <pc:sldMk cId="3709373356" sldId="332"/>
            <ac:spMk id="2" creationId="{E4FF4F9F-0809-E1AF-30B5-D93F6CD217F9}"/>
          </ac:spMkLst>
        </pc:spChg>
        <pc:spChg chg="mod">
          <ac:chgData name="Karoline Huth" userId="5ffc0af5-9e46-431a-90db-3541adb3af2d" providerId="ADAL" clId="{8EEAABA1-5715-324C-85F7-0B9D1CD18B60}" dt="2023-01-11T07:20:24.745" v="5168" actId="2711"/>
          <ac:spMkLst>
            <pc:docMk/>
            <pc:sldMk cId="3709373356" sldId="332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0T16:48:58.771" v="4406" actId="1076"/>
          <ac:spMkLst>
            <pc:docMk/>
            <pc:sldMk cId="3709373356" sldId="332"/>
            <ac:spMk id="27" creationId="{94330406-4144-A447-B3FD-DF796F2E7333}"/>
          </ac:spMkLst>
        </pc:spChg>
        <pc:spChg chg="del">
          <ac:chgData name="Karoline Huth" userId="5ffc0af5-9e46-431a-90db-3541adb3af2d" providerId="ADAL" clId="{8EEAABA1-5715-324C-85F7-0B9D1CD18B60}" dt="2023-01-10T16:47:35.563" v="4337" actId="478"/>
          <ac:spMkLst>
            <pc:docMk/>
            <pc:sldMk cId="3709373356" sldId="332"/>
            <ac:spMk id="33" creationId="{E6E5199C-AB59-AF4E-9130-AB95AFB0C597}"/>
          </ac:spMkLst>
        </pc:spChg>
        <pc:spChg chg="del">
          <ac:chgData name="Karoline Huth" userId="5ffc0af5-9e46-431a-90db-3541adb3af2d" providerId="ADAL" clId="{8EEAABA1-5715-324C-85F7-0B9D1CD18B60}" dt="2023-01-10T14:34:18.628" v="1697" actId="478"/>
          <ac:spMkLst>
            <pc:docMk/>
            <pc:sldMk cId="3709373356" sldId="332"/>
            <ac:spMk id="40" creationId="{9B20C593-CF76-6A44-A1B4-19F9CD74C6E7}"/>
          </ac:spMkLst>
        </pc:spChg>
        <pc:spChg chg="del">
          <ac:chgData name="Karoline Huth" userId="5ffc0af5-9e46-431a-90db-3541adb3af2d" providerId="ADAL" clId="{8EEAABA1-5715-324C-85F7-0B9D1CD18B60}" dt="2023-01-10T14:34:21.853" v="1698" actId="478"/>
          <ac:spMkLst>
            <pc:docMk/>
            <pc:sldMk cId="3709373356" sldId="332"/>
            <ac:spMk id="41" creationId="{AFB8F25A-BE56-AA48-9894-CF1E8434B6F3}"/>
          </ac:spMkLst>
        </pc:spChg>
        <pc:spChg chg="del">
          <ac:chgData name="Karoline Huth" userId="5ffc0af5-9e46-431a-90db-3541adb3af2d" providerId="ADAL" clId="{8EEAABA1-5715-324C-85F7-0B9D1CD18B60}" dt="2023-01-10T14:34:24.145" v="1699" actId="478"/>
          <ac:spMkLst>
            <pc:docMk/>
            <pc:sldMk cId="3709373356" sldId="332"/>
            <ac:spMk id="42" creationId="{42590898-D9ED-5349-A77C-CA4FE880FB78}"/>
          </ac:spMkLst>
        </pc:spChg>
        <pc:spChg chg="mod">
          <ac:chgData name="Karoline Huth" userId="5ffc0af5-9e46-431a-90db-3541adb3af2d" providerId="ADAL" clId="{8EEAABA1-5715-324C-85F7-0B9D1CD18B60}" dt="2023-01-11T07:20:24.745" v="5168" actId="2711"/>
          <ac:spMkLst>
            <pc:docMk/>
            <pc:sldMk cId="3709373356" sldId="332"/>
            <ac:spMk id="43" creationId="{D93C6020-F03E-0241-A669-C3577A2E5EC5}"/>
          </ac:spMkLst>
        </pc:spChg>
        <pc:spChg chg="mod">
          <ac:chgData name="Karoline Huth" userId="5ffc0af5-9e46-431a-90db-3541adb3af2d" providerId="ADAL" clId="{8EEAABA1-5715-324C-85F7-0B9D1CD18B60}" dt="2023-01-11T05:57:31.392" v="4414" actId="1035"/>
          <ac:spMkLst>
            <pc:docMk/>
            <pc:sldMk cId="3709373356" sldId="332"/>
            <ac:spMk id="44" creationId="{A97B5C43-2C07-2747-8C4E-77D8FF774093}"/>
          </ac:spMkLst>
        </pc:spChg>
        <pc:spChg chg="mod">
          <ac:chgData name="Karoline Huth" userId="5ffc0af5-9e46-431a-90db-3541adb3af2d" providerId="ADAL" clId="{8EEAABA1-5715-324C-85F7-0B9D1CD18B60}" dt="2023-01-11T07:20:24.745" v="5168" actId="2711"/>
          <ac:spMkLst>
            <pc:docMk/>
            <pc:sldMk cId="3709373356" sldId="332"/>
            <ac:spMk id="45" creationId="{288C4CBB-BD29-BB46-A47A-426A04CA4334}"/>
          </ac:spMkLst>
        </pc:spChg>
        <pc:spChg chg="mod">
          <ac:chgData name="Karoline Huth" userId="5ffc0af5-9e46-431a-90db-3541adb3af2d" providerId="ADAL" clId="{8EEAABA1-5715-324C-85F7-0B9D1CD18B60}" dt="2023-01-10T16:48:54.019" v="4404" actId="1076"/>
          <ac:spMkLst>
            <pc:docMk/>
            <pc:sldMk cId="3709373356" sldId="332"/>
            <ac:spMk id="46" creationId="{1A51AC3E-EE16-F24A-86A0-920A05DA71D9}"/>
          </ac:spMkLst>
        </pc:spChg>
        <pc:spChg chg="mod">
          <ac:chgData name="Karoline Huth" userId="5ffc0af5-9e46-431a-90db-3541adb3af2d" providerId="ADAL" clId="{8EEAABA1-5715-324C-85F7-0B9D1CD18B60}" dt="2023-01-11T07:20:24.745" v="5168" actId="2711"/>
          <ac:spMkLst>
            <pc:docMk/>
            <pc:sldMk cId="3709373356" sldId="332"/>
            <ac:spMk id="47" creationId="{4C01887C-8C5D-364C-99FE-DF231269EEAC}"/>
          </ac:spMkLst>
        </pc:spChg>
      </pc:sldChg>
      <pc:sldChg chg="modSp add del mod setBg">
        <pc:chgData name="Karoline Huth" userId="5ffc0af5-9e46-431a-90db-3541adb3af2d" providerId="ADAL" clId="{8EEAABA1-5715-324C-85F7-0B9D1CD18B60}" dt="2023-01-09T16:52:58.101" v="1067" actId="2696"/>
        <pc:sldMkLst>
          <pc:docMk/>
          <pc:sldMk cId="2448689601" sldId="338"/>
        </pc:sldMkLst>
        <pc:spChg chg="mod">
          <ac:chgData name="Karoline Huth" userId="5ffc0af5-9e46-431a-90db-3541adb3af2d" providerId="ADAL" clId="{8EEAABA1-5715-324C-85F7-0B9D1CD18B60}" dt="2023-01-09T16:27:20.691" v="467" actId="207"/>
          <ac:spMkLst>
            <pc:docMk/>
            <pc:sldMk cId="2448689601" sldId="338"/>
            <ac:spMk id="4" creationId="{059C9E2D-EFF5-B14B-B58C-86B10069B9D5}"/>
          </ac:spMkLst>
        </pc:spChg>
      </pc:sldChg>
      <pc:sldChg chg="add del setBg">
        <pc:chgData name="Karoline Huth" userId="5ffc0af5-9e46-431a-90db-3541adb3af2d" providerId="ADAL" clId="{8EEAABA1-5715-324C-85F7-0B9D1CD18B60}" dt="2023-01-09T16:52:56.524" v="1066" actId="2696"/>
        <pc:sldMkLst>
          <pc:docMk/>
          <pc:sldMk cId="3617640869" sldId="339"/>
        </pc:sldMkLst>
      </pc:sldChg>
      <pc:sldChg chg="addSp delSp modSp add mod ord modAnim modNotesTx">
        <pc:chgData name="Karoline Huth" userId="5ffc0af5-9e46-431a-90db-3541adb3af2d" providerId="ADAL" clId="{8EEAABA1-5715-324C-85F7-0B9D1CD18B60}" dt="2023-01-11T11:05:48.687" v="7258" actId="20577"/>
        <pc:sldMkLst>
          <pc:docMk/>
          <pc:sldMk cId="3263458289" sldId="340"/>
        </pc:sldMkLst>
        <pc:spChg chg="add mod">
          <ac:chgData name="Karoline Huth" userId="5ffc0af5-9e46-431a-90db-3541adb3af2d" providerId="ADAL" clId="{8EEAABA1-5715-324C-85F7-0B9D1CD18B60}" dt="2023-01-05T16:15:27.757" v="90" actId="1036"/>
          <ac:spMkLst>
            <pc:docMk/>
            <pc:sldMk cId="3263458289" sldId="340"/>
            <ac:spMk id="2" creationId="{6CB5A1D4-5802-F788-B571-211CBCF5EE3A}"/>
          </ac:spMkLst>
        </pc:spChg>
        <pc:spChg chg="add mod">
          <ac:chgData name="Karoline Huth" userId="5ffc0af5-9e46-431a-90db-3541adb3af2d" providerId="ADAL" clId="{8EEAABA1-5715-324C-85F7-0B9D1CD18B60}" dt="2023-01-05T16:15:33.549" v="149" actId="1036"/>
          <ac:spMkLst>
            <pc:docMk/>
            <pc:sldMk cId="3263458289" sldId="340"/>
            <ac:spMk id="3" creationId="{4619D1C9-57C0-312C-6FBB-BCCDAC6249E0}"/>
          </ac:spMkLst>
        </pc:spChg>
        <pc:spChg chg="add del mod">
          <ac:chgData name="Karoline Huth" userId="5ffc0af5-9e46-431a-90db-3541adb3af2d" providerId="ADAL" clId="{8EEAABA1-5715-324C-85F7-0B9D1CD18B60}" dt="2023-01-11T06:15:10.412" v="4427" actId="478"/>
          <ac:spMkLst>
            <pc:docMk/>
            <pc:sldMk cId="3263458289" sldId="340"/>
            <ac:spMk id="5" creationId="{5EA384B9-B750-91A9-6FC7-B486C38C8D9C}"/>
          </ac:spMkLst>
        </pc:spChg>
        <pc:spChg chg="mod">
          <ac:chgData name="Karoline Huth" userId="5ffc0af5-9e46-431a-90db-3541adb3af2d" providerId="ADAL" clId="{8EEAABA1-5715-324C-85F7-0B9D1CD18B60}" dt="2023-01-11T07:20:04.495" v="5164" actId="2711"/>
          <ac:spMkLst>
            <pc:docMk/>
            <pc:sldMk cId="3263458289" sldId="340"/>
            <ac:spMk id="6" creationId="{5035EED6-C86E-0B4F-ADE8-845324103C90}"/>
          </ac:spMkLst>
        </pc:spChg>
        <pc:spChg chg="add del mod">
          <ac:chgData name="Karoline Huth" userId="5ffc0af5-9e46-431a-90db-3541adb3af2d" providerId="ADAL" clId="{8EEAABA1-5715-324C-85F7-0B9D1CD18B60}" dt="2023-01-11T06:15:13.157" v="4428" actId="478"/>
          <ac:spMkLst>
            <pc:docMk/>
            <pc:sldMk cId="3263458289" sldId="340"/>
            <ac:spMk id="8" creationId="{E9F19529-344B-766F-7C09-060620021C2E}"/>
          </ac:spMkLst>
        </pc:spChg>
        <pc:spChg chg="add mod">
          <ac:chgData name="Karoline Huth" userId="5ffc0af5-9e46-431a-90db-3541adb3af2d" providerId="ADAL" clId="{8EEAABA1-5715-324C-85F7-0B9D1CD18B60}" dt="2023-01-05T16:16:27.516" v="240" actId="1037"/>
          <ac:spMkLst>
            <pc:docMk/>
            <pc:sldMk cId="3263458289" sldId="340"/>
            <ac:spMk id="9" creationId="{9FBE9F15-1AD8-88DF-1752-3994411134D1}"/>
          </ac:spMkLst>
        </pc:spChg>
        <pc:spChg chg="add del mod">
          <ac:chgData name="Karoline Huth" userId="5ffc0af5-9e46-431a-90db-3541adb3af2d" providerId="ADAL" clId="{8EEAABA1-5715-324C-85F7-0B9D1CD18B60}" dt="2023-01-05T16:19:18.626" v="335" actId="478"/>
          <ac:spMkLst>
            <pc:docMk/>
            <pc:sldMk cId="3263458289" sldId="340"/>
            <ac:spMk id="14" creationId="{D73C75B9-3453-BB79-0000-AC448365D12E}"/>
          </ac:spMkLst>
        </pc:spChg>
        <pc:spChg chg="add mod">
          <ac:chgData name="Karoline Huth" userId="5ffc0af5-9e46-431a-90db-3541adb3af2d" providerId="ADAL" clId="{8EEAABA1-5715-324C-85F7-0B9D1CD18B60}" dt="2023-01-05T16:16:45.973" v="243" actId="1076"/>
          <ac:spMkLst>
            <pc:docMk/>
            <pc:sldMk cId="3263458289" sldId="340"/>
            <ac:spMk id="15" creationId="{7F3F0ED0-7CE8-BD77-B8C9-32D8F1693DF1}"/>
          </ac:spMkLst>
        </pc:spChg>
        <pc:spChg chg="add mod">
          <ac:chgData name="Karoline Huth" userId="5ffc0af5-9e46-431a-90db-3541adb3af2d" providerId="ADAL" clId="{8EEAABA1-5715-324C-85F7-0B9D1CD18B60}" dt="2023-01-05T16:16:45.973" v="243" actId="1076"/>
          <ac:spMkLst>
            <pc:docMk/>
            <pc:sldMk cId="3263458289" sldId="340"/>
            <ac:spMk id="16" creationId="{42CCBD3A-D5B7-4840-153A-EE7EC512848D}"/>
          </ac:spMkLst>
        </pc:spChg>
        <pc:spChg chg="add mod">
          <ac:chgData name="Karoline Huth" userId="5ffc0af5-9e46-431a-90db-3541adb3af2d" providerId="ADAL" clId="{8EEAABA1-5715-324C-85F7-0B9D1CD18B60}" dt="2023-01-05T16:16:45.973" v="243" actId="1076"/>
          <ac:spMkLst>
            <pc:docMk/>
            <pc:sldMk cId="3263458289" sldId="340"/>
            <ac:spMk id="17" creationId="{E056803F-E73F-75EE-A173-C7903CEE8C3F}"/>
          </ac:spMkLst>
        </pc:spChg>
        <pc:spChg chg="add mod">
          <ac:chgData name="Karoline Huth" userId="5ffc0af5-9e46-431a-90db-3541adb3af2d" providerId="ADAL" clId="{8EEAABA1-5715-324C-85F7-0B9D1CD18B60}" dt="2023-01-05T16:16:45.973" v="243" actId="1076"/>
          <ac:spMkLst>
            <pc:docMk/>
            <pc:sldMk cId="3263458289" sldId="340"/>
            <ac:spMk id="21" creationId="{AC37FFD8-58D8-6C0F-7BA6-672431488E36}"/>
          </ac:spMkLst>
        </pc:spChg>
        <pc:spChg chg="add mod">
          <ac:chgData name="Karoline Huth" userId="5ffc0af5-9e46-431a-90db-3541adb3af2d" providerId="ADAL" clId="{8EEAABA1-5715-324C-85F7-0B9D1CD18B60}" dt="2023-01-05T16:16:45.973" v="243" actId="1076"/>
          <ac:spMkLst>
            <pc:docMk/>
            <pc:sldMk cId="3263458289" sldId="340"/>
            <ac:spMk id="22" creationId="{204CED43-69F2-452E-F85E-486B00B0A61F}"/>
          </ac:spMkLst>
        </pc:spChg>
        <pc:spChg chg="add mod">
          <ac:chgData name="Karoline Huth" userId="5ffc0af5-9e46-431a-90db-3541adb3af2d" providerId="ADAL" clId="{8EEAABA1-5715-324C-85F7-0B9D1CD18B60}" dt="2023-01-05T16:16:45.973" v="243" actId="1076"/>
          <ac:spMkLst>
            <pc:docMk/>
            <pc:sldMk cId="3263458289" sldId="340"/>
            <ac:spMk id="25" creationId="{C4A0607F-B539-AD20-C365-405AEA13FE70}"/>
          </ac:spMkLst>
        </pc:spChg>
        <pc:spChg chg="add mod">
          <ac:chgData name="Karoline Huth" userId="5ffc0af5-9e46-431a-90db-3541adb3af2d" providerId="ADAL" clId="{8EEAABA1-5715-324C-85F7-0B9D1CD18B60}" dt="2023-01-11T07:50:00.621" v="5278" actId="20577"/>
          <ac:spMkLst>
            <pc:docMk/>
            <pc:sldMk cId="3263458289" sldId="340"/>
            <ac:spMk id="27" creationId="{88AE43A9-DD5C-9469-F788-234079C8C56D}"/>
          </ac:spMkLst>
        </pc:spChg>
        <pc:spChg chg="mod">
          <ac:chgData name="Karoline Huth" userId="5ffc0af5-9e46-431a-90db-3541adb3af2d" providerId="ADAL" clId="{8EEAABA1-5715-324C-85F7-0B9D1CD18B60}" dt="2023-01-05T16:14:50.068" v="39" actId="1076"/>
          <ac:spMkLst>
            <pc:docMk/>
            <pc:sldMk cId="3263458289" sldId="340"/>
            <ac:spMk id="33" creationId="{9A082C2F-B90F-4E40-B47D-A2493E1EC311}"/>
          </ac:spMkLst>
        </pc:spChg>
        <pc:spChg chg="del mod">
          <ac:chgData name="Karoline Huth" userId="5ffc0af5-9e46-431a-90db-3541adb3af2d" providerId="ADAL" clId="{8EEAABA1-5715-324C-85F7-0B9D1CD18B60}" dt="2023-01-05T16:19:14.188" v="334" actId="478"/>
          <ac:spMkLst>
            <pc:docMk/>
            <pc:sldMk cId="3263458289" sldId="340"/>
            <ac:spMk id="34" creationId="{E3C3C9E9-5CE4-2B45-8ED1-47EB351FB775}"/>
          </ac:spMkLst>
        </pc:spChg>
        <pc:spChg chg="mod">
          <ac:chgData name="Karoline Huth" userId="5ffc0af5-9e46-431a-90db-3541adb3af2d" providerId="ADAL" clId="{8EEAABA1-5715-324C-85F7-0B9D1CD18B60}" dt="2023-01-05T16:14:50.068" v="39" actId="1076"/>
          <ac:spMkLst>
            <pc:docMk/>
            <pc:sldMk cId="3263458289" sldId="340"/>
            <ac:spMk id="40" creationId="{11EEEBB7-8477-664E-9E62-F0F03B8D5712}"/>
          </ac:spMkLst>
        </pc:spChg>
        <pc:spChg chg="mod">
          <ac:chgData name="Karoline Huth" userId="5ffc0af5-9e46-431a-90db-3541adb3af2d" providerId="ADAL" clId="{8EEAABA1-5715-324C-85F7-0B9D1CD18B60}" dt="2023-01-05T16:14:50.068" v="39" actId="1076"/>
          <ac:spMkLst>
            <pc:docMk/>
            <pc:sldMk cId="3263458289" sldId="340"/>
            <ac:spMk id="41" creationId="{B53C3E8B-3D0A-D447-922A-F196EB2EAB12}"/>
          </ac:spMkLst>
        </pc:spChg>
        <pc:spChg chg="mod">
          <ac:chgData name="Karoline Huth" userId="5ffc0af5-9e46-431a-90db-3541adb3af2d" providerId="ADAL" clId="{8EEAABA1-5715-324C-85F7-0B9D1CD18B60}" dt="2023-01-11T07:49:56.952" v="5274" actId="1037"/>
          <ac:spMkLst>
            <pc:docMk/>
            <pc:sldMk cId="3263458289" sldId="340"/>
            <ac:spMk id="45" creationId="{A5C4F555-5D7D-D34F-93D7-23F479CA568B}"/>
          </ac:spMkLst>
        </pc:spChg>
        <pc:picChg chg="add mod modCrop">
          <ac:chgData name="Karoline Huth" userId="5ffc0af5-9e46-431a-90db-3541adb3af2d" providerId="ADAL" clId="{8EEAABA1-5715-324C-85F7-0B9D1CD18B60}" dt="2023-01-11T10:09:06.834" v="6979" actId="1076"/>
          <ac:picMkLst>
            <pc:docMk/>
            <pc:sldMk cId="3263458289" sldId="340"/>
            <ac:picMk id="11" creationId="{0E02EC15-74C1-77E6-AA71-A8692318FED5}"/>
          </ac:picMkLst>
        </pc:picChg>
        <pc:picChg chg="add mod modCrop">
          <ac:chgData name="Karoline Huth" userId="5ffc0af5-9e46-431a-90db-3541adb3af2d" providerId="ADAL" clId="{8EEAABA1-5715-324C-85F7-0B9D1CD18B60}" dt="2023-01-11T10:09:01.341" v="6977" actId="1076"/>
          <ac:picMkLst>
            <pc:docMk/>
            <pc:sldMk cId="3263458289" sldId="340"/>
            <ac:picMk id="13" creationId="{86976A7C-564A-1677-F5C3-2C6EB267B921}"/>
          </ac:picMkLst>
        </pc:picChg>
        <pc:cxnChg chg="add mod">
          <ac:chgData name="Karoline Huth" userId="5ffc0af5-9e46-431a-90db-3541adb3af2d" providerId="ADAL" clId="{8EEAABA1-5715-324C-85F7-0B9D1CD18B60}" dt="2023-01-05T16:15:42.447" v="152" actId="14100"/>
          <ac:cxnSpMkLst>
            <pc:docMk/>
            <pc:sldMk cId="3263458289" sldId="340"/>
            <ac:cxnSpMk id="4" creationId="{8D761D8C-B08D-FAD7-EEA1-32A53E285D1C}"/>
          </ac:cxnSpMkLst>
        </pc:cxnChg>
        <pc:cxnChg chg="add mod">
          <ac:chgData name="Karoline Huth" userId="5ffc0af5-9e46-431a-90db-3541adb3af2d" providerId="ADAL" clId="{8EEAABA1-5715-324C-85F7-0B9D1CD18B60}" dt="2023-01-05T16:15:48.275" v="155" actId="14100"/>
          <ac:cxnSpMkLst>
            <pc:docMk/>
            <pc:sldMk cId="3263458289" sldId="340"/>
            <ac:cxnSpMk id="7" creationId="{B26D8C5E-DC5B-5EAB-06E9-1D648BAB9B9D}"/>
          </ac:cxnSpMkLst>
        </pc:cxnChg>
        <pc:cxnChg chg="add mod">
          <ac:chgData name="Karoline Huth" userId="5ffc0af5-9e46-431a-90db-3541adb3af2d" providerId="ADAL" clId="{8EEAABA1-5715-324C-85F7-0B9D1CD18B60}" dt="2023-01-05T16:16:32.629" v="241" actId="14100"/>
          <ac:cxnSpMkLst>
            <pc:docMk/>
            <pc:sldMk cId="3263458289" sldId="340"/>
            <ac:cxnSpMk id="10" creationId="{AF627AF5-8950-1287-7D22-34941C078513}"/>
          </ac:cxnSpMkLst>
        </pc:cxnChg>
        <pc:cxnChg chg="add mod">
          <ac:chgData name="Karoline Huth" userId="5ffc0af5-9e46-431a-90db-3541adb3af2d" providerId="ADAL" clId="{8EEAABA1-5715-324C-85F7-0B9D1CD18B60}" dt="2023-01-05T16:18:11.181" v="309" actId="692"/>
          <ac:cxnSpMkLst>
            <pc:docMk/>
            <pc:sldMk cId="3263458289" sldId="340"/>
            <ac:cxnSpMk id="18" creationId="{CC405576-F019-7E8C-9F90-D6BE30D093E3}"/>
          </ac:cxnSpMkLst>
        </pc:cxnChg>
        <pc:cxnChg chg="add mod">
          <ac:chgData name="Karoline Huth" userId="5ffc0af5-9e46-431a-90db-3541adb3af2d" providerId="ADAL" clId="{8EEAABA1-5715-324C-85F7-0B9D1CD18B60}" dt="2023-01-05T16:19:04.450" v="333" actId="692"/>
          <ac:cxnSpMkLst>
            <pc:docMk/>
            <pc:sldMk cId="3263458289" sldId="340"/>
            <ac:cxnSpMk id="19" creationId="{E6E20ACF-470E-9856-3881-A87473C9603F}"/>
          </ac:cxnSpMkLst>
        </pc:cxnChg>
        <pc:cxnChg chg="add mod">
          <ac:chgData name="Karoline Huth" userId="5ffc0af5-9e46-431a-90db-3541adb3af2d" providerId="ADAL" clId="{8EEAABA1-5715-324C-85F7-0B9D1CD18B60}" dt="2023-01-05T16:17:46.862" v="305" actId="692"/>
          <ac:cxnSpMkLst>
            <pc:docMk/>
            <pc:sldMk cId="3263458289" sldId="340"/>
            <ac:cxnSpMk id="20" creationId="{0E4AB7FB-FEB1-56C4-10CC-23FCD5772193}"/>
          </ac:cxnSpMkLst>
        </pc:cxnChg>
        <pc:cxnChg chg="add mod">
          <ac:chgData name="Karoline Huth" userId="5ffc0af5-9e46-431a-90db-3541adb3af2d" providerId="ADAL" clId="{8EEAABA1-5715-324C-85F7-0B9D1CD18B60}" dt="2023-01-05T16:18:53.536" v="331" actId="692"/>
          <ac:cxnSpMkLst>
            <pc:docMk/>
            <pc:sldMk cId="3263458289" sldId="340"/>
            <ac:cxnSpMk id="23" creationId="{3D3DF552-8815-DF6F-69E4-D97A0584832C}"/>
          </ac:cxnSpMkLst>
        </pc:cxnChg>
        <pc:cxnChg chg="add mod">
          <ac:chgData name="Karoline Huth" userId="5ffc0af5-9e46-431a-90db-3541adb3af2d" providerId="ADAL" clId="{8EEAABA1-5715-324C-85F7-0B9D1CD18B60}" dt="2023-01-05T16:17:26.346" v="268" actId="692"/>
          <ac:cxnSpMkLst>
            <pc:docMk/>
            <pc:sldMk cId="3263458289" sldId="340"/>
            <ac:cxnSpMk id="24" creationId="{35A92E3A-CF52-DC6B-73A0-74457D47F86C}"/>
          </ac:cxnSpMkLst>
        </pc:cxnChg>
        <pc:cxnChg chg="add mod">
          <ac:chgData name="Karoline Huth" userId="5ffc0af5-9e46-431a-90db-3541adb3af2d" providerId="ADAL" clId="{8EEAABA1-5715-324C-85F7-0B9D1CD18B60}" dt="2023-01-05T16:17:35.987" v="284" actId="692"/>
          <ac:cxnSpMkLst>
            <pc:docMk/>
            <pc:sldMk cId="3263458289" sldId="340"/>
            <ac:cxnSpMk id="26" creationId="{1CF103B8-5C3F-D88D-F2BF-08041AFD11DA}"/>
          </ac:cxnSpMkLst>
        </pc:cxnChg>
        <pc:cxnChg chg="mod">
          <ac:chgData name="Karoline Huth" userId="5ffc0af5-9e46-431a-90db-3541adb3af2d" providerId="ADAL" clId="{8EEAABA1-5715-324C-85F7-0B9D1CD18B60}" dt="2023-01-05T16:14:50.068" v="39" actId="1076"/>
          <ac:cxnSpMkLst>
            <pc:docMk/>
            <pc:sldMk cId="3263458289" sldId="340"/>
            <ac:cxnSpMk id="42" creationId="{0A0B8A96-C095-AD43-B865-175109F680F1}"/>
          </ac:cxnSpMkLst>
        </pc:cxnChg>
        <pc:cxnChg chg="mod">
          <ac:chgData name="Karoline Huth" userId="5ffc0af5-9e46-431a-90db-3541adb3af2d" providerId="ADAL" clId="{8EEAABA1-5715-324C-85F7-0B9D1CD18B60}" dt="2023-01-05T16:14:50.068" v="39" actId="1076"/>
          <ac:cxnSpMkLst>
            <pc:docMk/>
            <pc:sldMk cId="3263458289" sldId="340"/>
            <ac:cxnSpMk id="43" creationId="{14705557-FEB8-B14C-A8E4-9B8EDF605CB3}"/>
          </ac:cxnSpMkLst>
        </pc:cxnChg>
        <pc:cxnChg chg="mod">
          <ac:chgData name="Karoline Huth" userId="5ffc0af5-9e46-431a-90db-3541adb3af2d" providerId="ADAL" clId="{8EEAABA1-5715-324C-85F7-0B9D1CD18B60}" dt="2023-01-05T16:14:50.068" v="39" actId="1076"/>
          <ac:cxnSpMkLst>
            <pc:docMk/>
            <pc:sldMk cId="3263458289" sldId="340"/>
            <ac:cxnSpMk id="44" creationId="{0C0A75C3-E79D-C246-A468-17E007360CA4}"/>
          </ac:cxnSpMkLst>
        </pc:cxnChg>
      </pc:sldChg>
      <pc:sldChg chg="addSp delSp modSp add del mod setBg">
        <pc:chgData name="Karoline Huth" userId="5ffc0af5-9e46-431a-90db-3541adb3af2d" providerId="ADAL" clId="{8EEAABA1-5715-324C-85F7-0B9D1CD18B60}" dt="2023-01-09T16:56:49.359" v="1395" actId="2696"/>
        <pc:sldMkLst>
          <pc:docMk/>
          <pc:sldMk cId="1386751258" sldId="341"/>
        </pc:sldMkLst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2" creationId="{982BFF70-A563-182E-0154-FB70AD8E175C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3" creationId="{83BF25F2-378E-F52F-0465-F31A22834ED4}"/>
          </ac:spMkLst>
        </pc:spChg>
        <pc:spChg chg="add del mod">
          <ac:chgData name="Karoline Huth" userId="5ffc0af5-9e46-431a-90db-3541adb3af2d" providerId="ADAL" clId="{8EEAABA1-5715-324C-85F7-0B9D1CD18B60}" dt="2023-01-09T16:45:16.560" v="945" actId="478"/>
          <ac:spMkLst>
            <pc:docMk/>
            <pc:sldMk cId="1386751258" sldId="341"/>
            <ac:spMk id="4" creationId="{059C9E2D-EFF5-B14B-B58C-86B10069B9D5}"/>
          </ac:spMkLst>
        </pc:spChg>
        <pc:spChg chg="mod">
          <ac:chgData name="Karoline Huth" userId="5ffc0af5-9e46-431a-90db-3541adb3af2d" providerId="ADAL" clId="{8EEAABA1-5715-324C-85F7-0B9D1CD18B60}" dt="2023-01-09T16:50:48.237" v="1064" actId="1035"/>
          <ac:spMkLst>
            <pc:docMk/>
            <pc:sldMk cId="1386751258" sldId="341"/>
            <ac:spMk id="5" creationId="{BD01DA13-3B4D-074C-A90D-6591C416A6F5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6" creationId="{90DE751B-F938-BEFA-B145-FB5C0B8618C2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7" creationId="{C4DA514B-FF53-76B8-5F9E-B8F9CCF3AED8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8" creationId="{8C00CB57-BBB7-BD3A-9D46-1F305A0C4E4A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9" creationId="{42F57F54-41F5-2809-9DAB-5C043B309EFC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10" creationId="{B932FB26-DDE9-5693-76A5-A2A4DD4851DA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11" creationId="{3B309370-87FE-4485-B767-93F5984F5E11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12" creationId="{F537E150-3BF1-DA10-D47F-9FC08DC3AFB1}"/>
          </ac:spMkLst>
        </pc:spChg>
        <pc:spChg chg="add del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13" creationId="{FF4775FA-EE24-751A-E8E2-3C022977024F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14" creationId="{691DDFCC-B59C-0632-B18F-6C959FF130F3}"/>
          </ac:spMkLst>
        </pc:spChg>
        <pc:spChg chg="add del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15" creationId="{B0400E92-79AC-47FC-0082-6AA7A2F124DF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16" creationId="{87027FB1-40E7-AA70-BEA1-1D94C09AE989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17" creationId="{B821C5CC-E68A-1AE7-7D8B-75B364DE56F1}"/>
          </ac:spMkLst>
        </pc:spChg>
      </pc:sldChg>
      <pc:sldChg chg="addSp delSp modSp add mod ord">
        <pc:chgData name="Karoline Huth" userId="5ffc0af5-9e46-431a-90db-3541adb3af2d" providerId="ADAL" clId="{8EEAABA1-5715-324C-85F7-0B9D1CD18B60}" dt="2023-01-11T07:19:01.503" v="5149" actId="2711"/>
        <pc:sldMkLst>
          <pc:docMk/>
          <pc:sldMk cId="2440519191" sldId="344"/>
        </pc:sldMkLst>
        <pc:spChg chg="add mod">
          <ac:chgData name="Karoline Huth" userId="5ffc0af5-9e46-431a-90db-3541adb3af2d" providerId="ADAL" clId="{8EEAABA1-5715-324C-85F7-0B9D1CD18B60}" dt="2023-01-10T14:52:14.607" v="2563" actId="120"/>
          <ac:spMkLst>
            <pc:docMk/>
            <pc:sldMk cId="2440519191" sldId="344"/>
            <ac:spMk id="4" creationId="{4FF78A9F-DB40-B2FA-8D33-8496F2363F0E}"/>
          </ac:spMkLst>
        </pc:spChg>
        <pc:spChg chg="mod">
          <ac:chgData name="Karoline Huth" userId="5ffc0af5-9e46-431a-90db-3541adb3af2d" providerId="ADAL" clId="{8EEAABA1-5715-324C-85F7-0B9D1CD18B60}" dt="2023-01-11T07:19:01.503" v="5149" actId="2711"/>
          <ac:spMkLst>
            <pc:docMk/>
            <pc:sldMk cId="2440519191" sldId="344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0T14:51:48.692" v="2538" actId="207"/>
          <ac:spMkLst>
            <pc:docMk/>
            <pc:sldMk cId="2440519191" sldId="344"/>
            <ac:spMk id="89" creationId="{9A781C2F-AF92-5342-B043-F5BA4E760869}"/>
          </ac:spMkLst>
        </pc:spChg>
        <pc:spChg chg="del">
          <ac:chgData name="Karoline Huth" userId="5ffc0af5-9e46-431a-90db-3541adb3af2d" providerId="ADAL" clId="{8EEAABA1-5715-324C-85F7-0B9D1CD18B60}" dt="2023-01-10T14:42:39.164" v="2318" actId="478"/>
          <ac:spMkLst>
            <pc:docMk/>
            <pc:sldMk cId="2440519191" sldId="344"/>
            <ac:spMk id="97" creationId="{C9F0FC5A-A393-A64C-BB66-F68D21473A5A}"/>
          </ac:spMkLst>
        </pc:spChg>
      </pc:sldChg>
      <pc:sldChg chg="modSp add 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1072562978" sldId="346"/>
        </pc:sldMkLst>
        <pc:spChg chg="mod">
          <ac:chgData name="Karoline Huth" userId="5ffc0af5-9e46-431a-90db-3541adb3af2d" providerId="ADAL" clId="{8EEAABA1-5715-324C-85F7-0B9D1CD18B60}" dt="2023-01-09T17:14:59.324" v="1551" actId="20577"/>
          <ac:spMkLst>
            <pc:docMk/>
            <pc:sldMk cId="1072562978" sldId="346"/>
            <ac:spMk id="6" creationId="{5035EED6-C86E-0B4F-ADE8-845324103C90}"/>
          </ac:spMkLst>
        </pc:spChg>
      </pc:sldChg>
      <pc:sldChg chg="addSp delSp modSp add mod setBg delDesignElem">
        <pc:chgData name="Karoline Huth" userId="5ffc0af5-9e46-431a-90db-3541adb3af2d" providerId="ADAL" clId="{8EEAABA1-5715-324C-85F7-0B9D1CD18B60}" dt="2023-01-09T17:03:36.642" v="1450" actId="1076"/>
        <pc:sldMkLst>
          <pc:docMk/>
          <pc:sldMk cId="2317974034" sldId="557"/>
        </pc:sldMkLst>
        <pc:spChg chg="add del">
          <ac:chgData name="Karoline Huth" userId="5ffc0af5-9e46-431a-90db-3541adb3af2d" providerId="ADAL" clId="{8EEAABA1-5715-324C-85F7-0B9D1CD18B60}" dt="2023-01-09T17:03:12.797" v="1445" actId="26606"/>
          <ac:spMkLst>
            <pc:docMk/>
            <pc:sldMk cId="2317974034" sldId="557"/>
            <ac:spMk id="5127" creationId="{F3060C83-F051-4F0E-ABAD-AA0DFC48B218}"/>
          </ac:spMkLst>
        </pc:spChg>
        <pc:spChg chg="add del">
          <ac:chgData name="Karoline Huth" userId="5ffc0af5-9e46-431a-90db-3541adb3af2d" providerId="ADAL" clId="{8EEAABA1-5715-324C-85F7-0B9D1CD18B60}" dt="2023-01-09T17:03:12.797" v="1445" actId="26606"/>
          <ac:spMkLst>
            <pc:docMk/>
            <pc:sldMk cId="2317974034" sldId="557"/>
            <ac:spMk id="5129" creationId="{83C98ABE-055B-441F-B07E-44F97F083C39}"/>
          </ac:spMkLst>
        </pc:spChg>
        <pc:spChg chg="add del">
          <ac:chgData name="Karoline Huth" userId="5ffc0af5-9e46-431a-90db-3541adb3af2d" providerId="ADAL" clId="{8EEAABA1-5715-324C-85F7-0B9D1CD18B60}" dt="2023-01-09T17:03:12.797" v="1445" actId="26606"/>
          <ac:spMkLst>
            <pc:docMk/>
            <pc:sldMk cId="2317974034" sldId="557"/>
            <ac:spMk id="5131" creationId="{29FDB030-9B49-4CED-8CCD-4D99382388AC}"/>
          </ac:spMkLst>
        </pc:spChg>
        <pc:spChg chg="add del">
          <ac:chgData name="Karoline Huth" userId="5ffc0af5-9e46-431a-90db-3541adb3af2d" providerId="ADAL" clId="{8EEAABA1-5715-324C-85F7-0B9D1CD18B60}" dt="2023-01-09T17:03:12.797" v="1445" actId="26606"/>
          <ac:spMkLst>
            <pc:docMk/>
            <pc:sldMk cId="2317974034" sldId="557"/>
            <ac:spMk id="5133" creationId="{3783CA14-24A1-485C-8B30-D6A5D87987AD}"/>
          </ac:spMkLst>
        </pc:spChg>
        <pc:spChg chg="add del">
          <ac:chgData name="Karoline Huth" userId="5ffc0af5-9e46-431a-90db-3541adb3af2d" providerId="ADAL" clId="{8EEAABA1-5715-324C-85F7-0B9D1CD18B60}" dt="2023-01-09T17:03:12.797" v="1445" actId="26606"/>
          <ac:spMkLst>
            <pc:docMk/>
            <pc:sldMk cId="2317974034" sldId="557"/>
            <ac:spMk id="5135" creationId="{9A97C86A-04D6-40F7-AE84-31AB43E6A846}"/>
          </ac:spMkLst>
        </pc:spChg>
        <pc:spChg chg="add del">
          <ac:chgData name="Karoline Huth" userId="5ffc0af5-9e46-431a-90db-3541adb3af2d" providerId="ADAL" clId="{8EEAABA1-5715-324C-85F7-0B9D1CD18B60}" dt="2023-01-09T17:03:12.797" v="1445" actId="26606"/>
          <ac:spMkLst>
            <pc:docMk/>
            <pc:sldMk cId="2317974034" sldId="557"/>
            <ac:spMk id="5137" creationId="{FF9F2414-84E8-453E-B1F3-389FDE8192D9}"/>
          </ac:spMkLst>
        </pc:spChg>
        <pc:spChg chg="add del">
          <ac:chgData name="Karoline Huth" userId="5ffc0af5-9e46-431a-90db-3541adb3af2d" providerId="ADAL" clId="{8EEAABA1-5715-324C-85F7-0B9D1CD18B60}" dt="2023-01-09T17:03:12.797" v="1445" actId="26606"/>
          <ac:spMkLst>
            <pc:docMk/>
            <pc:sldMk cId="2317974034" sldId="557"/>
            <ac:spMk id="5139" creationId="{3ECA69A1-7536-43AC-85EF-C7106179F5ED}"/>
          </ac:spMkLst>
        </pc:spChg>
        <pc:spChg chg="add del">
          <ac:chgData name="Karoline Huth" userId="5ffc0af5-9e46-431a-90db-3541adb3af2d" providerId="ADAL" clId="{8EEAABA1-5715-324C-85F7-0B9D1CD18B60}" dt="2023-01-09T17:03:31.068" v="1447" actId="26606"/>
          <ac:spMkLst>
            <pc:docMk/>
            <pc:sldMk cId="2317974034" sldId="557"/>
            <ac:spMk id="5141" creationId="{7BDAC5B6-20CE-447F-8BA1-F2274AC7AE5B}"/>
          </ac:spMkLst>
        </pc:spChg>
        <pc:spChg chg="add del">
          <ac:chgData name="Karoline Huth" userId="5ffc0af5-9e46-431a-90db-3541adb3af2d" providerId="ADAL" clId="{8EEAABA1-5715-324C-85F7-0B9D1CD18B60}" dt="2023-01-09T17:03:31.068" v="1447" actId="26606"/>
          <ac:spMkLst>
            <pc:docMk/>
            <pc:sldMk cId="2317974034" sldId="557"/>
            <ac:spMk id="5142" creationId="{D1D22B31-BF8F-446B-9009-8A251FB177CB}"/>
          </ac:spMkLst>
        </pc:spChg>
        <pc:spChg chg="del">
          <ac:chgData name="Karoline Huth" userId="5ffc0af5-9e46-431a-90db-3541adb3af2d" providerId="ADAL" clId="{8EEAABA1-5715-324C-85F7-0B9D1CD18B60}" dt="2023-01-09T17:03:01.852" v="1443"/>
          <ac:spMkLst>
            <pc:docMk/>
            <pc:sldMk cId="2317974034" sldId="557"/>
            <ac:spMk id="5144" creationId="{8950AD4C-6AF3-49F8-94E1-DBCAFB39478B}"/>
          </ac:spMkLst>
        </pc:spChg>
        <pc:spChg chg="del">
          <ac:chgData name="Karoline Huth" userId="5ffc0af5-9e46-431a-90db-3541adb3af2d" providerId="ADAL" clId="{8EEAABA1-5715-324C-85F7-0B9D1CD18B60}" dt="2023-01-09T17:03:01.852" v="1443"/>
          <ac:spMkLst>
            <pc:docMk/>
            <pc:sldMk cId="2317974034" sldId="557"/>
            <ac:spMk id="5145" creationId="{0ACBD85E-A404-45CB-B532-1039E479D4C6}"/>
          </ac:spMkLst>
        </pc:spChg>
        <pc:spChg chg="del">
          <ac:chgData name="Karoline Huth" userId="5ffc0af5-9e46-431a-90db-3541adb3af2d" providerId="ADAL" clId="{8EEAABA1-5715-324C-85F7-0B9D1CD18B60}" dt="2023-01-09T17:03:01.852" v="1443"/>
          <ac:spMkLst>
            <pc:docMk/>
            <pc:sldMk cId="2317974034" sldId="557"/>
            <ac:spMk id="5146" creationId="{DB1626B1-BAC7-4893-A5AC-620597685187}"/>
          </ac:spMkLst>
        </pc:spChg>
        <pc:spChg chg="del">
          <ac:chgData name="Karoline Huth" userId="5ffc0af5-9e46-431a-90db-3541adb3af2d" providerId="ADAL" clId="{8EEAABA1-5715-324C-85F7-0B9D1CD18B60}" dt="2023-01-09T17:03:01.852" v="1443"/>
          <ac:spMkLst>
            <pc:docMk/>
            <pc:sldMk cId="2317974034" sldId="557"/>
            <ac:spMk id="5147" creationId="{D64E9910-51FE-45BF-973D-9D2401FD3C63}"/>
          </ac:spMkLst>
        </pc:spChg>
        <pc:spChg chg="add">
          <ac:chgData name="Karoline Huth" userId="5ffc0af5-9e46-431a-90db-3541adb3af2d" providerId="ADAL" clId="{8EEAABA1-5715-324C-85F7-0B9D1CD18B60}" dt="2023-01-09T17:03:31.083" v="1448" actId="26606"/>
          <ac:spMkLst>
            <pc:docMk/>
            <pc:sldMk cId="2317974034" sldId="557"/>
            <ac:spMk id="5148" creationId="{F3060C83-F051-4F0E-ABAD-AA0DFC48B218}"/>
          </ac:spMkLst>
        </pc:spChg>
        <pc:spChg chg="add">
          <ac:chgData name="Karoline Huth" userId="5ffc0af5-9e46-431a-90db-3541adb3af2d" providerId="ADAL" clId="{8EEAABA1-5715-324C-85F7-0B9D1CD18B60}" dt="2023-01-09T17:03:31.083" v="1448" actId="26606"/>
          <ac:spMkLst>
            <pc:docMk/>
            <pc:sldMk cId="2317974034" sldId="557"/>
            <ac:spMk id="5149" creationId="{83C98ABE-055B-441F-B07E-44F97F083C39}"/>
          </ac:spMkLst>
        </pc:spChg>
        <pc:spChg chg="add">
          <ac:chgData name="Karoline Huth" userId="5ffc0af5-9e46-431a-90db-3541adb3af2d" providerId="ADAL" clId="{8EEAABA1-5715-324C-85F7-0B9D1CD18B60}" dt="2023-01-09T17:03:31.083" v="1448" actId="26606"/>
          <ac:spMkLst>
            <pc:docMk/>
            <pc:sldMk cId="2317974034" sldId="557"/>
            <ac:spMk id="5150" creationId="{29FDB030-9B49-4CED-8CCD-4D99382388AC}"/>
          </ac:spMkLst>
        </pc:spChg>
        <pc:spChg chg="add">
          <ac:chgData name="Karoline Huth" userId="5ffc0af5-9e46-431a-90db-3541adb3af2d" providerId="ADAL" clId="{8EEAABA1-5715-324C-85F7-0B9D1CD18B60}" dt="2023-01-09T17:03:31.083" v="1448" actId="26606"/>
          <ac:spMkLst>
            <pc:docMk/>
            <pc:sldMk cId="2317974034" sldId="557"/>
            <ac:spMk id="5151" creationId="{3783CA14-24A1-485C-8B30-D6A5D87987AD}"/>
          </ac:spMkLst>
        </pc:spChg>
        <pc:spChg chg="add">
          <ac:chgData name="Karoline Huth" userId="5ffc0af5-9e46-431a-90db-3541adb3af2d" providerId="ADAL" clId="{8EEAABA1-5715-324C-85F7-0B9D1CD18B60}" dt="2023-01-09T17:03:31.083" v="1448" actId="26606"/>
          <ac:spMkLst>
            <pc:docMk/>
            <pc:sldMk cId="2317974034" sldId="557"/>
            <ac:spMk id="5152" creationId="{9A97C86A-04D6-40F7-AE84-31AB43E6A846}"/>
          </ac:spMkLst>
        </pc:spChg>
        <pc:spChg chg="add">
          <ac:chgData name="Karoline Huth" userId="5ffc0af5-9e46-431a-90db-3541adb3af2d" providerId="ADAL" clId="{8EEAABA1-5715-324C-85F7-0B9D1CD18B60}" dt="2023-01-09T17:03:31.083" v="1448" actId="26606"/>
          <ac:spMkLst>
            <pc:docMk/>
            <pc:sldMk cId="2317974034" sldId="557"/>
            <ac:spMk id="5153" creationId="{FF9F2414-84E8-453E-B1F3-389FDE8192D9}"/>
          </ac:spMkLst>
        </pc:spChg>
        <pc:spChg chg="add">
          <ac:chgData name="Karoline Huth" userId="5ffc0af5-9e46-431a-90db-3541adb3af2d" providerId="ADAL" clId="{8EEAABA1-5715-324C-85F7-0B9D1CD18B60}" dt="2023-01-09T17:03:31.083" v="1448" actId="26606"/>
          <ac:spMkLst>
            <pc:docMk/>
            <pc:sldMk cId="2317974034" sldId="557"/>
            <ac:spMk id="5154" creationId="{3ECA69A1-7536-43AC-85EF-C7106179F5ED}"/>
          </ac:spMkLst>
        </pc:spChg>
        <pc:picChg chg="mod">
          <ac:chgData name="Karoline Huth" userId="5ffc0af5-9e46-431a-90db-3541adb3af2d" providerId="ADAL" clId="{8EEAABA1-5715-324C-85F7-0B9D1CD18B60}" dt="2023-01-09T17:03:36.642" v="1450" actId="1076"/>
          <ac:picMkLst>
            <pc:docMk/>
            <pc:sldMk cId="2317974034" sldId="557"/>
            <ac:picMk id="5122" creationId="{F01391EE-CE55-F91A-1549-4FFF6BA2EAA3}"/>
          </ac:picMkLst>
        </pc:picChg>
      </pc:sldChg>
      <pc:sldChg chg="addSp delSp modSp add mod ord setBg">
        <pc:chgData name="Karoline Huth" userId="5ffc0af5-9e46-431a-90db-3541adb3af2d" providerId="ADAL" clId="{8EEAABA1-5715-324C-85F7-0B9D1CD18B60}" dt="2023-01-11T09:15:38.191" v="6140" actId="20578"/>
        <pc:sldMkLst>
          <pc:docMk/>
          <pc:sldMk cId="2217859171" sldId="565"/>
        </pc:sldMkLst>
        <pc:spChg chg="mod">
          <ac:chgData name="Karoline Huth" userId="5ffc0af5-9e46-431a-90db-3541adb3af2d" providerId="ADAL" clId="{8EEAABA1-5715-324C-85F7-0B9D1CD18B60}" dt="2023-01-09T16:54:51.798" v="1218" actId="20577"/>
          <ac:spMkLst>
            <pc:docMk/>
            <pc:sldMk cId="2217859171" sldId="565"/>
            <ac:spMk id="3" creationId="{5476301A-4B60-5D2B-517E-F7A6E6636A6D}"/>
          </ac:spMkLst>
        </pc:spChg>
        <pc:spChg chg="mod">
          <ac:chgData name="Karoline Huth" userId="5ffc0af5-9e46-431a-90db-3541adb3af2d" providerId="ADAL" clId="{8EEAABA1-5715-324C-85F7-0B9D1CD18B60}" dt="2023-01-09T16:54:13.426" v="1103" actId="20577"/>
          <ac:spMkLst>
            <pc:docMk/>
            <pc:sldMk cId="2217859171" sldId="565"/>
            <ac:spMk id="4" creationId="{030D25F5-CBBF-E14A-9E9F-E3EBD8021846}"/>
          </ac:spMkLst>
        </pc:spChg>
        <pc:spChg chg="mod">
          <ac:chgData name="Karoline Huth" userId="5ffc0af5-9e46-431a-90db-3541adb3af2d" providerId="ADAL" clId="{8EEAABA1-5715-324C-85F7-0B9D1CD18B60}" dt="2023-01-09T16:57:32.272" v="1398" actId="20577"/>
          <ac:spMkLst>
            <pc:docMk/>
            <pc:sldMk cId="2217859171" sldId="565"/>
            <ac:spMk id="7" creationId="{DA1807A0-0F84-EB4D-B905-E8DEE5B82CC5}"/>
          </ac:spMkLst>
        </pc:spChg>
        <pc:spChg chg="add mod">
          <ac:chgData name="Karoline Huth" userId="5ffc0af5-9e46-431a-90db-3541adb3af2d" providerId="ADAL" clId="{8EEAABA1-5715-324C-85F7-0B9D1CD18B60}" dt="2023-01-09T16:56:46.403" v="1394" actId="1038"/>
          <ac:spMkLst>
            <pc:docMk/>
            <pc:sldMk cId="2217859171" sldId="565"/>
            <ac:spMk id="13" creationId="{21F43E99-1C57-BCEA-23EF-942847DC7FE2}"/>
          </ac:spMkLst>
        </pc:spChg>
        <pc:spChg chg="del">
          <ac:chgData name="Karoline Huth" userId="5ffc0af5-9e46-431a-90db-3541adb3af2d" providerId="ADAL" clId="{8EEAABA1-5715-324C-85F7-0B9D1CD18B60}" dt="2023-01-09T16:55:01.894" v="1222" actId="478"/>
          <ac:spMkLst>
            <pc:docMk/>
            <pc:sldMk cId="2217859171" sldId="565"/>
            <ac:spMk id="14" creationId="{2BDCC489-A7AB-0E46-8B57-F2AF8EBB7CBD}"/>
          </ac:spMkLst>
        </pc:spChg>
        <pc:spChg chg="mod">
          <ac:chgData name="Karoline Huth" userId="5ffc0af5-9e46-431a-90db-3541adb3af2d" providerId="ADAL" clId="{8EEAABA1-5715-324C-85F7-0B9D1CD18B60}" dt="2023-01-09T16:54:57.107" v="1221" actId="20577"/>
          <ac:spMkLst>
            <pc:docMk/>
            <pc:sldMk cId="2217859171" sldId="565"/>
            <ac:spMk id="15" creationId="{3F621980-AB22-B34A-B513-CD57E870C5EF}"/>
          </ac:spMkLst>
        </pc:spChg>
        <pc:spChg chg="add mod">
          <ac:chgData name="Karoline Huth" userId="5ffc0af5-9e46-431a-90db-3541adb3af2d" providerId="ADAL" clId="{8EEAABA1-5715-324C-85F7-0B9D1CD18B60}" dt="2023-01-09T16:56:46.403" v="1394" actId="1038"/>
          <ac:spMkLst>
            <pc:docMk/>
            <pc:sldMk cId="2217859171" sldId="565"/>
            <ac:spMk id="16" creationId="{DE68F8B4-F990-0E80-AB15-5FF68982D150}"/>
          </ac:spMkLst>
        </pc:spChg>
        <pc:spChg chg="del">
          <ac:chgData name="Karoline Huth" userId="5ffc0af5-9e46-431a-90db-3541adb3af2d" providerId="ADAL" clId="{8EEAABA1-5715-324C-85F7-0B9D1CD18B60}" dt="2023-01-09T16:55:01.894" v="1222" actId="478"/>
          <ac:spMkLst>
            <pc:docMk/>
            <pc:sldMk cId="2217859171" sldId="565"/>
            <ac:spMk id="17" creationId="{0718289F-E302-CC43-817F-E61CC4DA064A}"/>
          </ac:spMkLst>
        </pc:spChg>
        <pc:spChg chg="add mod">
          <ac:chgData name="Karoline Huth" userId="5ffc0af5-9e46-431a-90db-3541adb3af2d" providerId="ADAL" clId="{8EEAABA1-5715-324C-85F7-0B9D1CD18B60}" dt="2023-01-09T16:56:46.403" v="1394" actId="1038"/>
          <ac:spMkLst>
            <pc:docMk/>
            <pc:sldMk cId="2217859171" sldId="565"/>
            <ac:spMk id="18" creationId="{116D6DC6-C614-BB24-37BD-6DA4621F225B}"/>
          </ac:spMkLst>
        </pc:spChg>
        <pc:spChg chg="add mod">
          <ac:chgData name="Karoline Huth" userId="5ffc0af5-9e46-431a-90db-3541adb3af2d" providerId="ADAL" clId="{8EEAABA1-5715-324C-85F7-0B9D1CD18B60}" dt="2023-01-09T16:56:46.403" v="1394" actId="1038"/>
          <ac:spMkLst>
            <pc:docMk/>
            <pc:sldMk cId="2217859171" sldId="565"/>
            <ac:spMk id="19" creationId="{DAD7F890-4785-179F-59FD-EBEE441E16F7}"/>
          </ac:spMkLst>
        </pc:spChg>
        <pc:spChg chg="add mod">
          <ac:chgData name="Karoline Huth" userId="5ffc0af5-9e46-431a-90db-3541adb3af2d" providerId="ADAL" clId="{8EEAABA1-5715-324C-85F7-0B9D1CD18B60}" dt="2023-01-09T16:56:46.403" v="1394" actId="1038"/>
          <ac:spMkLst>
            <pc:docMk/>
            <pc:sldMk cId="2217859171" sldId="565"/>
            <ac:spMk id="20" creationId="{AF2F7F98-9D1A-A5F3-09A1-A9BFC5CFD94A}"/>
          </ac:spMkLst>
        </pc:spChg>
        <pc:spChg chg="add mod">
          <ac:chgData name="Karoline Huth" userId="5ffc0af5-9e46-431a-90db-3541adb3af2d" providerId="ADAL" clId="{8EEAABA1-5715-324C-85F7-0B9D1CD18B60}" dt="2023-01-09T16:56:46.403" v="1394" actId="1038"/>
          <ac:spMkLst>
            <pc:docMk/>
            <pc:sldMk cId="2217859171" sldId="565"/>
            <ac:spMk id="21" creationId="{42684219-E694-7431-3848-F9596CB822AC}"/>
          </ac:spMkLst>
        </pc:spChg>
        <pc:picChg chg="del">
          <ac:chgData name="Karoline Huth" userId="5ffc0af5-9e46-431a-90db-3541adb3af2d" providerId="ADAL" clId="{8EEAABA1-5715-324C-85F7-0B9D1CD18B60}" dt="2023-01-09T16:55:01.894" v="1222" actId="478"/>
          <ac:picMkLst>
            <pc:docMk/>
            <pc:sldMk cId="2217859171" sldId="565"/>
            <ac:picMk id="5" creationId="{C8CD0930-59A8-52A9-0BC7-0B7DC3BEC41A}"/>
          </ac:picMkLst>
        </pc:picChg>
        <pc:picChg chg="del">
          <ac:chgData name="Karoline Huth" userId="5ffc0af5-9e46-431a-90db-3541adb3af2d" providerId="ADAL" clId="{8EEAABA1-5715-324C-85F7-0B9D1CD18B60}" dt="2023-01-09T16:55:01.894" v="1222" actId="478"/>
          <ac:picMkLst>
            <pc:docMk/>
            <pc:sldMk cId="2217859171" sldId="565"/>
            <ac:picMk id="8" creationId="{9F0D2135-381B-CB9F-4100-4F45BFAF0145}"/>
          </ac:picMkLst>
        </pc:picChg>
        <pc:picChg chg="mod">
          <ac:chgData name="Karoline Huth" userId="5ffc0af5-9e46-431a-90db-3541adb3af2d" providerId="ADAL" clId="{8EEAABA1-5715-324C-85F7-0B9D1CD18B60}" dt="2023-01-09T16:54:54.542" v="1219" actId="1076"/>
          <ac:picMkLst>
            <pc:docMk/>
            <pc:sldMk cId="2217859171" sldId="565"/>
            <ac:picMk id="9" creationId="{2E3F4FA4-BD47-E714-2342-FB13BE847B37}"/>
          </ac:picMkLst>
        </pc:picChg>
        <pc:picChg chg="del">
          <ac:chgData name="Karoline Huth" userId="5ffc0af5-9e46-431a-90db-3541adb3af2d" providerId="ADAL" clId="{8EEAABA1-5715-324C-85F7-0B9D1CD18B60}" dt="2023-01-09T16:55:06.286" v="1224" actId="478"/>
          <ac:picMkLst>
            <pc:docMk/>
            <pc:sldMk cId="2217859171" sldId="565"/>
            <ac:picMk id="11" creationId="{CBA19093-216E-9D88-AE93-0A4215620BEA}"/>
          </ac:picMkLst>
        </pc:picChg>
        <pc:picChg chg="del">
          <ac:chgData name="Karoline Huth" userId="5ffc0af5-9e46-431a-90db-3541adb3af2d" providerId="ADAL" clId="{8EEAABA1-5715-324C-85F7-0B9D1CD18B60}" dt="2023-01-09T16:55:04.275" v="1223" actId="478"/>
          <ac:picMkLst>
            <pc:docMk/>
            <pc:sldMk cId="2217859171" sldId="565"/>
            <ac:picMk id="12" creationId="{D4AAD5DA-22CD-8C99-6075-2F0953BEFF2C}"/>
          </ac:picMkLst>
        </pc:picChg>
      </pc:sldChg>
      <pc:sldChg chg="modSp add mod ord setBg">
        <pc:chgData name="Karoline Huth" userId="5ffc0af5-9e46-431a-90db-3541adb3af2d" providerId="ADAL" clId="{8EEAABA1-5715-324C-85F7-0B9D1CD18B60}" dt="2023-01-09T16:59:08.789" v="1412" actId="207"/>
        <pc:sldMkLst>
          <pc:docMk/>
          <pc:sldMk cId="2104828492" sldId="566"/>
        </pc:sldMkLst>
        <pc:spChg chg="mod">
          <ac:chgData name="Karoline Huth" userId="5ffc0af5-9e46-431a-90db-3541adb3af2d" providerId="ADAL" clId="{8EEAABA1-5715-324C-85F7-0B9D1CD18B60}" dt="2023-01-09T16:59:03.993" v="1411" actId="207"/>
          <ac:spMkLst>
            <pc:docMk/>
            <pc:sldMk cId="2104828492" sldId="566"/>
            <ac:spMk id="6" creationId="{D3B23ABF-3F9F-B94C-8BA0-73887250652C}"/>
          </ac:spMkLst>
        </pc:spChg>
        <pc:spChg chg="mod">
          <ac:chgData name="Karoline Huth" userId="5ffc0af5-9e46-431a-90db-3541adb3af2d" providerId="ADAL" clId="{8EEAABA1-5715-324C-85F7-0B9D1CD18B60}" dt="2023-01-09T16:59:08.789" v="1412" actId="207"/>
          <ac:spMkLst>
            <pc:docMk/>
            <pc:sldMk cId="2104828492" sldId="566"/>
            <ac:spMk id="7" creationId="{DA1807A0-0F84-EB4D-B905-E8DEE5B82CC5}"/>
          </ac:spMkLst>
        </pc:spChg>
      </pc:sldChg>
      <pc:sldChg chg="modSp add mod setBg modShow">
        <pc:chgData name="Karoline Huth" userId="5ffc0af5-9e46-431a-90db-3541adb3af2d" providerId="ADAL" clId="{8EEAABA1-5715-324C-85F7-0B9D1CD18B60}" dt="2023-01-11T09:16:53.975" v="6144" actId="729"/>
        <pc:sldMkLst>
          <pc:docMk/>
          <pc:sldMk cId="2746430795" sldId="567"/>
        </pc:sldMkLst>
        <pc:spChg chg="mod">
          <ac:chgData name="Karoline Huth" userId="5ffc0af5-9e46-431a-90db-3541adb3af2d" providerId="ADAL" clId="{8EEAABA1-5715-324C-85F7-0B9D1CD18B60}" dt="2023-01-09T16:58:41.008" v="1407" actId="207"/>
          <ac:spMkLst>
            <pc:docMk/>
            <pc:sldMk cId="2746430795" sldId="567"/>
            <ac:spMk id="2" creationId="{54234E79-42B8-FC4F-8D60-9DD82F7E9B83}"/>
          </ac:spMkLst>
        </pc:spChg>
        <pc:spChg chg="mod">
          <ac:chgData name="Karoline Huth" userId="5ffc0af5-9e46-431a-90db-3541adb3af2d" providerId="ADAL" clId="{8EEAABA1-5715-324C-85F7-0B9D1CD18B60}" dt="2023-01-09T16:58:46.294" v="1408" actId="207"/>
          <ac:spMkLst>
            <pc:docMk/>
            <pc:sldMk cId="2746430795" sldId="567"/>
            <ac:spMk id="4" creationId="{030D25F5-CBBF-E14A-9E9F-E3EBD8021846}"/>
          </ac:spMkLst>
        </pc:spChg>
      </pc:sldChg>
      <pc:sldChg chg="modSp add mod ord setBg modNotesTx">
        <pc:chgData name="Karoline Huth" userId="5ffc0af5-9e46-431a-90db-3541adb3af2d" providerId="ADAL" clId="{8EEAABA1-5715-324C-85F7-0B9D1CD18B60}" dt="2023-01-11T06:35:44.649" v="4642"/>
        <pc:sldMkLst>
          <pc:docMk/>
          <pc:sldMk cId="3976108557" sldId="568"/>
        </pc:sldMkLst>
        <pc:spChg chg="mod">
          <ac:chgData name="Karoline Huth" userId="5ffc0af5-9e46-431a-90db-3541adb3af2d" providerId="ADAL" clId="{8EEAABA1-5715-324C-85F7-0B9D1CD18B60}" dt="2023-01-09T16:59:35.894" v="1417" actId="207"/>
          <ac:spMkLst>
            <pc:docMk/>
            <pc:sldMk cId="3976108557" sldId="568"/>
            <ac:spMk id="13" creationId="{21F43E99-1C57-BCEA-23EF-942847DC7FE2}"/>
          </ac:spMkLst>
        </pc:spChg>
        <pc:spChg chg="mod">
          <ac:chgData name="Karoline Huth" userId="5ffc0af5-9e46-431a-90db-3541adb3af2d" providerId="ADAL" clId="{8EEAABA1-5715-324C-85F7-0B9D1CD18B60}" dt="2023-01-09T16:59:40.740" v="1418" actId="207"/>
          <ac:spMkLst>
            <pc:docMk/>
            <pc:sldMk cId="3976108557" sldId="568"/>
            <ac:spMk id="16" creationId="{DE68F8B4-F990-0E80-AB15-5FF68982D150}"/>
          </ac:spMkLst>
        </pc:spChg>
      </pc:sldChg>
      <pc:sldChg chg="add del setBg">
        <pc:chgData name="Karoline Huth" userId="5ffc0af5-9e46-431a-90db-3541adb3af2d" providerId="ADAL" clId="{8EEAABA1-5715-324C-85F7-0B9D1CD18B60}" dt="2023-01-09T16:59:54.722" v="1421"/>
        <pc:sldMkLst>
          <pc:docMk/>
          <pc:sldMk cId="1345251593" sldId="569"/>
        </pc:sldMkLst>
      </pc:sldChg>
      <pc:sldChg chg="modSp add mod setBg modNotesTx">
        <pc:chgData name="Karoline Huth" userId="5ffc0af5-9e46-431a-90db-3541adb3af2d" providerId="ADAL" clId="{8EEAABA1-5715-324C-85F7-0B9D1CD18B60}" dt="2023-01-11T11:19:28.764" v="7779" actId="113"/>
        <pc:sldMkLst>
          <pc:docMk/>
          <pc:sldMk cId="2172580972" sldId="569"/>
        </pc:sldMkLst>
        <pc:spChg chg="mod">
          <ac:chgData name="Karoline Huth" userId="5ffc0af5-9e46-431a-90db-3541adb3af2d" providerId="ADAL" clId="{8EEAABA1-5715-324C-85F7-0B9D1CD18B60}" dt="2023-01-09T17:00:18.042" v="1425" actId="207"/>
          <ac:spMkLst>
            <pc:docMk/>
            <pc:sldMk cId="2172580972" sldId="569"/>
            <ac:spMk id="18" creationId="{116D6DC6-C614-BB24-37BD-6DA4621F225B}"/>
          </ac:spMkLst>
        </pc:spChg>
        <pc:spChg chg="mod">
          <ac:chgData name="Karoline Huth" userId="5ffc0af5-9e46-431a-90db-3541adb3af2d" providerId="ADAL" clId="{8EEAABA1-5715-324C-85F7-0B9D1CD18B60}" dt="2023-01-09T17:00:22.456" v="1426" actId="207"/>
          <ac:spMkLst>
            <pc:docMk/>
            <pc:sldMk cId="2172580972" sldId="569"/>
            <ac:spMk id="20" creationId="{AF2F7F98-9D1A-A5F3-09A1-A9BFC5CFD94A}"/>
          </ac:spMkLst>
        </pc:spChg>
      </pc:sldChg>
      <pc:sldChg chg="modSp add mod setBg">
        <pc:chgData name="Karoline Huth" userId="5ffc0af5-9e46-431a-90db-3541adb3af2d" providerId="ADAL" clId="{8EEAABA1-5715-324C-85F7-0B9D1CD18B60}" dt="2023-01-09T17:01:29.827" v="1432" actId="207"/>
        <pc:sldMkLst>
          <pc:docMk/>
          <pc:sldMk cId="2436856395" sldId="570"/>
        </pc:sldMkLst>
        <pc:spChg chg="mod">
          <ac:chgData name="Karoline Huth" userId="5ffc0af5-9e46-431a-90db-3541adb3af2d" providerId="ADAL" clId="{8EEAABA1-5715-324C-85F7-0B9D1CD18B60}" dt="2023-01-09T17:01:24.195" v="1431" actId="207"/>
          <ac:spMkLst>
            <pc:docMk/>
            <pc:sldMk cId="2436856395" sldId="570"/>
            <ac:spMk id="19" creationId="{DAD7F890-4785-179F-59FD-EBEE441E16F7}"/>
          </ac:spMkLst>
        </pc:spChg>
        <pc:spChg chg="mod">
          <ac:chgData name="Karoline Huth" userId="5ffc0af5-9e46-431a-90db-3541adb3af2d" providerId="ADAL" clId="{8EEAABA1-5715-324C-85F7-0B9D1CD18B60}" dt="2023-01-09T17:01:29.827" v="1432" actId="207"/>
          <ac:spMkLst>
            <pc:docMk/>
            <pc:sldMk cId="2436856395" sldId="570"/>
            <ac:spMk id="21" creationId="{42684219-E694-7431-3848-F9596CB822AC}"/>
          </ac:spMkLst>
        </pc:spChg>
      </pc:sldChg>
      <pc:sldChg chg="modSp add mod setBg">
        <pc:chgData name="Karoline Huth" userId="5ffc0af5-9e46-431a-90db-3541adb3af2d" providerId="ADAL" clId="{8EEAABA1-5715-324C-85F7-0B9D1CD18B60}" dt="2023-01-09T17:02:20.983" v="1439" actId="207"/>
        <pc:sldMkLst>
          <pc:docMk/>
          <pc:sldMk cId="388392664" sldId="571"/>
        </pc:sldMkLst>
        <pc:spChg chg="mod">
          <ac:chgData name="Karoline Huth" userId="5ffc0af5-9e46-431a-90db-3541adb3af2d" providerId="ADAL" clId="{8EEAABA1-5715-324C-85F7-0B9D1CD18B60}" dt="2023-01-09T17:02:20.983" v="1439" actId="207"/>
          <ac:spMkLst>
            <pc:docMk/>
            <pc:sldMk cId="388392664" sldId="571"/>
            <ac:spMk id="3" creationId="{5476301A-4B60-5D2B-517E-F7A6E6636A6D}"/>
          </ac:spMkLst>
        </pc:spChg>
        <pc:spChg chg="mod">
          <ac:chgData name="Karoline Huth" userId="5ffc0af5-9e46-431a-90db-3541adb3af2d" providerId="ADAL" clId="{8EEAABA1-5715-324C-85F7-0B9D1CD18B60}" dt="2023-01-09T17:02:16.068" v="1438" actId="207"/>
          <ac:spMkLst>
            <pc:docMk/>
            <pc:sldMk cId="388392664" sldId="571"/>
            <ac:spMk id="15" creationId="{3F621980-AB22-B34A-B513-CD57E870C5EF}"/>
          </ac:spMkLst>
        </pc:spChg>
      </pc:sldChg>
      <pc:sldChg chg="add">
        <pc:chgData name="Karoline Huth" userId="5ffc0af5-9e46-431a-90db-3541adb3af2d" providerId="ADAL" clId="{8EEAABA1-5715-324C-85F7-0B9D1CD18B60}" dt="2023-01-09T17:04:32.712" v="1451"/>
        <pc:sldMkLst>
          <pc:docMk/>
          <pc:sldMk cId="1841694128" sldId="572"/>
        </pc:sldMkLst>
      </pc:sldChg>
      <pc:sldChg chg="addSp delSp modSp add mod ord delAnim modAnim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4219450527" sldId="573"/>
        </pc:sldMkLst>
        <pc:spChg chg="mod">
          <ac:chgData name="Karoline Huth" userId="5ffc0af5-9e46-431a-90db-3541adb3af2d" providerId="ADAL" clId="{8EEAABA1-5715-324C-85F7-0B9D1CD18B60}" dt="2023-01-10T15:28:16.779" v="4098" actId="20577"/>
          <ac:spMkLst>
            <pc:docMk/>
            <pc:sldMk cId="4219450527" sldId="573"/>
            <ac:spMk id="6" creationId="{5035EED6-C86E-0B4F-ADE8-845324103C90}"/>
          </ac:spMkLst>
        </pc:spChg>
        <pc:spChg chg="add del mod">
          <ac:chgData name="Karoline Huth" userId="5ffc0af5-9e46-431a-90db-3541adb3af2d" providerId="ADAL" clId="{8EEAABA1-5715-324C-85F7-0B9D1CD18B60}" dt="2023-01-10T15:34:15.901" v="4229" actId="478"/>
          <ac:spMkLst>
            <pc:docMk/>
            <pc:sldMk cId="4219450527" sldId="573"/>
            <ac:spMk id="11" creationId="{02FF48D8-8C29-800A-56BD-1CDFA9756DE0}"/>
          </ac:spMkLst>
        </pc:spChg>
        <pc:spChg chg="add del mod">
          <ac:chgData name="Karoline Huth" userId="5ffc0af5-9e46-431a-90db-3541adb3af2d" providerId="ADAL" clId="{8EEAABA1-5715-324C-85F7-0B9D1CD18B60}" dt="2023-01-10T15:34:15.901" v="4229" actId="478"/>
          <ac:spMkLst>
            <pc:docMk/>
            <pc:sldMk cId="4219450527" sldId="573"/>
            <ac:spMk id="12" creationId="{B27C3C24-6627-E362-0EDC-C8B21E89F793}"/>
          </ac:spMkLst>
        </pc:spChg>
        <pc:spChg chg="add del mod">
          <ac:chgData name="Karoline Huth" userId="5ffc0af5-9e46-431a-90db-3541adb3af2d" providerId="ADAL" clId="{8EEAABA1-5715-324C-85F7-0B9D1CD18B60}" dt="2023-01-10T15:34:15.901" v="4229" actId="478"/>
          <ac:spMkLst>
            <pc:docMk/>
            <pc:sldMk cId="4219450527" sldId="573"/>
            <ac:spMk id="13" creationId="{F2CF7358-3F32-BD79-36E6-CE33BF5DD82C}"/>
          </ac:spMkLst>
        </pc:spChg>
        <pc:picChg chg="mod">
          <ac:chgData name="Karoline Huth" userId="5ffc0af5-9e46-431a-90db-3541adb3af2d" providerId="ADAL" clId="{8EEAABA1-5715-324C-85F7-0B9D1CD18B60}" dt="2023-01-10T15:34:18.730" v="4231" actId="1076"/>
          <ac:picMkLst>
            <pc:docMk/>
            <pc:sldMk cId="4219450527" sldId="573"/>
            <ac:picMk id="3" creationId="{29CC8D3E-7223-E04E-A986-5E36E5E3C31D}"/>
          </ac:picMkLst>
        </pc:picChg>
        <pc:picChg chg="mod">
          <ac:chgData name="Karoline Huth" userId="5ffc0af5-9e46-431a-90db-3541adb3af2d" providerId="ADAL" clId="{8EEAABA1-5715-324C-85F7-0B9D1CD18B60}" dt="2023-01-10T15:34:17.330" v="4230" actId="1076"/>
          <ac:picMkLst>
            <pc:docMk/>
            <pc:sldMk cId="4219450527" sldId="573"/>
            <ac:picMk id="5" creationId="{7C8A1519-16DB-9C4F-8207-792B49EF98FB}"/>
          </ac:picMkLst>
        </pc:picChg>
        <pc:picChg chg="del mod">
          <ac:chgData name="Karoline Huth" userId="5ffc0af5-9e46-431a-90db-3541adb3af2d" providerId="ADAL" clId="{8EEAABA1-5715-324C-85F7-0B9D1CD18B60}" dt="2023-01-10T15:34:13.980" v="4228" actId="478"/>
          <ac:picMkLst>
            <pc:docMk/>
            <pc:sldMk cId="4219450527" sldId="573"/>
            <ac:picMk id="9" creationId="{6D718DD8-FA25-B840-8087-8F297121158A}"/>
          </ac:picMkLst>
        </pc:picChg>
        <pc:cxnChg chg="add del mod">
          <ac:chgData name="Karoline Huth" userId="5ffc0af5-9e46-431a-90db-3541adb3af2d" providerId="ADAL" clId="{8EEAABA1-5715-324C-85F7-0B9D1CD18B60}" dt="2023-01-10T15:34:15.901" v="4229" actId="478"/>
          <ac:cxnSpMkLst>
            <pc:docMk/>
            <pc:sldMk cId="4219450527" sldId="573"/>
            <ac:cxnSpMk id="4" creationId="{FD4AD3D3-C3D0-D1D2-A948-A63866B55260}"/>
          </ac:cxnSpMkLst>
        </pc:cxnChg>
        <pc:cxnChg chg="add del mod">
          <ac:chgData name="Karoline Huth" userId="5ffc0af5-9e46-431a-90db-3541adb3af2d" providerId="ADAL" clId="{8EEAABA1-5715-324C-85F7-0B9D1CD18B60}" dt="2023-01-10T15:34:15.901" v="4229" actId="478"/>
          <ac:cxnSpMkLst>
            <pc:docMk/>
            <pc:sldMk cId="4219450527" sldId="573"/>
            <ac:cxnSpMk id="7" creationId="{A94FCABD-2AAD-154A-1DF3-CA8EDA4F6AAD}"/>
          </ac:cxnSpMkLst>
        </pc:cxnChg>
        <pc:cxnChg chg="add del mod">
          <ac:chgData name="Karoline Huth" userId="5ffc0af5-9e46-431a-90db-3541adb3af2d" providerId="ADAL" clId="{8EEAABA1-5715-324C-85F7-0B9D1CD18B60}" dt="2023-01-10T15:34:15.901" v="4229" actId="478"/>
          <ac:cxnSpMkLst>
            <pc:docMk/>
            <pc:sldMk cId="4219450527" sldId="573"/>
            <ac:cxnSpMk id="8" creationId="{4372CCCA-4A1C-DBD0-C0AA-25D4282F9960}"/>
          </ac:cxnSpMkLst>
        </pc:cxnChg>
      </pc:sldChg>
      <pc:sldChg chg="addSp delSp modSp add mod ord modAnim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1875585329" sldId="574"/>
        </pc:sldMkLst>
        <pc:spChg chg="mod">
          <ac:chgData name="Karoline Huth" userId="5ffc0af5-9e46-431a-90db-3541adb3af2d" providerId="ADAL" clId="{8EEAABA1-5715-324C-85F7-0B9D1CD18B60}" dt="2023-01-11T07:16:14.302" v="5117" actId="2711"/>
          <ac:spMkLst>
            <pc:docMk/>
            <pc:sldMk cId="1875585329" sldId="574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1T07:16:22.973" v="5118" actId="2711"/>
          <ac:spMkLst>
            <pc:docMk/>
            <pc:sldMk cId="1875585329" sldId="574"/>
            <ac:spMk id="7" creationId="{D5F64AFA-AFFA-374F-9E8F-CA8B1785337C}"/>
          </ac:spMkLst>
        </pc:spChg>
        <pc:spChg chg="mod">
          <ac:chgData name="Karoline Huth" userId="5ffc0af5-9e46-431a-90db-3541adb3af2d" providerId="ADAL" clId="{8EEAABA1-5715-324C-85F7-0B9D1CD18B60}" dt="2023-01-11T07:16:22.973" v="5118" actId="2711"/>
          <ac:spMkLst>
            <pc:docMk/>
            <pc:sldMk cId="1875585329" sldId="574"/>
            <ac:spMk id="8" creationId="{9F7ECDDA-500E-4C4B-85C0-F46D2766C734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11" creationId="{E7EA199C-B0C3-F445-8367-FC48FB95509D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12" creationId="{A4981B08-A008-0A4E-B699-050B3B622B56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14" creationId="{28FE4218-C669-4148-BF87-E0C7E8818396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15" creationId="{15909FAC-C6C4-FE49-A133-F7C0D40CB1CF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16" creationId="{08BF16FF-618B-A04A-9EF9-FEEEFD52CA03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17" creationId="{20C3465E-186D-4647-B1E6-37946918057A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18" creationId="{F41E72AC-4A0C-F344-BA91-AFF2EA44BB25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19" creationId="{8DFB7AB2-7E6A-0044-A7DB-1041AC6D46EF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23" creationId="{A13D6E89-6CCD-E843-B5AE-1D105B1A4C28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24" creationId="{F569F09F-18D8-F741-B577-AFA41F3AF452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25" creationId="{456E533A-CEDD-EF46-A034-A10EB75E60A9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26" creationId="{80CCFEC2-900B-8443-9CD6-E1DA29A3A52B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27" creationId="{B0BBE5D3-93CA-314C-A7F4-91BDE59C4051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28" creationId="{C05FD0BC-7DF4-254F-96AF-F532AF014752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31" creationId="{BA9B7E4C-5574-264B-A67A-6965DB618A23}"/>
          </ac:spMkLst>
        </pc:spChg>
        <pc:picChg chg="add mod">
          <ac:chgData name="Karoline Huth" userId="5ffc0af5-9e46-431a-90db-3541adb3af2d" providerId="ADAL" clId="{8EEAABA1-5715-324C-85F7-0B9D1CD18B60}" dt="2023-01-09T17:11:44.361" v="1494" actId="1076"/>
          <ac:picMkLst>
            <pc:docMk/>
            <pc:sldMk cId="1875585329" sldId="574"/>
            <ac:picMk id="2" creationId="{46CD672B-E47D-BD5C-D0A5-9017BD5E72F8}"/>
          </ac:picMkLst>
        </pc:picChg>
        <pc:picChg chg="add mod">
          <ac:chgData name="Karoline Huth" userId="5ffc0af5-9e46-431a-90db-3541adb3af2d" providerId="ADAL" clId="{8EEAABA1-5715-324C-85F7-0B9D1CD18B60}" dt="2023-01-09T17:11:39.096" v="1492"/>
          <ac:picMkLst>
            <pc:docMk/>
            <pc:sldMk cId="1875585329" sldId="574"/>
            <ac:picMk id="3" creationId="{D2B136FC-8AE5-0E25-F56B-15321BEFC940}"/>
          </ac:picMkLst>
        </pc:picChg>
        <pc:cxnChg chg="del mod">
          <ac:chgData name="Karoline Huth" userId="5ffc0af5-9e46-431a-90db-3541adb3af2d" providerId="ADAL" clId="{8EEAABA1-5715-324C-85F7-0B9D1CD18B60}" dt="2023-01-09T17:11:38.354" v="1491" actId="478"/>
          <ac:cxnSpMkLst>
            <pc:docMk/>
            <pc:sldMk cId="1875585329" sldId="574"/>
            <ac:cxnSpMk id="20" creationId="{0862333D-DD65-0241-928F-906C9E267CD7}"/>
          </ac:cxnSpMkLst>
        </pc:cxnChg>
        <pc:cxnChg chg="del">
          <ac:chgData name="Karoline Huth" userId="5ffc0af5-9e46-431a-90db-3541adb3af2d" providerId="ADAL" clId="{8EEAABA1-5715-324C-85F7-0B9D1CD18B60}" dt="2023-01-09T17:11:38.354" v="1491" actId="478"/>
          <ac:cxnSpMkLst>
            <pc:docMk/>
            <pc:sldMk cId="1875585329" sldId="574"/>
            <ac:cxnSpMk id="21" creationId="{779A8C3C-6B80-124A-87E9-FE24069CEEBA}"/>
          </ac:cxnSpMkLst>
        </pc:cxnChg>
        <pc:cxnChg chg="del mod">
          <ac:chgData name="Karoline Huth" userId="5ffc0af5-9e46-431a-90db-3541adb3af2d" providerId="ADAL" clId="{8EEAABA1-5715-324C-85F7-0B9D1CD18B60}" dt="2023-01-09T17:11:38.354" v="1491" actId="478"/>
          <ac:cxnSpMkLst>
            <pc:docMk/>
            <pc:sldMk cId="1875585329" sldId="574"/>
            <ac:cxnSpMk id="22" creationId="{61C687E3-C605-074F-91BC-B5FDA7736C19}"/>
          </ac:cxnSpMkLst>
        </pc:cxnChg>
        <pc:cxnChg chg="del">
          <ac:chgData name="Karoline Huth" userId="5ffc0af5-9e46-431a-90db-3541adb3af2d" providerId="ADAL" clId="{8EEAABA1-5715-324C-85F7-0B9D1CD18B60}" dt="2023-01-09T17:11:38.354" v="1491" actId="478"/>
          <ac:cxnSpMkLst>
            <pc:docMk/>
            <pc:sldMk cId="1875585329" sldId="574"/>
            <ac:cxnSpMk id="29" creationId="{A45B1BD9-9686-D740-91E1-AA89D2CFA477}"/>
          </ac:cxnSpMkLst>
        </pc:cxnChg>
        <pc:cxnChg chg="del mod">
          <ac:chgData name="Karoline Huth" userId="5ffc0af5-9e46-431a-90db-3541adb3af2d" providerId="ADAL" clId="{8EEAABA1-5715-324C-85F7-0B9D1CD18B60}" dt="2023-01-09T17:11:38.354" v="1491" actId="478"/>
          <ac:cxnSpMkLst>
            <pc:docMk/>
            <pc:sldMk cId="1875585329" sldId="574"/>
            <ac:cxnSpMk id="30" creationId="{651E68BC-44EC-C14F-B57F-EE07B31B8EAF}"/>
          </ac:cxnSpMkLst>
        </pc:cxnChg>
      </pc:sldChg>
      <pc:sldChg chg="addSp delSp modSp add mod ord delAnim modAnim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3334128499" sldId="575"/>
        </pc:sldMkLst>
        <pc:spChg chg="mod">
          <ac:chgData name="Karoline Huth" userId="5ffc0af5-9e46-431a-90db-3541adb3af2d" providerId="ADAL" clId="{8EEAABA1-5715-324C-85F7-0B9D1CD18B60}" dt="2023-01-11T07:17:18.700" v="5134" actId="2711"/>
          <ac:spMkLst>
            <pc:docMk/>
            <pc:sldMk cId="3334128499" sldId="575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1T07:17:24.945" v="5135" actId="2711"/>
          <ac:spMkLst>
            <pc:docMk/>
            <pc:sldMk cId="3334128499" sldId="575"/>
            <ac:spMk id="7" creationId="{D5F64AFA-AFFA-374F-9E8F-CA8B1785337C}"/>
          </ac:spMkLst>
        </pc:spChg>
        <pc:spChg chg="mod">
          <ac:chgData name="Karoline Huth" userId="5ffc0af5-9e46-431a-90db-3541adb3af2d" providerId="ADAL" clId="{8EEAABA1-5715-324C-85F7-0B9D1CD18B60}" dt="2023-01-11T07:17:24.945" v="5135" actId="2711"/>
          <ac:spMkLst>
            <pc:docMk/>
            <pc:sldMk cId="3334128499" sldId="575"/>
            <ac:spMk id="8" creationId="{9F7ECDDA-500E-4C4B-85C0-F46D2766C734}"/>
          </ac:spMkLst>
        </pc:spChg>
        <pc:spChg chg="del">
          <ac:chgData name="Karoline Huth" userId="5ffc0af5-9e46-431a-90db-3541adb3af2d" providerId="ADAL" clId="{8EEAABA1-5715-324C-85F7-0B9D1CD18B60}" dt="2023-01-09T17:11:15.578" v="1488" actId="478"/>
          <ac:spMkLst>
            <pc:docMk/>
            <pc:sldMk cId="3334128499" sldId="575"/>
            <ac:spMk id="11" creationId="{E7EA199C-B0C3-F445-8367-FC48FB95509D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12" creationId="{A4981B08-A008-0A4E-B699-050B3B622B56}"/>
          </ac:spMkLst>
        </pc:spChg>
        <pc:spChg chg="del">
          <ac:chgData name="Karoline Huth" userId="5ffc0af5-9e46-431a-90db-3541adb3af2d" providerId="ADAL" clId="{8EEAABA1-5715-324C-85F7-0B9D1CD18B60}" dt="2023-01-09T17:11:15.578" v="1488" actId="478"/>
          <ac:spMkLst>
            <pc:docMk/>
            <pc:sldMk cId="3334128499" sldId="575"/>
            <ac:spMk id="14" creationId="{28FE4218-C669-4148-BF87-E0C7E8818396}"/>
          </ac:spMkLst>
        </pc:spChg>
        <pc:spChg chg="del">
          <ac:chgData name="Karoline Huth" userId="5ffc0af5-9e46-431a-90db-3541adb3af2d" providerId="ADAL" clId="{8EEAABA1-5715-324C-85F7-0B9D1CD18B60}" dt="2023-01-09T17:11:15.578" v="1488" actId="478"/>
          <ac:spMkLst>
            <pc:docMk/>
            <pc:sldMk cId="3334128499" sldId="575"/>
            <ac:spMk id="15" creationId="{15909FAC-C6C4-FE49-A133-F7C0D40CB1CF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16" creationId="{08BF16FF-618B-A04A-9EF9-FEEEFD52CA03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17" creationId="{20C3465E-186D-4647-B1E6-37946918057A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18" creationId="{F41E72AC-4A0C-F344-BA91-AFF2EA44BB25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19" creationId="{8DFB7AB2-7E6A-0044-A7DB-1041AC6D46EF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23" creationId="{A13D6E89-6CCD-E843-B5AE-1D105B1A4C28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24" creationId="{F569F09F-18D8-F741-B577-AFA41F3AF452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25" creationId="{456E533A-CEDD-EF46-A034-A10EB75E60A9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26" creationId="{80CCFEC2-900B-8443-9CD6-E1DA29A3A52B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27" creationId="{B0BBE5D3-93CA-314C-A7F4-91BDE59C4051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28" creationId="{C05FD0BC-7DF4-254F-96AF-F532AF014752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31" creationId="{BA9B7E4C-5574-264B-A67A-6965DB618A23}"/>
          </ac:spMkLst>
        </pc:spChg>
        <pc:picChg chg="add mod">
          <ac:chgData name="Karoline Huth" userId="5ffc0af5-9e46-431a-90db-3541adb3af2d" providerId="ADAL" clId="{8EEAABA1-5715-324C-85F7-0B9D1CD18B60}" dt="2023-01-09T17:11:20.161" v="1490" actId="1076"/>
          <ac:picMkLst>
            <pc:docMk/>
            <pc:sldMk cId="3334128499" sldId="575"/>
            <ac:picMk id="2" creationId="{15B01406-DD85-DE77-556A-7B5A21299342}"/>
          </ac:picMkLst>
        </pc:picChg>
        <pc:picChg chg="add del mod">
          <ac:chgData name="Karoline Huth" userId="5ffc0af5-9e46-431a-90db-3541adb3af2d" providerId="ADAL" clId="{8EEAABA1-5715-324C-85F7-0B9D1CD18B60}" dt="2023-01-10T15:29:53.350" v="4115" actId="478"/>
          <ac:picMkLst>
            <pc:docMk/>
            <pc:sldMk cId="3334128499" sldId="575"/>
            <ac:picMk id="3" creationId="{BC0B01A3-5BEE-FCB2-76C9-8ECCB942E864}"/>
          </ac:picMkLst>
        </pc:picChg>
        <pc:picChg chg="add mod">
          <ac:chgData name="Karoline Huth" userId="5ffc0af5-9e46-431a-90db-3541adb3af2d" providerId="ADAL" clId="{8EEAABA1-5715-324C-85F7-0B9D1CD18B60}" dt="2023-01-10T15:33:33.949" v="4224" actId="1076"/>
          <ac:picMkLst>
            <pc:docMk/>
            <pc:sldMk cId="3334128499" sldId="575"/>
            <ac:picMk id="4" creationId="{99E0C069-BC7B-90A9-A974-9052118BE7AB}"/>
          </ac:picMkLst>
        </pc:picChg>
        <pc:cxnChg chg="del mod">
          <ac:chgData name="Karoline Huth" userId="5ffc0af5-9e46-431a-90db-3541adb3af2d" providerId="ADAL" clId="{8EEAABA1-5715-324C-85F7-0B9D1CD18B60}" dt="2023-01-09T17:11:12.181" v="1487" actId="478"/>
          <ac:cxnSpMkLst>
            <pc:docMk/>
            <pc:sldMk cId="3334128499" sldId="575"/>
            <ac:cxnSpMk id="20" creationId="{0862333D-DD65-0241-928F-906C9E267CD7}"/>
          </ac:cxnSpMkLst>
        </pc:cxnChg>
        <pc:cxnChg chg="del">
          <ac:chgData name="Karoline Huth" userId="5ffc0af5-9e46-431a-90db-3541adb3af2d" providerId="ADAL" clId="{8EEAABA1-5715-324C-85F7-0B9D1CD18B60}" dt="2023-01-09T17:11:12.181" v="1487" actId="478"/>
          <ac:cxnSpMkLst>
            <pc:docMk/>
            <pc:sldMk cId="3334128499" sldId="575"/>
            <ac:cxnSpMk id="21" creationId="{779A8C3C-6B80-124A-87E9-FE24069CEEBA}"/>
          </ac:cxnSpMkLst>
        </pc:cxnChg>
        <pc:cxnChg chg="del mod">
          <ac:chgData name="Karoline Huth" userId="5ffc0af5-9e46-431a-90db-3541adb3af2d" providerId="ADAL" clId="{8EEAABA1-5715-324C-85F7-0B9D1CD18B60}" dt="2023-01-09T17:11:12.181" v="1487" actId="478"/>
          <ac:cxnSpMkLst>
            <pc:docMk/>
            <pc:sldMk cId="3334128499" sldId="575"/>
            <ac:cxnSpMk id="22" creationId="{61C687E3-C605-074F-91BC-B5FDA7736C19}"/>
          </ac:cxnSpMkLst>
        </pc:cxnChg>
        <pc:cxnChg chg="del">
          <ac:chgData name="Karoline Huth" userId="5ffc0af5-9e46-431a-90db-3541adb3af2d" providerId="ADAL" clId="{8EEAABA1-5715-324C-85F7-0B9D1CD18B60}" dt="2023-01-09T17:11:12.181" v="1487" actId="478"/>
          <ac:cxnSpMkLst>
            <pc:docMk/>
            <pc:sldMk cId="3334128499" sldId="575"/>
            <ac:cxnSpMk id="29" creationId="{A45B1BD9-9686-D740-91E1-AA89D2CFA477}"/>
          </ac:cxnSpMkLst>
        </pc:cxnChg>
        <pc:cxnChg chg="del mod">
          <ac:chgData name="Karoline Huth" userId="5ffc0af5-9e46-431a-90db-3541adb3af2d" providerId="ADAL" clId="{8EEAABA1-5715-324C-85F7-0B9D1CD18B60}" dt="2023-01-09T17:11:12.181" v="1487" actId="478"/>
          <ac:cxnSpMkLst>
            <pc:docMk/>
            <pc:sldMk cId="3334128499" sldId="575"/>
            <ac:cxnSpMk id="30" creationId="{651E68BC-44EC-C14F-B57F-EE07B31B8EAF}"/>
          </ac:cxnSpMkLst>
        </pc:cxnChg>
      </pc:sldChg>
      <pc:sldChg chg="addSp delSp modSp add mod setBg delDesignElem">
        <pc:chgData name="Karoline Huth" userId="5ffc0af5-9e46-431a-90db-3541adb3af2d" providerId="ADAL" clId="{8EEAABA1-5715-324C-85F7-0B9D1CD18B60}" dt="2023-01-09T17:21:04.457" v="1636" actId="1076"/>
        <pc:sldMkLst>
          <pc:docMk/>
          <pc:sldMk cId="1008099550" sldId="576"/>
        </pc:sldMkLst>
        <pc:spChg chg="add mod">
          <ac:chgData name="Karoline Huth" userId="5ffc0af5-9e46-431a-90db-3541adb3af2d" providerId="ADAL" clId="{8EEAABA1-5715-324C-85F7-0B9D1CD18B60}" dt="2023-01-09T17:19:20.182" v="1610" actId="2711"/>
          <ac:spMkLst>
            <pc:docMk/>
            <pc:sldMk cId="1008099550" sldId="576"/>
            <ac:spMk id="8" creationId="{8F9BBC2C-2829-F04C-F108-F2EDC0E2E03E}"/>
          </ac:spMkLst>
        </pc:spChg>
        <pc:spChg chg="del">
          <ac:chgData name="Karoline Huth" userId="5ffc0af5-9e46-431a-90db-3541adb3af2d" providerId="ADAL" clId="{8EEAABA1-5715-324C-85F7-0B9D1CD18B60}" dt="2023-01-09T17:17:09.460" v="1553"/>
          <ac:spMkLst>
            <pc:docMk/>
            <pc:sldMk cId="1008099550" sldId="576"/>
            <ac:spMk id="5148" creationId="{F3060C83-F051-4F0E-ABAD-AA0DFC48B218}"/>
          </ac:spMkLst>
        </pc:spChg>
        <pc:spChg chg="del">
          <ac:chgData name="Karoline Huth" userId="5ffc0af5-9e46-431a-90db-3541adb3af2d" providerId="ADAL" clId="{8EEAABA1-5715-324C-85F7-0B9D1CD18B60}" dt="2023-01-09T17:17:09.460" v="1553"/>
          <ac:spMkLst>
            <pc:docMk/>
            <pc:sldMk cId="1008099550" sldId="576"/>
            <ac:spMk id="5149" creationId="{83C98ABE-055B-441F-B07E-44F97F083C39}"/>
          </ac:spMkLst>
        </pc:spChg>
        <pc:spChg chg="del">
          <ac:chgData name="Karoline Huth" userId="5ffc0af5-9e46-431a-90db-3541adb3af2d" providerId="ADAL" clId="{8EEAABA1-5715-324C-85F7-0B9D1CD18B60}" dt="2023-01-09T17:17:09.460" v="1553"/>
          <ac:spMkLst>
            <pc:docMk/>
            <pc:sldMk cId="1008099550" sldId="576"/>
            <ac:spMk id="5150" creationId="{29FDB030-9B49-4CED-8CCD-4D99382388AC}"/>
          </ac:spMkLst>
        </pc:spChg>
        <pc:spChg chg="del">
          <ac:chgData name="Karoline Huth" userId="5ffc0af5-9e46-431a-90db-3541adb3af2d" providerId="ADAL" clId="{8EEAABA1-5715-324C-85F7-0B9D1CD18B60}" dt="2023-01-09T17:17:09.460" v="1553"/>
          <ac:spMkLst>
            <pc:docMk/>
            <pc:sldMk cId="1008099550" sldId="576"/>
            <ac:spMk id="5151" creationId="{3783CA14-24A1-485C-8B30-D6A5D87987AD}"/>
          </ac:spMkLst>
        </pc:spChg>
        <pc:spChg chg="del">
          <ac:chgData name="Karoline Huth" userId="5ffc0af5-9e46-431a-90db-3541adb3af2d" providerId="ADAL" clId="{8EEAABA1-5715-324C-85F7-0B9D1CD18B60}" dt="2023-01-09T17:17:09.460" v="1553"/>
          <ac:spMkLst>
            <pc:docMk/>
            <pc:sldMk cId="1008099550" sldId="576"/>
            <ac:spMk id="5152" creationId="{9A97C86A-04D6-40F7-AE84-31AB43E6A846}"/>
          </ac:spMkLst>
        </pc:spChg>
        <pc:spChg chg="del">
          <ac:chgData name="Karoline Huth" userId="5ffc0af5-9e46-431a-90db-3541adb3af2d" providerId="ADAL" clId="{8EEAABA1-5715-324C-85F7-0B9D1CD18B60}" dt="2023-01-09T17:17:09.460" v="1553"/>
          <ac:spMkLst>
            <pc:docMk/>
            <pc:sldMk cId="1008099550" sldId="576"/>
            <ac:spMk id="5153" creationId="{FF9F2414-84E8-453E-B1F3-389FDE8192D9}"/>
          </ac:spMkLst>
        </pc:spChg>
        <pc:spChg chg="del">
          <ac:chgData name="Karoline Huth" userId="5ffc0af5-9e46-431a-90db-3541adb3af2d" providerId="ADAL" clId="{8EEAABA1-5715-324C-85F7-0B9D1CD18B60}" dt="2023-01-09T17:17:09.460" v="1553"/>
          <ac:spMkLst>
            <pc:docMk/>
            <pc:sldMk cId="1008099550" sldId="576"/>
            <ac:spMk id="5154" creationId="{3ECA69A1-7536-43AC-85EF-C7106179F5ED}"/>
          </ac:spMkLst>
        </pc:spChg>
        <pc:picChg chg="add mod">
          <ac:chgData name="Karoline Huth" userId="5ffc0af5-9e46-431a-90db-3541adb3af2d" providerId="ADAL" clId="{8EEAABA1-5715-324C-85F7-0B9D1CD18B60}" dt="2023-01-09T17:18:25.825" v="1573" actId="14100"/>
          <ac:picMkLst>
            <pc:docMk/>
            <pc:sldMk cId="1008099550" sldId="576"/>
            <ac:picMk id="3" creationId="{5B807D7A-2665-E039-7208-4892B26A6905}"/>
          </ac:picMkLst>
        </pc:picChg>
        <pc:picChg chg="add del mod">
          <ac:chgData name="Karoline Huth" userId="5ffc0af5-9e46-431a-90db-3541adb3af2d" providerId="ADAL" clId="{8EEAABA1-5715-324C-85F7-0B9D1CD18B60}" dt="2023-01-09T17:20:23.442" v="1619" actId="478"/>
          <ac:picMkLst>
            <pc:docMk/>
            <pc:sldMk cId="1008099550" sldId="576"/>
            <ac:picMk id="5" creationId="{05F96281-79AD-E3A0-D25D-8E326E03D3C1}"/>
          </ac:picMkLst>
        </pc:picChg>
        <pc:picChg chg="add mod">
          <ac:chgData name="Karoline Huth" userId="5ffc0af5-9e46-431a-90db-3541adb3af2d" providerId="ADAL" clId="{8EEAABA1-5715-324C-85F7-0B9D1CD18B60}" dt="2023-01-09T17:19:23.092" v="1611" actId="14100"/>
          <ac:picMkLst>
            <pc:docMk/>
            <pc:sldMk cId="1008099550" sldId="576"/>
            <ac:picMk id="7" creationId="{C127D52B-4C09-9322-C5A1-0C64D9D2F902}"/>
          </ac:picMkLst>
        </pc:picChg>
        <pc:picChg chg="add mod">
          <ac:chgData name="Karoline Huth" userId="5ffc0af5-9e46-431a-90db-3541adb3af2d" providerId="ADAL" clId="{8EEAABA1-5715-324C-85F7-0B9D1CD18B60}" dt="2023-01-09T17:21:01.941" v="1635" actId="1076"/>
          <ac:picMkLst>
            <pc:docMk/>
            <pc:sldMk cId="1008099550" sldId="576"/>
            <ac:picMk id="9" creationId="{827516EA-6C92-F5D1-7213-DF0BE8050585}"/>
          </ac:picMkLst>
        </pc:picChg>
        <pc:picChg chg="add mod">
          <ac:chgData name="Karoline Huth" userId="5ffc0af5-9e46-431a-90db-3541adb3af2d" providerId="ADAL" clId="{8EEAABA1-5715-324C-85F7-0B9D1CD18B60}" dt="2023-01-09T17:21:04.457" v="1636" actId="1076"/>
          <ac:picMkLst>
            <pc:docMk/>
            <pc:sldMk cId="1008099550" sldId="576"/>
            <ac:picMk id="10" creationId="{5F2E4F52-B582-4FDE-7412-8BF54F512F5F}"/>
          </ac:picMkLst>
        </pc:picChg>
        <pc:picChg chg="add mod">
          <ac:chgData name="Karoline Huth" userId="5ffc0af5-9e46-431a-90db-3541adb3af2d" providerId="ADAL" clId="{8EEAABA1-5715-324C-85F7-0B9D1CD18B60}" dt="2023-01-09T17:20:59.190" v="1634" actId="1076"/>
          <ac:picMkLst>
            <pc:docMk/>
            <pc:sldMk cId="1008099550" sldId="576"/>
            <ac:picMk id="12" creationId="{F508EEDA-645C-A1C2-7787-9ED1C917A3B1}"/>
          </ac:picMkLst>
        </pc:picChg>
        <pc:picChg chg="del">
          <ac:chgData name="Karoline Huth" userId="5ffc0af5-9e46-431a-90db-3541adb3af2d" providerId="ADAL" clId="{8EEAABA1-5715-324C-85F7-0B9D1CD18B60}" dt="2023-01-09T17:17:11.161" v="1554" actId="478"/>
          <ac:picMkLst>
            <pc:docMk/>
            <pc:sldMk cId="1008099550" sldId="576"/>
            <ac:picMk id="5122" creationId="{F01391EE-CE55-F91A-1549-4FFF6BA2EAA3}"/>
          </ac:picMkLst>
        </pc:picChg>
      </pc:sldChg>
      <pc:sldChg chg="add 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2438409721" sldId="577"/>
        </pc:sldMkLst>
      </pc:sldChg>
      <pc:sldChg chg="delSp modSp add mod ord modNotesTx">
        <pc:chgData name="Karoline Huth" userId="5ffc0af5-9e46-431a-90db-3541adb3af2d" providerId="ADAL" clId="{8EEAABA1-5715-324C-85F7-0B9D1CD18B60}" dt="2023-01-11T11:21:38.156" v="7938" actId="20577"/>
        <pc:sldMkLst>
          <pc:docMk/>
          <pc:sldMk cId="2046184058" sldId="578"/>
        </pc:sldMkLst>
        <pc:spChg chg="del">
          <ac:chgData name="Karoline Huth" userId="5ffc0af5-9e46-431a-90db-3541adb3af2d" providerId="ADAL" clId="{8EEAABA1-5715-324C-85F7-0B9D1CD18B60}" dt="2023-01-10T15:34:54.856" v="4232" actId="478"/>
          <ac:spMkLst>
            <pc:docMk/>
            <pc:sldMk cId="2046184058" sldId="578"/>
            <ac:spMk id="5" creationId="{7053D540-4D7C-32BF-A3E3-2D478A8D236B}"/>
          </ac:spMkLst>
        </pc:spChg>
        <pc:spChg chg="mod">
          <ac:chgData name="Karoline Huth" userId="5ffc0af5-9e46-431a-90db-3541adb3af2d" providerId="ADAL" clId="{8EEAABA1-5715-324C-85F7-0B9D1CD18B60}" dt="2023-01-10T14:54:35.184" v="2859" actId="20577"/>
          <ac:spMkLst>
            <pc:docMk/>
            <pc:sldMk cId="2046184058" sldId="578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0T14:54:51.318" v="2933" actId="20577"/>
          <ac:spMkLst>
            <pc:docMk/>
            <pc:sldMk cId="2046184058" sldId="578"/>
            <ac:spMk id="9" creationId="{4A55E787-7961-344D-AE03-40DC2380CA87}"/>
          </ac:spMkLst>
        </pc:spChg>
        <pc:spChg chg="del">
          <ac:chgData name="Karoline Huth" userId="5ffc0af5-9e46-431a-90db-3541adb3af2d" providerId="ADAL" clId="{8EEAABA1-5715-324C-85F7-0B9D1CD18B60}" dt="2023-01-10T15:34:54.856" v="4232" actId="478"/>
          <ac:spMkLst>
            <pc:docMk/>
            <pc:sldMk cId="2046184058" sldId="578"/>
            <ac:spMk id="11" creationId="{A9D1E098-1D04-DB58-99AC-D6EB93CB35EF}"/>
          </ac:spMkLst>
        </pc:spChg>
        <pc:spChg chg="del mod">
          <ac:chgData name="Karoline Huth" userId="5ffc0af5-9e46-431a-90db-3541adb3af2d" providerId="ADAL" clId="{8EEAABA1-5715-324C-85F7-0B9D1CD18B60}" dt="2023-01-10T15:34:54.856" v="4232" actId="478"/>
          <ac:spMkLst>
            <pc:docMk/>
            <pc:sldMk cId="2046184058" sldId="578"/>
            <ac:spMk id="12" creationId="{6CCF623D-B652-C02D-E56A-01F2C2F3AB69}"/>
          </ac:spMkLst>
        </pc:spChg>
        <pc:spChg chg="del mod">
          <ac:chgData name="Karoline Huth" userId="5ffc0af5-9e46-431a-90db-3541adb3af2d" providerId="ADAL" clId="{8EEAABA1-5715-324C-85F7-0B9D1CD18B60}" dt="2023-01-11T11:20:53.419" v="7781" actId="478"/>
          <ac:spMkLst>
            <pc:docMk/>
            <pc:sldMk cId="2046184058" sldId="578"/>
            <ac:spMk id="13" creationId="{C61B5D1C-DB76-0345-813F-666CC2E7BC1B}"/>
          </ac:spMkLst>
        </pc:spChg>
      </pc:sldChg>
      <pc:sldChg chg="addSp delSp modSp add mod ord delAnim modAnim modNotesTx">
        <pc:chgData name="Karoline Huth" userId="5ffc0af5-9e46-431a-90db-3541adb3af2d" providerId="ADAL" clId="{8EEAABA1-5715-324C-85F7-0B9D1CD18B60}" dt="2023-01-11T10:47:19.752" v="6984"/>
        <pc:sldMkLst>
          <pc:docMk/>
          <pc:sldMk cId="1308458021" sldId="579"/>
        </pc:sldMkLst>
        <pc:spChg chg="mod">
          <ac:chgData name="Karoline Huth" userId="5ffc0af5-9e46-431a-90db-3541adb3af2d" providerId="ADAL" clId="{8EEAABA1-5715-324C-85F7-0B9D1CD18B60}" dt="2023-01-11T07:19:13.404" v="5150" actId="2711"/>
          <ac:spMkLst>
            <pc:docMk/>
            <pc:sldMk cId="1308458021" sldId="579"/>
            <ac:spMk id="6" creationId="{5035EED6-C86E-0B4F-ADE8-845324103C90}"/>
          </ac:spMkLst>
        </pc:spChg>
        <pc:spChg chg="del">
          <ac:chgData name="Karoline Huth" userId="5ffc0af5-9e46-431a-90db-3541adb3af2d" providerId="ADAL" clId="{8EEAABA1-5715-324C-85F7-0B9D1CD18B60}" dt="2023-01-10T15:01:31.018" v="3148" actId="478"/>
          <ac:spMkLst>
            <pc:docMk/>
            <pc:sldMk cId="1308458021" sldId="579"/>
            <ac:spMk id="8" creationId="{72ED1D96-21C6-8B49-B188-F42BD41B6E1E}"/>
          </ac:spMkLst>
        </pc:spChg>
        <pc:spChg chg="del">
          <ac:chgData name="Karoline Huth" userId="5ffc0af5-9e46-431a-90db-3541adb3af2d" providerId="ADAL" clId="{8EEAABA1-5715-324C-85F7-0B9D1CD18B60}" dt="2023-01-10T15:01:31.018" v="3148" actId="478"/>
          <ac:spMkLst>
            <pc:docMk/>
            <pc:sldMk cId="1308458021" sldId="579"/>
            <ac:spMk id="10" creationId="{62E4702B-9D21-7045-B90A-C303461089DC}"/>
          </ac:spMkLst>
        </pc:spChg>
        <pc:spChg chg="del">
          <ac:chgData name="Karoline Huth" userId="5ffc0af5-9e46-431a-90db-3541adb3af2d" providerId="ADAL" clId="{8EEAABA1-5715-324C-85F7-0B9D1CD18B60}" dt="2023-01-10T15:01:31.018" v="3148" actId="478"/>
          <ac:spMkLst>
            <pc:docMk/>
            <pc:sldMk cId="1308458021" sldId="579"/>
            <ac:spMk id="11" creationId="{B2DD56E6-D6FF-8C4B-9C1C-602D7340874E}"/>
          </ac:spMkLst>
        </pc:spChg>
        <pc:spChg chg="add mod">
          <ac:chgData name="Karoline Huth" userId="5ffc0af5-9e46-431a-90db-3541adb3af2d" providerId="ADAL" clId="{8EEAABA1-5715-324C-85F7-0B9D1CD18B60}" dt="2023-01-11T10:47:14.996" v="6983" actId="2085"/>
          <ac:spMkLst>
            <pc:docMk/>
            <pc:sldMk cId="1308458021" sldId="579"/>
            <ac:spMk id="13" creationId="{4C3E2F30-D2BF-E88A-C0F3-DF2F0197AC47}"/>
          </ac:spMkLst>
        </pc:spChg>
        <pc:picChg chg="del">
          <ac:chgData name="Karoline Huth" userId="5ffc0af5-9e46-431a-90db-3541adb3af2d" providerId="ADAL" clId="{8EEAABA1-5715-324C-85F7-0B9D1CD18B60}" dt="2023-01-10T15:01:31.018" v="3148" actId="478"/>
          <ac:picMkLst>
            <pc:docMk/>
            <pc:sldMk cId="1308458021" sldId="579"/>
            <ac:picMk id="3" creationId="{D6C100DC-27F9-54EF-CBEB-302A00864F63}"/>
          </ac:picMkLst>
        </pc:picChg>
        <pc:picChg chg="add mod">
          <ac:chgData name="Karoline Huth" userId="5ffc0af5-9e46-431a-90db-3541adb3af2d" providerId="ADAL" clId="{8EEAABA1-5715-324C-85F7-0B9D1CD18B60}" dt="2023-01-11T06:33:00.426" v="4636" actId="1076"/>
          <ac:picMkLst>
            <pc:docMk/>
            <pc:sldMk cId="1308458021" sldId="579"/>
            <ac:picMk id="4" creationId="{3B53284C-5E05-CC7B-87EA-314554848E05}"/>
          </ac:picMkLst>
        </pc:picChg>
        <pc:picChg chg="add del mod">
          <ac:chgData name="Karoline Huth" userId="5ffc0af5-9e46-431a-90db-3541adb3af2d" providerId="ADAL" clId="{8EEAABA1-5715-324C-85F7-0B9D1CD18B60}" dt="2023-01-10T15:03:38.836" v="3212" actId="478"/>
          <ac:picMkLst>
            <pc:docMk/>
            <pc:sldMk cId="1308458021" sldId="579"/>
            <ac:picMk id="7" creationId="{A9CE7714-F745-5389-D716-E9F535BE20FD}"/>
          </ac:picMkLst>
        </pc:picChg>
        <pc:picChg chg="add del mod">
          <ac:chgData name="Karoline Huth" userId="5ffc0af5-9e46-431a-90db-3541adb3af2d" providerId="ADAL" clId="{8EEAABA1-5715-324C-85F7-0B9D1CD18B60}" dt="2023-01-11T06:32:52.562" v="4633" actId="478"/>
          <ac:picMkLst>
            <pc:docMk/>
            <pc:sldMk cId="1308458021" sldId="579"/>
            <ac:picMk id="9" creationId="{AB686C86-C523-3B28-9E34-04248621E29A}"/>
          </ac:picMkLst>
        </pc:picChg>
      </pc:sldChg>
      <pc:sldChg chg="addSp delSp modSp add mod ord">
        <pc:chgData name="Karoline Huth" userId="5ffc0af5-9e46-431a-90db-3541adb3af2d" providerId="ADAL" clId="{8EEAABA1-5715-324C-85F7-0B9D1CD18B60}" dt="2023-01-11T07:18:52.879" v="5148" actId="14100"/>
        <pc:sldMkLst>
          <pc:docMk/>
          <pc:sldMk cId="1903023030" sldId="580"/>
        </pc:sldMkLst>
        <pc:spChg chg="del">
          <ac:chgData name="Karoline Huth" userId="5ffc0af5-9e46-431a-90db-3541adb3af2d" providerId="ADAL" clId="{8EEAABA1-5715-324C-85F7-0B9D1CD18B60}" dt="2023-01-10T15:39:46.976" v="4235" actId="478"/>
          <ac:spMkLst>
            <pc:docMk/>
            <pc:sldMk cId="1903023030" sldId="580"/>
            <ac:spMk id="4" creationId="{4FF78A9F-DB40-B2FA-8D33-8496F2363F0E}"/>
          </ac:spMkLst>
        </pc:spChg>
        <pc:spChg chg="add del mod">
          <ac:chgData name="Karoline Huth" userId="5ffc0af5-9e46-431a-90db-3541adb3af2d" providerId="ADAL" clId="{8EEAABA1-5715-324C-85F7-0B9D1CD18B60}" dt="2023-01-10T15:39:44.841" v="4234" actId="478"/>
          <ac:spMkLst>
            <pc:docMk/>
            <pc:sldMk cId="1903023030" sldId="580"/>
            <ac:spMk id="5" creationId="{6CF03374-D3B0-EF93-B843-05833D54FD98}"/>
          </ac:spMkLst>
        </pc:spChg>
        <pc:spChg chg="mod">
          <ac:chgData name="Karoline Huth" userId="5ffc0af5-9e46-431a-90db-3541adb3af2d" providerId="ADAL" clId="{8EEAABA1-5715-324C-85F7-0B9D1CD18B60}" dt="2023-01-11T07:18:52.879" v="5148" actId="14100"/>
          <ac:spMkLst>
            <pc:docMk/>
            <pc:sldMk cId="1903023030" sldId="580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1T07:18:44.444" v="5146" actId="1076"/>
          <ac:spMkLst>
            <pc:docMk/>
            <pc:sldMk cId="1903023030" sldId="580"/>
            <ac:spMk id="12" creationId="{5E350CC9-0296-4C4A-860A-449CBB8D31BD}"/>
          </ac:spMkLst>
        </pc:spChg>
        <pc:spChg chg="mod">
          <ac:chgData name="Karoline Huth" userId="5ffc0af5-9e46-431a-90db-3541adb3af2d" providerId="ADAL" clId="{8EEAABA1-5715-324C-85F7-0B9D1CD18B60}" dt="2023-01-10T15:41:19.239" v="4271" actId="255"/>
          <ac:spMkLst>
            <pc:docMk/>
            <pc:sldMk cId="1903023030" sldId="580"/>
            <ac:spMk id="89" creationId="{9A781C2F-AF92-5342-B043-F5BA4E760869}"/>
          </ac:spMkLst>
        </pc:spChg>
        <pc:spChg chg="mod">
          <ac:chgData name="Karoline Huth" userId="5ffc0af5-9e46-431a-90db-3541adb3af2d" providerId="ADAL" clId="{8EEAABA1-5715-324C-85F7-0B9D1CD18B60}" dt="2023-01-10T15:41:50.498" v="4282" actId="20577"/>
          <ac:spMkLst>
            <pc:docMk/>
            <pc:sldMk cId="1903023030" sldId="580"/>
            <ac:spMk id="90" creationId="{FB52DEAF-9293-9749-90D9-26CD05715CE7}"/>
          </ac:spMkLst>
        </pc:spChg>
        <pc:spChg chg="mod">
          <ac:chgData name="Karoline Huth" userId="5ffc0af5-9e46-431a-90db-3541adb3af2d" providerId="ADAL" clId="{8EEAABA1-5715-324C-85F7-0B9D1CD18B60}" dt="2023-01-10T15:41:53.535" v="4283" actId="20577"/>
          <ac:spMkLst>
            <pc:docMk/>
            <pc:sldMk cId="1903023030" sldId="580"/>
            <ac:spMk id="91" creationId="{629D079A-D7DE-EA4A-A6A6-AB9D4C3F7618}"/>
          </ac:spMkLst>
        </pc:spChg>
        <pc:spChg chg="mod">
          <ac:chgData name="Karoline Huth" userId="5ffc0af5-9e46-431a-90db-3541adb3af2d" providerId="ADAL" clId="{8EEAABA1-5715-324C-85F7-0B9D1CD18B60}" dt="2023-01-10T15:42:19.713" v="4289" actId="20577"/>
          <ac:spMkLst>
            <pc:docMk/>
            <pc:sldMk cId="1903023030" sldId="580"/>
            <ac:spMk id="92" creationId="{766174AF-27CF-624C-ACD9-FD6469EB1862}"/>
          </ac:spMkLst>
        </pc:spChg>
        <pc:spChg chg="mod">
          <ac:chgData name="Karoline Huth" userId="5ffc0af5-9e46-431a-90db-3541adb3af2d" providerId="ADAL" clId="{8EEAABA1-5715-324C-85F7-0B9D1CD18B60}" dt="2023-01-10T15:41:04.002" v="4268" actId="207"/>
          <ac:spMkLst>
            <pc:docMk/>
            <pc:sldMk cId="1903023030" sldId="580"/>
            <ac:spMk id="93" creationId="{82FE0633-58A0-A64B-8F3E-0E8535424163}"/>
          </ac:spMkLst>
        </pc:spChg>
        <pc:spChg chg="mod">
          <ac:chgData name="Karoline Huth" userId="5ffc0af5-9e46-431a-90db-3541adb3af2d" providerId="ADAL" clId="{8EEAABA1-5715-324C-85F7-0B9D1CD18B60}" dt="2023-01-10T15:42:58.665" v="4316" actId="20577"/>
          <ac:spMkLst>
            <pc:docMk/>
            <pc:sldMk cId="1903023030" sldId="580"/>
            <ac:spMk id="94" creationId="{F01B0AB0-EDAA-4140-A36B-7DCDF332B8EA}"/>
          </ac:spMkLst>
        </pc:spChg>
        <pc:spChg chg="mod">
          <ac:chgData name="Karoline Huth" userId="5ffc0af5-9e46-431a-90db-3541adb3af2d" providerId="ADAL" clId="{8EEAABA1-5715-324C-85F7-0B9D1CD18B60}" dt="2023-01-10T15:43:30.520" v="4322" actId="20577"/>
          <ac:spMkLst>
            <pc:docMk/>
            <pc:sldMk cId="1903023030" sldId="580"/>
            <ac:spMk id="95" creationId="{DD1CCC77-1B71-7A4F-8341-F7DE90DD9BD4}"/>
          </ac:spMkLst>
        </pc:spChg>
        <pc:spChg chg="mod">
          <ac:chgData name="Karoline Huth" userId="5ffc0af5-9e46-431a-90db-3541adb3af2d" providerId="ADAL" clId="{8EEAABA1-5715-324C-85F7-0B9D1CD18B60}" dt="2023-01-10T15:43:06.737" v="4320" actId="20577"/>
          <ac:spMkLst>
            <pc:docMk/>
            <pc:sldMk cId="1903023030" sldId="580"/>
            <ac:spMk id="96" creationId="{D8BB3BE5-2D33-004C-ADE0-5A23A3FD7931}"/>
          </ac:spMkLst>
        </pc:spChg>
      </pc:sldChg>
      <pc:sldChg chg="modSp add mod ord">
        <pc:chgData name="Karoline Huth" userId="5ffc0af5-9e46-431a-90db-3541adb3af2d" providerId="ADAL" clId="{8EEAABA1-5715-324C-85F7-0B9D1CD18B60}" dt="2023-01-10T15:29:42.527" v="4113" actId="20578"/>
        <pc:sldMkLst>
          <pc:docMk/>
          <pc:sldMk cId="203783832" sldId="581"/>
        </pc:sldMkLst>
        <pc:spChg chg="mod">
          <ac:chgData name="Karoline Huth" userId="5ffc0af5-9e46-431a-90db-3541adb3af2d" providerId="ADAL" clId="{8EEAABA1-5715-324C-85F7-0B9D1CD18B60}" dt="2023-01-10T15:06:38.208" v="3561" actId="20577"/>
          <ac:spMkLst>
            <pc:docMk/>
            <pc:sldMk cId="203783832" sldId="581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0T15:07:27.973" v="3603" actId="20577"/>
          <ac:spMkLst>
            <pc:docMk/>
            <pc:sldMk cId="203783832" sldId="581"/>
            <ac:spMk id="9" creationId="{4A55E787-7961-344D-AE03-40DC2380CA87}"/>
          </ac:spMkLst>
        </pc:spChg>
        <pc:spChg chg="mod">
          <ac:chgData name="Karoline Huth" userId="5ffc0af5-9e46-431a-90db-3541adb3af2d" providerId="ADAL" clId="{8EEAABA1-5715-324C-85F7-0B9D1CD18B60}" dt="2023-01-10T15:08:45.852" v="3904" actId="20577"/>
          <ac:spMkLst>
            <pc:docMk/>
            <pc:sldMk cId="203783832" sldId="581"/>
            <ac:spMk id="12" creationId="{6CCF623D-B652-C02D-E56A-01F2C2F3AB69}"/>
          </ac:spMkLst>
        </pc:spChg>
        <pc:spChg chg="mod">
          <ac:chgData name="Karoline Huth" userId="5ffc0af5-9e46-431a-90db-3541adb3af2d" providerId="ADAL" clId="{8EEAABA1-5715-324C-85F7-0B9D1CD18B60}" dt="2023-01-10T15:08:23.757" v="3798" actId="20577"/>
          <ac:spMkLst>
            <pc:docMk/>
            <pc:sldMk cId="203783832" sldId="581"/>
            <ac:spMk id="13" creationId="{C61B5D1C-DB76-0345-813F-666CC2E7BC1B}"/>
          </ac:spMkLst>
        </pc:spChg>
      </pc:sldChg>
      <pc:sldChg chg="delSp add mod modNotesTx">
        <pc:chgData name="Karoline Huth" userId="5ffc0af5-9e46-431a-90db-3541adb3af2d" providerId="ADAL" clId="{8EEAABA1-5715-324C-85F7-0B9D1CD18B60}" dt="2023-01-11T11:14:33.165" v="7474" actId="20577"/>
        <pc:sldMkLst>
          <pc:docMk/>
          <pc:sldMk cId="3011718574" sldId="582"/>
        </pc:sldMkLst>
        <pc:spChg chg="del">
          <ac:chgData name="Karoline Huth" userId="5ffc0af5-9e46-431a-90db-3541adb3af2d" providerId="ADAL" clId="{8EEAABA1-5715-324C-85F7-0B9D1CD18B60}" dt="2023-01-10T15:21:03.304" v="3907" actId="478"/>
          <ac:spMkLst>
            <pc:docMk/>
            <pc:sldMk cId="3011718574" sldId="582"/>
            <ac:spMk id="4" creationId="{BD3AC648-78F3-A6D4-8C82-F78DBF1F90B3}"/>
          </ac:spMkLst>
        </pc:spChg>
        <pc:spChg chg="del">
          <ac:chgData name="Karoline Huth" userId="5ffc0af5-9e46-431a-90db-3541adb3af2d" providerId="ADAL" clId="{8EEAABA1-5715-324C-85F7-0B9D1CD18B60}" dt="2023-01-10T15:21:07.342" v="3908" actId="478"/>
          <ac:spMkLst>
            <pc:docMk/>
            <pc:sldMk cId="3011718574" sldId="582"/>
            <ac:spMk id="5" creationId="{7053D540-4D7C-32BF-A3E3-2D478A8D236B}"/>
          </ac:spMkLst>
        </pc:spChg>
        <pc:spChg chg="del">
          <ac:chgData name="Karoline Huth" userId="5ffc0af5-9e46-431a-90db-3541adb3af2d" providerId="ADAL" clId="{8EEAABA1-5715-324C-85F7-0B9D1CD18B60}" dt="2023-01-10T15:21:03.304" v="3907" actId="478"/>
          <ac:spMkLst>
            <pc:docMk/>
            <pc:sldMk cId="3011718574" sldId="582"/>
            <ac:spMk id="8" creationId="{9F7ECDDA-500E-4C4B-85C0-F46D2766C734}"/>
          </ac:spMkLst>
        </pc:spChg>
        <pc:spChg chg="del">
          <ac:chgData name="Karoline Huth" userId="5ffc0af5-9e46-431a-90db-3541adb3af2d" providerId="ADAL" clId="{8EEAABA1-5715-324C-85F7-0B9D1CD18B60}" dt="2023-01-10T15:21:07.342" v="3908" actId="478"/>
          <ac:spMkLst>
            <pc:docMk/>
            <pc:sldMk cId="3011718574" sldId="582"/>
            <ac:spMk id="11" creationId="{A9D1E098-1D04-DB58-99AC-D6EB93CB35EF}"/>
          </ac:spMkLst>
        </pc:spChg>
        <pc:spChg chg="del">
          <ac:chgData name="Karoline Huth" userId="5ffc0af5-9e46-431a-90db-3541adb3af2d" providerId="ADAL" clId="{8EEAABA1-5715-324C-85F7-0B9D1CD18B60}" dt="2023-01-10T15:21:07.342" v="3908" actId="478"/>
          <ac:spMkLst>
            <pc:docMk/>
            <pc:sldMk cId="3011718574" sldId="582"/>
            <ac:spMk id="12" creationId="{6CCF623D-B652-C02D-E56A-01F2C2F3AB69}"/>
          </ac:spMkLst>
        </pc:spChg>
        <pc:spChg chg="del">
          <ac:chgData name="Karoline Huth" userId="5ffc0af5-9e46-431a-90db-3541adb3af2d" providerId="ADAL" clId="{8EEAABA1-5715-324C-85F7-0B9D1CD18B60}" dt="2023-01-10T15:21:03.304" v="3907" actId="478"/>
          <ac:spMkLst>
            <pc:docMk/>
            <pc:sldMk cId="3011718574" sldId="582"/>
            <ac:spMk id="13" creationId="{C61B5D1C-DB76-0345-813F-666CC2E7BC1B}"/>
          </ac:spMkLst>
        </pc:spChg>
      </pc:sldChg>
      <pc:sldChg chg="modSp add mod ord modNotesTx">
        <pc:chgData name="Karoline Huth" userId="5ffc0af5-9e46-431a-90db-3541adb3af2d" providerId="ADAL" clId="{8EEAABA1-5715-324C-85F7-0B9D1CD18B60}" dt="2023-01-11T11:18:47.041" v="7607" actId="20577"/>
        <pc:sldMkLst>
          <pc:docMk/>
          <pc:sldMk cId="262885114" sldId="583"/>
        </pc:sldMkLst>
        <pc:spChg chg="mod">
          <ac:chgData name="Karoline Huth" userId="5ffc0af5-9e46-431a-90db-3541adb3af2d" providerId="ADAL" clId="{8EEAABA1-5715-324C-85F7-0B9D1CD18B60}" dt="2023-01-11T11:18:16.581" v="7529" actId="20577"/>
          <ac:spMkLst>
            <pc:docMk/>
            <pc:sldMk cId="262885114" sldId="583"/>
            <ac:spMk id="12" creationId="{6CCF623D-B652-C02D-E56A-01F2C2F3AB69}"/>
          </ac:spMkLst>
        </pc:spChg>
        <pc:spChg chg="mod">
          <ac:chgData name="Karoline Huth" userId="5ffc0af5-9e46-431a-90db-3541adb3af2d" providerId="ADAL" clId="{8EEAABA1-5715-324C-85F7-0B9D1CD18B60}" dt="2023-01-11T06:42:02.495" v="4722" actId="20577"/>
          <ac:spMkLst>
            <pc:docMk/>
            <pc:sldMk cId="262885114" sldId="583"/>
            <ac:spMk id="13" creationId="{C61B5D1C-DB76-0345-813F-666CC2E7BC1B}"/>
          </ac:spMkLst>
        </pc:spChg>
      </pc:sldChg>
      <pc:sldChg chg="new del">
        <pc:chgData name="Karoline Huth" userId="5ffc0af5-9e46-431a-90db-3541adb3af2d" providerId="ADAL" clId="{8EEAABA1-5715-324C-85F7-0B9D1CD18B60}" dt="2023-01-10T15:21:23.881" v="3912" actId="2696"/>
        <pc:sldMkLst>
          <pc:docMk/>
          <pc:sldMk cId="1592444499" sldId="584"/>
        </pc:sldMkLst>
      </pc:sldChg>
      <pc:sldChg chg="delSp add mod">
        <pc:chgData name="Karoline Huth" userId="5ffc0af5-9e46-431a-90db-3541adb3af2d" providerId="ADAL" clId="{8EEAABA1-5715-324C-85F7-0B9D1CD18B60}" dt="2023-01-10T15:22:24.388" v="3919" actId="478"/>
        <pc:sldMkLst>
          <pc:docMk/>
          <pc:sldMk cId="2805616149" sldId="584"/>
        </pc:sldMkLst>
        <pc:spChg chg="del">
          <ac:chgData name="Karoline Huth" userId="5ffc0af5-9e46-431a-90db-3541adb3af2d" providerId="ADAL" clId="{8EEAABA1-5715-324C-85F7-0B9D1CD18B60}" dt="2023-01-10T15:22:24.388" v="3919" actId="478"/>
          <ac:spMkLst>
            <pc:docMk/>
            <pc:sldMk cId="2805616149" sldId="584"/>
            <ac:spMk id="4" creationId="{BD3AC648-78F3-A6D4-8C82-F78DBF1F90B3}"/>
          </ac:spMkLst>
        </pc:spChg>
        <pc:spChg chg="del">
          <ac:chgData name="Karoline Huth" userId="5ffc0af5-9e46-431a-90db-3541adb3af2d" providerId="ADAL" clId="{8EEAABA1-5715-324C-85F7-0B9D1CD18B60}" dt="2023-01-10T15:22:19.897" v="3918" actId="478"/>
          <ac:spMkLst>
            <pc:docMk/>
            <pc:sldMk cId="2805616149" sldId="584"/>
            <ac:spMk id="5" creationId="{7053D540-4D7C-32BF-A3E3-2D478A8D236B}"/>
          </ac:spMkLst>
        </pc:spChg>
        <pc:spChg chg="del">
          <ac:chgData name="Karoline Huth" userId="5ffc0af5-9e46-431a-90db-3541adb3af2d" providerId="ADAL" clId="{8EEAABA1-5715-324C-85F7-0B9D1CD18B60}" dt="2023-01-10T15:22:24.388" v="3919" actId="478"/>
          <ac:spMkLst>
            <pc:docMk/>
            <pc:sldMk cId="2805616149" sldId="584"/>
            <ac:spMk id="8" creationId="{9F7ECDDA-500E-4C4B-85C0-F46D2766C734}"/>
          </ac:spMkLst>
        </pc:spChg>
        <pc:spChg chg="del">
          <ac:chgData name="Karoline Huth" userId="5ffc0af5-9e46-431a-90db-3541adb3af2d" providerId="ADAL" clId="{8EEAABA1-5715-324C-85F7-0B9D1CD18B60}" dt="2023-01-10T15:22:19.897" v="3918" actId="478"/>
          <ac:spMkLst>
            <pc:docMk/>
            <pc:sldMk cId="2805616149" sldId="584"/>
            <ac:spMk id="11" creationId="{A9D1E098-1D04-DB58-99AC-D6EB93CB35EF}"/>
          </ac:spMkLst>
        </pc:spChg>
        <pc:spChg chg="del">
          <ac:chgData name="Karoline Huth" userId="5ffc0af5-9e46-431a-90db-3541adb3af2d" providerId="ADAL" clId="{8EEAABA1-5715-324C-85F7-0B9D1CD18B60}" dt="2023-01-10T15:22:19.897" v="3918" actId="478"/>
          <ac:spMkLst>
            <pc:docMk/>
            <pc:sldMk cId="2805616149" sldId="584"/>
            <ac:spMk id="12" creationId="{6CCF623D-B652-C02D-E56A-01F2C2F3AB69}"/>
          </ac:spMkLst>
        </pc:spChg>
        <pc:spChg chg="del">
          <ac:chgData name="Karoline Huth" userId="5ffc0af5-9e46-431a-90db-3541adb3af2d" providerId="ADAL" clId="{8EEAABA1-5715-324C-85F7-0B9D1CD18B60}" dt="2023-01-10T15:22:24.388" v="3919" actId="478"/>
          <ac:spMkLst>
            <pc:docMk/>
            <pc:sldMk cId="2805616149" sldId="584"/>
            <ac:spMk id="13" creationId="{C61B5D1C-DB76-0345-813F-666CC2E7BC1B}"/>
          </ac:spMkLst>
        </pc:spChg>
      </pc:sldChg>
      <pc:sldChg chg="delSp add mod ord">
        <pc:chgData name="Karoline Huth" userId="5ffc0af5-9e46-431a-90db-3541adb3af2d" providerId="ADAL" clId="{8EEAABA1-5715-324C-85F7-0B9D1CD18B60}" dt="2023-01-10T15:29:33.142" v="4110" actId="20578"/>
        <pc:sldMkLst>
          <pc:docMk/>
          <pc:sldMk cId="4244354067" sldId="585"/>
        </pc:sldMkLst>
        <pc:spChg chg="del">
          <ac:chgData name="Karoline Huth" userId="5ffc0af5-9e46-431a-90db-3541adb3af2d" providerId="ADAL" clId="{8EEAABA1-5715-324C-85F7-0B9D1CD18B60}" dt="2023-01-10T15:29:29.965" v="4109" actId="478"/>
          <ac:spMkLst>
            <pc:docMk/>
            <pc:sldMk cId="4244354067" sldId="585"/>
            <ac:spMk id="4" creationId="{BD3AC648-78F3-A6D4-8C82-F78DBF1F90B3}"/>
          </ac:spMkLst>
        </pc:spChg>
        <pc:spChg chg="del">
          <ac:chgData name="Karoline Huth" userId="5ffc0af5-9e46-431a-90db-3541adb3af2d" providerId="ADAL" clId="{8EEAABA1-5715-324C-85F7-0B9D1CD18B60}" dt="2023-01-10T15:29:27.650" v="4108" actId="478"/>
          <ac:spMkLst>
            <pc:docMk/>
            <pc:sldMk cId="4244354067" sldId="585"/>
            <ac:spMk id="5" creationId="{7053D540-4D7C-32BF-A3E3-2D478A8D236B}"/>
          </ac:spMkLst>
        </pc:spChg>
        <pc:spChg chg="del">
          <ac:chgData name="Karoline Huth" userId="5ffc0af5-9e46-431a-90db-3541adb3af2d" providerId="ADAL" clId="{8EEAABA1-5715-324C-85F7-0B9D1CD18B60}" dt="2023-01-10T15:29:29.965" v="4109" actId="478"/>
          <ac:spMkLst>
            <pc:docMk/>
            <pc:sldMk cId="4244354067" sldId="585"/>
            <ac:spMk id="8" creationId="{9F7ECDDA-500E-4C4B-85C0-F46D2766C734}"/>
          </ac:spMkLst>
        </pc:spChg>
        <pc:spChg chg="del">
          <ac:chgData name="Karoline Huth" userId="5ffc0af5-9e46-431a-90db-3541adb3af2d" providerId="ADAL" clId="{8EEAABA1-5715-324C-85F7-0B9D1CD18B60}" dt="2023-01-10T15:29:27.650" v="4108" actId="478"/>
          <ac:spMkLst>
            <pc:docMk/>
            <pc:sldMk cId="4244354067" sldId="585"/>
            <ac:spMk id="11" creationId="{A9D1E098-1D04-DB58-99AC-D6EB93CB35EF}"/>
          </ac:spMkLst>
        </pc:spChg>
        <pc:spChg chg="del">
          <ac:chgData name="Karoline Huth" userId="5ffc0af5-9e46-431a-90db-3541adb3af2d" providerId="ADAL" clId="{8EEAABA1-5715-324C-85F7-0B9D1CD18B60}" dt="2023-01-10T15:29:27.650" v="4108" actId="478"/>
          <ac:spMkLst>
            <pc:docMk/>
            <pc:sldMk cId="4244354067" sldId="585"/>
            <ac:spMk id="12" creationId="{6CCF623D-B652-C02D-E56A-01F2C2F3AB69}"/>
          </ac:spMkLst>
        </pc:spChg>
        <pc:spChg chg="del">
          <ac:chgData name="Karoline Huth" userId="5ffc0af5-9e46-431a-90db-3541adb3af2d" providerId="ADAL" clId="{8EEAABA1-5715-324C-85F7-0B9D1CD18B60}" dt="2023-01-10T15:29:29.965" v="4109" actId="478"/>
          <ac:spMkLst>
            <pc:docMk/>
            <pc:sldMk cId="4244354067" sldId="585"/>
            <ac:spMk id="13" creationId="{C61B5D1C-DB76-0345-813F-666CC2E7BC1B}"/>
          </ac:spMkLst>
        </pc:spChg>
      </pc:sldChg>
      <pc:sldChg chg="delSp add mod">
        <pc:chgData name="Karoline Huth" userId="5ffc0af5-9e46-431a-90db-3541adb3af2d" providerId="ADAL" clId="{8EEAABA1-5715-324C-85F7-0B9D1CD18B60}" dt="2023-01-10T15:29:39.570" v="4112" actId="478"/>
        <pc:sldMkLst>
          <pc:docMk/>
          <pc:sldMk cId="2389673662" sldId="586"/>
        </pc:sldMkLst>
        <pc:spChg chg="del">
          <ac:chgData name="Karoline Huth" userId="5ffc0af5-9e46-431a-90db-3541adb3af2d" providerId="ADAL" clId="{8EEAABA1-5715-324C-85F7-0B9D1CD18B60}" dt="2023-01-10T15:29:39.570" v="4112" actId="478"/>
          <ac:spMkLst>
            <pc:docMk/>
            <pc:sldMk cId="2389673662" sldId="586"/>
            <ac:spMk id="5" creationId="{7053D540-4D7C-32BF-A3E3-2D478A8D236B}"/>
          </ac:spMkLst>
        </pc:spChg>
        <pc:spChg chg="del">
          <ac:chgData name="Karoline Huth" userId="5ffc0af5-9e46-431a-90db-3541adb3af2d" providerId="ADAL" clId="{8EEAABA1-5715-324C-85F7-0B9D1CD18B60}" dt="2023-01-10T15:29:39.570" v="4112" actId="478"/>
          <ac:spMkLst>
            <pc:docMk/>
            <pc:sldMk cId="2389673662" sldId="586"/>
            <ac:spMk id="11" creationId="{A9D1E098-1D04-DB58-99AC-D6EB93CB35EF}"/>
          </ac:spMkLst>
        </pc:spChg>
        <pc:spChg chg="del">
          <ac:chgData name="Karoline Huth" userId="5ffc0af5-9e46-431a-90db-3541adb3af2d" providerId="ADAL" clId="{8EEAABA1-5715-324C-85F7-0B9D1CD18B60}" dt="2023-01-10T15:29:39.570" v="4112" actId="478"/>
          <ac:spMkLst>
            <pc:docMk/>
            <pc:sldMk cId="2389673662" sldId="586"/>
            <ac:spMk id="12" creationId="{6CCF623D-B652-C02D-E56A-01F2C2F3AB69}"/>
          </ac:spMkLst>
        </pc:spChg>
      </pc:sldChg>
      <pc:sldChg chg="add ord">
        <pc:chgData name="Karoline Huth" userId="5ffc0af5-9e46-431a-90db-3541adb3af2d" providerId="ADAL" clId="{8EEAABA1-5715-324C-85F7-0B9D1CD18B60}" dt="2023-01-10T15:34:11.631" v="4227" actId="20578"/>
        <pc:sldMkLst>
          <pc:docMk/>
          <pc:sldMk cId="2962268395" sldId="587"/>
        </pc:sldMkLst>
      </pc:sldChg>
      <pc:sldChg chg="addSp delSp modSp add mod">
        <pc:chgData name="Karoline Huth" userId="5ffc0af5-9e46-431a-90db-3541adb3af2d" providerId="ADAL" clId="{8EEAABA1-5715-324C-85F7-0B9D1CD18B60}" dt="2023-01-11T07:15:20.684" v="5086" actId="20577"/>
        <pc:sldMkLst>
          <pc:docMk/>
          <pc:sldMk cId="2805274580" sldId="588"/>
        </pc:sldMkLst>
        <pc:spChg chg="mod">
          <ac:chgData name="Karoline Huth" userId="5ffc0af5-9e46-431a-90db-3541adb3af2d" providerId="ADAL" clId="{8EEAABA1-5715-324C-85F7-0B9D1CD18B60}" dt="2023-01-11T07:15:20.684" v="5086" actId="20577"/>
          <ac:spMkLst>
            <pc:docMk/>
            <pc:sldMk cId="2805274580" sldId="588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1T07:15:00.627" v="5057" actId="1076"/>
          <ac:spMkLst>
            <pc:docMk/>
            <pc:sldMk cId="2805274580" sldId="588"/>
            <ac:spMk id="12" creationId="{5E350CC9-0296-4C4A-860A-449CBB8D31BD}"/>
          </ac:spMkLst>
        </pc:spChg>
        <pc:spChg chg="add del">
          <ac:chgData name="Karoline Huth" userId="5ffc0af5-9e46-431a-90db-3541adb3af2d" providerId="ADAL" clId="{8EEAABA1-5715-324C-85F7-0B9D1CD18B60}" dt="2023-01-11T07:03:28.299" v="4769" actId="478"/>
          <ac:spMkLst>
            <pc:docMk/>
            <pc:sldMk cId="2805274580" sldId="588"/>
            <ac:spMk id="13" creationId="{AE79F341-358B-7874-2D7A-6A249C6952A7}"/>
          </ac:spMkLst>
        </pc:spChg>
        <pc:spChg chg="add del">
          <ac:chgData name="Karoline Huth" userId="5ffc0af5-9e46-431a-90db-3541adb3af2d" providerId="ADAL" clId="{8EEAABA1-5715-324C-85F7-0B9D1CD18B60}" dt="2023-01-11T07:03:43.723" v="4771" actId="478"/>
          <ac:spMkLst>
            <pc:docMk/>
            <pc:sldMk cId="2805274580" sldId="588"/>
            <ac:spMk id="14" creationId="{58223FF8-F9A6-54C5-E4D4-104894693B0D}"/>
          </ac:spMkLst>
        </pc:spChg>
        <pc:spChg chg="add mod">
          <ac:chgData name="Karoline Huth" userId="5ffc0af5-9e46-431a-90db-3541adb3af2d" providerId="ADAL" clId="{8EEAABA1-5715-324C-85F7-0B9D1CD18B60}" dt="2023-01-11T07:07:35.222" v="4905" actId="14100"/>
          <ac:spMkLst>
            <pc:docMk/>
            <pc:sldMk cId="2805274580" sldId="588"/>
            <ac:spMk id="16" creationId="{9E516B41-A7DC-D116-B223-29BCA7731405}"/>
          </ac:spMkLst>
        </pc:spChg>
        <pc:spChg chg="add del mod">
          <ac:chgData name="Karoline Huth" userId="5ffc0af5-9e46-431a-90db-3541adb3af2d" providerId="ADAL" clId="{8EEAABA1-5715-324C-85F7-0B9D1CD18B60}" dt="2023-01-11T07:07:18.049" v="4902" actId="478"/>
          <ac:spMkLst>
            <pc:docMk/>
            <pc:sldMk cId="2805274580" sldId="588"/>
            <ac:spMk id="17" creationId="{1AF8D55C-F4DF-E312-AD98-32FAFCB98C56}"/>
          </ac:spMkLst>
        </pc:spChg>
        <pc:spChg chg="add del mod">
          <ac:chgData name="Karoline Huth" userId="5ffc0af5-9e46-431a-90db-3541adb3af2d" providerId="ADAL" clId="{8EEAABA1-5715-324C-85F7-0B9D1CD18B60}" dt="2023-01-11T07:07:10.534" v="4899" actId="478"/>
          <ac:spMkLst>
            <pc:docMk/>
            <pc:sldMk cId="2805274580" sldId="588"/>
            <ac:spMk id="18" creationId="{4D9DE36D-DC63-F49B-E04F-6E2EF39CE6EF}"/>
          </ac:spMkLst>
        </pc:spChg>
        <pc:spChg chg="add mod">
          <ac:chgData name="Karoline Huth" userId="5ffc0af5-9e46-431a-90db-3541adb3af2d" providerId="ADAL" clId="{8EEAABA1-5715-324C-85F7-0B9D1CD18B60}" dt="2023-01-11T07:07:06.335" v="4898" actId="2085"/>
          <ac:spMkLst>
            <pc:docMk/>
            <pc:sldMk cId="2805274580" sldId="588"/>
            <ac:spMk id="19" creationId="{D08E14CB-87C7-02FE-950C-0555E485C76B}"/>
          </ac:spMkLst>
        </pc:spChg>
        <pc:spChg chg="add mod">
          <ac:chgData name="Karoline Huth" userId="5ffc0af5-9e46-431a-90db-3541adb3af2d" providerId="ADAL" clId="{8EEAABA1-5715-324C-85F7-0B9D1CD18B60}" dt="2023-01-11T07:07:27.279" v="4904" actId="1076"/>
          <ac:spMkLst>
            <pc:docMk/>
            <pc:sldMk cId="2805274580" sldId="588"/>
            <ac:spMk id="20" creationId="{387562D3-899F-9856-33F9-FB4FA83E13A9}"/>
          </ac:spMkLst>
        </pc:spChg>
        <pc:spChg chg="add mod">
          <ac:chgData name="Karoline Huth" userId="5ffc0af5-9e46-431a-90db-3541adb3af2d" providerId="ADAL" clId="{8EEAABA1-5715-324C-85F7-0B9D1CD18B60}" dt="2023-01-11T07:07:43.744" v="4909" actId="1076"/>
          <ac:spMkLst>
            <pc:docMk/>
            <pc:sldMk cId="2805274580" sldId="588"/>
            <ac:spMk id="21" creationId="{7DBA5D2F-552D-69A6-F17D-49158D1D08E3}"/>
          </ac:spMkLst>
        </pc:spChg>
        <pc:spChg chg="mod">
          <ac:chgData name="Karoline Huth" userId="5ffc0af5-9e46-431a-90db-3541adb3af2d" providerId="ADAL" clId="{8EEAABA1-5715-324C-85F7-0B9D1CD18B60}" dt="2023-01-11T07:04:45.398" v="4776" actId="1582"/>
          <ac:spMkLst>
            <pc:docMk/>
            <pc:sldMk cId="2805274580" sldId="588"/>
            <ac:spMk id="34" creationId="{E3C3C9E9-5CE4-2B45-8ED1-47EB351FB775}"/>
          </ac:spMkLst>
        </pc:spChg>
        <pc:spChg chg="mod">
          <ac:chgData name="Karoline Huth" userId="5ffc0af5-9e46-431a-90db-3541adb3af2d" providerId="ADAL" clId="{8EEAABA1-5715-324C-85F7-0B9D1CD18B60}" dt="2023-01-11T07:04:16.431" v="4773" actId="1582"/>
          <ac:spMkLst>
            <pc:docMk/>
            <pc:sldMk cId="2805274580" sldId="588"/>
            <ac:spMk id="40" creationId="{50E7067B-0428-E542-B0C7-F065F84A2B2B}"/>
          </ac:spMkLst>
        </pc:spChg>
        <pc:spChg chg="mod">
          <ac:chgData name="Karoline Huth" userId="5ffc0af5-9e46-431a-90db-3541adb3af2d" providerId="ADAL" clId="{8EEAABA1-5715-324C-85F7-0B9D1CD18B60}" dt="2023-01-11T07:09:03.542" v="4970" actId="1037"/>
          <ac:spMkLst>
            <pc:docMk/>
            <pc:sldMk cId="2805274580" sldId="588"/>
            <ac:spMk id="96" creationId="{D8BB3BE5-2D33-004C-ADE0-5A23A3FD7931}"/>
          </ac:spMkLst>
        </pc:spChg>
        <pc:grpChg chg="mod">
          <ac:chgData name="Karoline Huth" userId="5ffc0af5-9e46-431a-90db-3541adb3af2d" providerId="ADAL" clId="{8EEAABA1-5715-324C-85F7-0B9D1CD18B60}" dt="2023-01-11T07:09:03.542" v="4970" actId="1037"/>
          <ac:grpSpMkLst>
            <pc:docMk/>
            <pc:sldMk cId="2805274580" sldId="588"/>
            <ac:grpSpMk id="72" creationId="{3B359C97-4F15-3C4D-8C14-E542E6CB5782}"/>
          </ac:grpSpMkLst>
        </pc:grpChg>
        <pc:cxnChg chg="mod">
          <ac:chgData name="Karoline Huth" userId="5ffc0af5-9e46-431a-90db-3541adb3af2d" providerId="ADAL" clId="{8EEAABA1-5715-324C-85F7-0B9D1CD18B60}" dt="2023-01-11T06:38:04.637" v="4648" actId="14100"/>
          <ac:cxnSpMkLst>
            <pc:docMk/>
            <pc:sldMk cId="2805274580" sldId="588"/>
            <ac:cxnSpMk id="15" creationId="{632A650F-0176-1D45-B54E-5109DAE3E4B5}"/>
          </ac:cxnSpMkLst>
        </pc:cxnChg>
        <pc:cxnChg chg="mod">
          <ac:chgData name="Karoline Huth" userId="5ffc0af5-9e46-431a-90db-3541adb3af2d" providerId="ADAL" clId="{8EEAABA1-5715-324C-85F7-0B9D1CD18B60}" dt="2023-01-11T06:37:49.374" v="4647" actId="14100"/>
          <ac:cxnSpMkLst>
            <pc:docMk/>
            <pc:sldMk cId="2805274580" sldId="588"/>
            <ac:cxnSpMk id="59" creationId="{09D785D9-061B-6F49-A839-831818D65C14}"/>
          </ac:cxnSpMkLst>
        </pc:cxnChg>
        <pc:cxnChg chg="mod">
          <ac:chgData name="Karoline Huth" userId="5ffc0af5-9e46-431a-90db-3541adb3af2d" providerId="ADAL" clId="{8EEAABA1-5715-324C-85F7-0B9D1CD18B60}" dt="2023-01-11T06:38:25.423" v="4650" actId="14100"/>
          <ac:cxnSpMkLst>
            <pc:docMk/>
            <pc:sldMk cId="2805274580" sldId="588"/>
            <ac:cxnSpMk id="66" creationId="{9F32B281-E4C9-7041-B0A3-C3ABB7D84141}"/>
          </ac:cxnSpMkLst>
        </pc:cxnChg>
        <pc:cxnChg chg="mod">
          <ac:chgData name="Karoline Huth" userId="5ffc0af5-9e46-431a-90db-3541adb3af2d" providerId="ADAL" clId="{8EEAABA1-5715-324C-85F7-0B9D1CD18B60}" dt="2023-01-11T07:09:03.542" v="4970" actId="1037"/>
          <ac:cxnSpMkLst>
            <pc:docMk/>
            <pc:sldMk cId="2805274580" sldId="588"/>
            <ac:cxnSpMk id="77" creationId="{8D8F7BB3-0012-4D43-918C-D48A00E8EFF6}"/>
          </ac:cxnSpMkLst>
        </pc:cxnChg>
        <pc:cxnChg chg="mod">
          <ac:chgData name="Karoline Huth" userId="5ffc0af5-9e46-431a-90db-3541adb3af2d" providerId="ADAL" clId="{8EEAABA1-5715-324C-85F7-0B9D1CD18B60}" dt="2023-01-11T07:09:03.542" v="4970" actId="1037"/>
          <ac:cxnSpMkLst>
            <pc:docMk/>
            <pc:sldMk cId="2805274580" sldId="588"/>
            <ac:cxnSpMk id="78" creationId="{462547C9-0157-BF4E-8340-B2E6D7CF69D1}"/>
          </ac:cxnSpMkLst>
        </pc:cxnChg>
      </pc:sldChg>
      <pc:sldChg chg="addSp delSp modSp add mod modNotesTx">
        <pc:chgData name="Karoline Huth" userId="5ffc0af5-9e46-431a-90db-3541adb3af2d" providerId="ADAL" clId="{8EEAABA1-5715-324C-85F7-0B9D1CD18B60}" dt="2023-01-11T11:25:03.407" v="7994" actId="20577"/>
        <pc:sldMkLst>
          <pc:docMk/>
          <pc:sldMk cId="3846706252" sldId="589"/>
        </pc:sldMkLst>
        <pc:spChg chg="add del mod">
          <ac:chgData name="Karoline Huth" userId="5ffc0af5-9e46-431a-90db-3541adb3af2d" providerId="ADAL" clId="{8EEAABA1-5715-324C-85F7-0B9D1CD18B60}" dt="2023-01-11T08:10:19.765" v="5399"/>
          <ac:spMkLst>
            <pc:docMk/>
            <pc:sldMk cId="3846706252" sldId="589"/>
            <ac:spMk id="4" creationId="{266BCC37-8F29-08BA-F894-5BC923E326DF}"/>
          </ac:spMkLst>
        </pc:spChg>
        <pc:spChg chg="add mod">
          <ac:chgData name="Karoline Huth" userId="5ffc0af5-9e46-431a-90db-3541adb3af2d" providerId="ADAL" clId="{8EEAABA1-5715-324C-85F7-0B9D1CD18B60}" dt="2023-01-11T11:24:07.351" v="7971" actId="1076"/>
          <ac:spMkLst>
            <pc:docMk/>
            <pc:sldMk cId="3846706252" sldId="589"/>
            <ac:spMk id="5" creationId="{6AC54EA3-A516-3268-010A-A1D2608B1B7A}"/>
          </ac:spMkLst>
        </pc:spChg>
        <pc:spChg chg="mod">
          <ac:chgData name="Karoline Huth" userId="5ffc0af5-9e46-431a-90db-3541adb3af2d" providerId="ADAL" clId="{8EEAABA1-5715-324C-85F7-0B9D1CD18B60}" dt="2023-01-11T11:21:55.807" v="7960" actId="27636"/>
          <ac:spMkLst>
            <pc:docMk/>
            <pc:sldMk cId="3846706252" sldId="589"/>
            <ac:spMk id="6" creationId="{5035EED6-C86E-0B4F-ADE8-845324103C90}"/>
          </ac:spMkLst>
        </pc:spChg>
        <pc:spChg chg="add mod">
          <ac:chgData name="Karoline Huth" userId="5ffc0af5-9e46-431a-90db-3541adb3af2d" providerId="ADAL" clId="{8EEAABA1-5715-324C-85F7-0B9D1CD18B60}" dt="2023-01-11T11:24:01.303" v="7970" actId="1076"/>
          <ac:spMkLst>
            <pc:docMk/>
            <pc:sldMk cId="3846706252" sldId="589"/>
            <ac:spMk id="9" creationId="{F4C28786-6C4A-CF5F-85DF-2C7C26506FEA}"/>
          </ac:spMkLst>
        </pc:spChg>
        <pc:spChg chg="add mod">
          <ac:chgData name="Karoline Huth" userId="5ffc0af5-9e46-431a-90db-3541adb3af2d" providerId="ADAL" clId="{8EEAABA1-5715-324C-85F7-0B9D1CD18B60}" dt="2023-01-11T11:24:50.460" v="7987" actId="1076"/>
          <ac:spMkLst>
            <pc:docMk/>
            <pc:sldMk cId="3846706252" sldId="589"/>
            <ac:spMk id="10" creationId="{C3299925-CE94-DC31-A040-090C706BA814}"/>
          </ac:spMkLst>
        </pc:spChg>
        <pc:spChg chg="add mod">
          <ac:chgData name="Karoline Huth" userId="5ffc0af5-9e46-431a-90db-3541adb3af2d" providerId="ADAL" clId="{8EEAABA1-5715-324C-85F7-0B9D1CD18B60}" dt="2023-01-11T11:25:03.407" v="7994" actId="20577"/>
          <ac:spMkLst>
            <pc:docMk/>
            <pc:sldMk cId="3846706252" sldId="589"/>
            <ac:spMk id="11" creationId="{6FE36A82-93DD-F0C4-252D-4A709C12A48B}"/>
          </ac:spMkLst>
        </pc:spChg>
        <pc:spChg chg="del">
          <ac:chgData name="Karoline Huth" userId="5ffc0af5-9e46-431a-90db-3541adb3af2d" providerId="ADAL" clId="{8EEAABA1-5715-324C-85F7-0B9D1CD18B60}" dt="2023-01-11T06:47:35.296" v="4724" actId="478"/>
          <ac:spMkLst>
            <pc:docMk/>
            <pc:sldMk cId="3846706252" sldId="589"/>
            <ac:spMk id="13" creationId="{AE79F341-358B-7874-2D7A-6A249C6952A7}"/>
          </ac:spMkLst>
        </pc:spChg>
        <pc:spChg chg="mod">
          <ac:chgData name="Karoline Huth" userId="5ffc0af5-9e46-431a-90db-3541adb3af2d" providerId="ADAL" clId="{8EEAABA1-5715-324C-85F7-0B9D1CD18B60}" dt="2023-01-11T08:10:03.534" v="5395" actId="1076"/>
          <ac:spMkLst>
            <pc:docMk/>
            <pc:sldMk cId="3846706252" sldId="589"/>
            <ac:spMk id="90" creationId="{FB52DEAF-9293-9749-90D9-26CD05715CE7}"/>
          </ac:spMkLst>
        </pc:spChg>
        <pc:spChg chg="mod">
          <ac:chgData name="Karoline Huth" userId="5ffc0af5-9e46-431a-90db-3541adb3af2d" providerId="ADAL" clId="{8EEAABA1-5715-324C-85F7-0B9D1CD18B60}" dt="2023-01-11T06:48:19.416" v="4730" actId="1076"/>
          <ac:spMkLst>
            <pc:docMk/>
            <pc:sldMk cId="3846706252" sldId="589"/>
            <ac:spMk id="91" creationId="{629D079A-D7DE-EA4A-A6A6-AB9D4C3F7618}"/>
          </ac:spMkLst>
        </pc:spChg>
        <pc:spChg chg="mod">
          <ac:chgData name="Karoline Huth" userId="5ffc0af5-9e46-431a-90db-3541adb3af2d" providerId="ADAL" clId="{8EEAABA1-5715-324C-85F7-0B9D1CD18B60}" dt="2023-01-11T08:10:47.159" v="5402" actId="1076"/>
          <ac:spMkLst>
            <pc:docMk/>
            <pc:sldMk cId="3846706252" sldId="589"/>
            <ac:spMk id="92" creationId="{766174AF-27CF-624C-ACD9-FD6469EB1862}"/>
          </ac:spMkLst>
        </pc:spChg>
        <pc:spChg chg="mod">
          <ac:chgData name="Karoline Huth" userId="5ffc0af5-9e46-431a-90db-3541adb3af2d" providerId="ADAL" clId="{8EEAABA1-5715-324C-85F7-0B9D1CD18B60}" dt="2023-01-11T08:10:35.449" v="5400" actId="1076"/>
          <ac:spMkLst>
            <pc:docMk/>
            <pc:sldMk cId="3846706252" sldId="589"/>
            <ac:spMk id="94" creationId="{F01B0AB0-EDAA-4140-A36B-7DCDF332B8EA}"/>
          </ac:spMkLst>
        </pc:spChg>
        <pc:spChg chg="mod">
          <ac:chgData name="Karoline Huth" userId="5ffc0af5-9e46-431a-90db-3541adb3af2d" providerId="ADAL" clId="{8EEAABA1-5715-324C-85F7-0B9D1CD18B60}" dt="2023-01-11T08:10:13.291" v="5396" actId="1076"/>
          <ac:spMkLst>
            <pc:docMk/>
            <pc:sldMk cId="3846706252" sldId="589"/>
            <ac:spMk id="96" creationId="{D8BB3BE5-2D33-004C-ADE0-5A23A3FD7931}"/>
          </ac:spMkLst>
        </pc:spChg>
        <pc:grpChg chg="mod">
          <ac:chgData name="Karoline Huth" userId="5ffc0af5-9e46-431a-90db-3541adb3af2d" providerId="ADAL" clId="{8EEAABA1-5715-324C-85F7-0B9D1CD18B60}" dt="2023-01-11T08:09:58.569" v="5394" actId="1076"/>
          <ac:grpSpMkLst>
            <pc:docMk/>
            <pc:sldMk cId="3846706252" sldId="589"/>
            <ac:grpSpMk id="33" creationId="{D2F14B59-24CF-2C4C-B8DF-87D252DEB20F}"/>
          </ac:grpSpMkLst>
        </pc:grpChg>
        <pc:grpChg chg="mod">
          <ac:chgData name="Karoline Huth" userId="5ffc0af5-9e46-431a-90db-3541adb3af2d" providerId="ADAL" clId="{8EEAABA1-5715-324C-85F7-0B9D1CD18B60}" dt="2023-01-11T06:48:07.254" v="4727" actId="1076"/>
          <ac:grpSpMkLst>
            <pc:docMk/>
            <pc:sldMk cId="3846706252" sldId="589"/>
            <ac:grpSpMk id="54" creationId="{A4C441CA-0586-254E-924D-2B66D5C32C7D}"/>
          </ac:grpSpMkLst>
        </pc:grpChg>
        <pc:grpChg chg="mod">
          <ac:chgData name="Karoline Huth" userId="5ffc0af5-9e46-431a-90db-3541adb3af2d" providerId="ADAL" clId="{8EEAABA1-5715-324C-85F7-0B9D1CD18B60}" dt="2023-01-11T08:10:41.858" v="5401" actId="1076"/>
          <ac:grpSpMkLst>
            <pc:docMk/>
            <pc:sldMk cId="3846706252" sldId="589"/>
            <ac:grpSpMk id="60" creationId="{BB215116-07B6-F046-94CC-BA027AE52639}"/>
          </ac:grpSpMkLst>
        </pc:grpChg>
        <pc:grpChg chg="mod">
          <ac:chgData name="Karoline Huth" userId="5ffc0af5-9e46-431a-90db-3541adb3af2d" providerId="ADAL" clId="{8EEAABA1-5715-324C-85F7-0B9D1CD18B60}" dt="2023-01-11T08:10:13.291" v="5396" actId="1076"/>
          <ac:grpSpMkLst>
            <pc:docMk/>
            <pc:sldMk cId="3846706252" sldId="589"/>
            <ac:grpSpMk id="72" creationId="{3B359C97-4F15-3C4D-8C14-E542E6CB5782}"/>
          </ac:grpSpMkLst>
        </pc:grpChg>
        <pc:grpChg chg="mod">
          <ac:chgData name="Karoline Huth" userId="5ffc0af5-9e46-431a-90db-3541adb3af2d" providerId="ADAL" clId="{8EEAABA1-5715-324C-85F7-0B9D1CD18B60}" dt="2023-01-11T08:10:35.449" v="5400" actId="1076"/>
          <ac:grpSpMkLst>
            <pc:docMk/>
            <pc:sldMk cId="3846706252" sldId="589"/>
            <ac:grpSpMk id="79" creationId="{94E5A3E1-FAF0-A342-B1AD-734662CB08E8}"/>
          </ac:grpSpMkLst>
        </pc:grpChg>
        <pc:cxnChg chg="mod">
          <ac:chgData name="Karoline Huth" userId="5ffc0af5-9e46-431a-90db-3541adb3af2d" providerId="ADAL" clId="{8EEAABA1-5715-324C-85F7-0B9D1CD18B60}" dt="2023-01-11T08:09:58.569" v="5394" actId="1076"/>
          <ac:cxnSpMkLst>
            <pc:docMk/>
            <pc:sldMk cId="3846706252" sldId="589"/>
            <ac:cxnSpMk id="15" creationId="{632A650F-0176-1D45-B54E-5109DAE3E4B5}"/>
          </ac:cxnSpMkLst>
        </pc:cxnChg>
        <pc:cxnChg chg="mod">
          <ac:chgData name="Karoline Huth" userId="5ffc0af5-9e46-431a-90db-3541adb3af2d" providerId="ADAL" clId="{8EEAABA1-5715-324C-85F7-0B9D1CD18B60}" dt="2023-01-11T06:48:07.254" v="4727" actId="1076"/>
          <ac:cxnSpMkLst>
            <pc:docMk/>
            <pc:sldMk cId="3846706252" sldId="589"/>
            <ac:cxnSpMk id="59" creationId="{09D785D9-061B-6F49-A839-831818D65C14}"/>
          </ac:cxnSpMkLst>
        </pc:cxnChg>
        <pc:cxnChg chg="mod">
          <ac:chgData name="Karoline Huth" userId="5ffc0af5-9e46-431a-90db-3541adb3af2d" providerId="ADAL" clId="{8EEAABA1-5715-324C-85F7-0B9D1CD18B60}" dt="2023-01-11T08:10:41.858" v="5401" actId="1076"/>
          <ac:cxnSpMkLst>
            <pc:docMk/>
            <pc:sldMk cId="3846706252" sldId="589"/>
            <ac:cxnSpMk id="65" creationId="{863ED153-E755-7D4C-B296-8332020D26B0}"/>
          </ac:cxnSpMkLst>
        </pc:cxnChg>
        <pc:cxnChg chg="mod">
          <ac:chgData name="Karoline Huth" userId="5ffc0af5-9e46-431a-90db-3541adb3af2d" providerId="ADAL" clId="{8EEAABA1-5715-324C-85F7-0B9D1CD18B60}" dt="2023-01-11T08:10:13.291" v="5396" actId="1076"/>
          <ac:cxnSpMkLst>
            <pc:docMk/>
            <pc:sldMk cId="3846706252" sldId="589"/>
            <ac:cxnSpMk id="77" creationId="{8D8F7BB3-0012-4D43-918C-D48A00E8EFF6}"/>
          </ac:cxnSpMkLst>
        </pc:cxnChg>
        <pc:cxnChg chg="mod">
          <ac:chgData name="Karoline Huth" userId="5ffc0af5-9e46-431a-90db-3541adb3af2d" providerId="ADAL" clId="{8EEAABA1-5715-324C-85F7-0B9D1CD18B60}" dt="2023-01-11T08:10:13.291" v="5396" actId="1076"/>
          <ac:cxnSpMkLst>
            <pc:docMk/>
            <pc:sldMk cId="3846706252" sldId="589"/>
            <ac:cxnSpMk id="78" creationId="{462547C9-0157-BF4E-8340-B2E6D7CF69D1}"/>
          </ac:cxnSpMkLst>
        </pc:cxnChg>
        <pc:cxnChg chg="mod">
          <ac:chgData name="Karoline Huth" userId="5ffc0af5-9e46-431a-90db-3541adb3af2d" providerId="ADAL" clId="{8EEAABA1-5715-324C-85F7-0B9D1CD18B60}" dt="2023-01-11T08:10:35.449" v="5400" actId="1076"/>
          <ac:cxnSpMkLst>
            <pc:docMk/>
            <pc:sldMk cId="3846706252" sldId="589"/>
            <ac:cxnSpMk id="84" creationId="{9DDDEB44-4C4E-1943-986E-FE0E3AEA8CA6}"/>
          </ac:cxnSpMkLst>
        </pc:cxnChg>
        <pc:cxnChg chg="mod">
          <ac:chgData name="Karoline Huth" userId="5ffc0af5-9e46-431a-90db-3541adb3af2d" providerId="ADAL" clId="{8EEAABA1-5715-324C-85F7-0B9D1CD18B60}" dt="2023-01-11T08:10:35.449" v="5400" actId="1076"/>
          <ac:cxnSpMkLst>
            <pc:docMk/>
            <pc:sldMk cId="3846706252" sldId="589"/>
            <ac:cxnSpMk id="85" creationId="{EB376F9C-6FAC-6046-8AE8-60A51AC9B4A7}"/>
          </ac:cxnSpMkLst>
        </pc:cxnChg>
      </pc:sldChg>
      <pc:sldChg chg="addSp modSp add mod">
        <pc:chgData name="Karoline Huth" userId="5ffc0af5-9e46-431a-90db-3541adb3af2d" providerId="ADAL" clId="{8EEAABA1-5715-324C-85F7-0B9D1CD18B60}" dt="2023-01-11T07:15:36.285" v="5091" actId="20577"/>
        <pc:sldMkLst>
          <pc:docMk/>
          <pc:sldMk cId="2472206257" sldId="590"/>
        </pc:sldMkLst>
        <pc:spChg chg="add mod">
          <ac:chgData name="Karoline Huth" userId="5ffc0af5-9e46-431a-90db-3541adb3af2d" providerId="ADAL" clId="{8EEAABA1-5715-324C-85F7-0B9D1CD18B60}" dt="2023-01-11T07:14:36.872" v="5024" actId="1076"/>
          <ac:spMkLst>
            <pc:docMk/>
            <pc:sldMk cId="2472206257" sldId="590"/>
            <ac:spMk id="4" creationId="{5CAB2EE5-9F0B-7F14-58A9-DFC0B3C44E44}"/>
          </ac:spMkLst>
        </pc:spChg>
        <pc:spChg chg="add mod">
          <ac:chgData name="Karoline Huth" userId="5ffc0af5-9e46-431a-90db-3541adb3af2d" providerId="ADAL" clId="{8EEAABA1-5715-324C-85F7-0B9D1CD18B60}" dt="2023-01-11T07:14:40.219" v="5026" actId="1076"/>
          <ac:spMkLst>
            <pc:docMk/>
            <pc:sldMk cId="2472206257" sldId="590"/>
            <ac:spMk id="5" creationId="{64E1E28A-379A-C236-2CCC-189F4C96430C}"/>
          </ac:spMkLst>
        </pc:spChg>
        <pc:spChg chg="mod">
          <ac:chgData name="Karoline Huth" userId="5ffc0af5-9e46-431a-90db-3541adb3af2d" providerId="ADAL" clId="{8EEAABA1-5715-324C-85F7-0B9D1CD18B60}" dt="2023-01-11T07:15:36.285" v="5091" actId="20577"/>
          <ac:spMkLst>
            <pc:docMk/>
            <pc:sldMk cId="2472206257" sldId="590"/>
            <ac:spMk id="6" creationId="{5035EED6-C86E-0B4F-ADE8-845324103C90}"/>
          </ac:spMkLst>
        </pc:spChg>
        <pc:spChg chg="add mod">
          <ac:chgData name="Karoline Huth" userId="5ffc0af5-9e46-431a-90db-3541adb3af2d" providerId="ADAL" clId="{8EEAABA1-5715-324C-85F7-0B9D1CD18B60}" dt="2023-01-11T07:14:44.433" v="5028" actId="1076"/>
          <ac:spMkLst>
            <pc:docMk/>
            <pc:sldMk cId="2472206257" sldId="590"/>
            <ac:spMk id="9" creationId="{07272E12-51E7-C4DE-39BF-742A175603EA}"/>
          </ac:spMkLst>
        </pc:spChg>
        <pc:spChg chg="mod">
          <ac:chgData name="Karoline Huth" userId="5ffc0af5-9e46-431a-90db-3541adb3af2d" providerId="ADAL" clId="{8EEAABA1-5715-324C-85F7-0B9D1CD18B60}" dt="2023-01-11T07:09:35.825" v="5020" actId="14100"/>
          <ac:spMkLst>
            <pc:docMk/>
            <pc:sldMk cId="2472206257" sldId="590"/>
            <ac:spMk id="16" creationId="{9E516B41-A7DC-D116-B223-29BCA7731405}"/>
          </ac:spMkLst>
        </pc:spChg>
        <pc:spChg chg="mod">
          <ac:chgData name="Karoline Huth" userId="5ffc0af5-9e46-431a-90db-3541adb3af2d" providerId="ADAL" clId="{8EEAABA1-5715-324C-85F7-0B9D1CD18B60}" dt="2023-01-11T07:09:38.800" v="5021" actId="1076"/>
          <ac:spMkLst>
            <pc:docMk/>
            <pc:sldMk cId="2472206257" sldId="590"/>
            <ac:spMk id="19" creationId="{D08E14CB-87C7-02FE-950C-0555E485C76B}"/>
          </ac:spMkLst>
        </pc:spChg>
        <pc:spChg chg="mod">
          <ac:chgData name="Karoline Huth" userId="5ffc0af5-9e46-431a-90db-3541adb3af2d" providerId="ADAL" clId="{8EEAABA1-5715-324C-85F7-0B9D1CD18B60}" dt="2023-01-11T07:08:26.242" v="4917" actId="1076"/>
          <ac:spMkLst>
            <pc:docMk/>
            <pc:sldMk cId="2472206257" sldId="590"/>
            <ac:spMk id="20" creationId="{387562D3-899F-9856-33F9-FB4FA83E13A9}"/>
          </ac:spMkLst>
        </pc:spChg>
        <pc:spChg chg="mod">
          <ac:chgData name="Karoline Huth" userId="5ffc0af5-9e46-431a-90db-3541adb3af2d" providerId="ADAL" clId="{8EEAABA1-5715-324C-85F7-0B9D1CD18B60}" dt="2023-01-11T07:08:16.429" v="4915" actId="2085"/>
          <ac:spMkLst>
            <pc:docMk/>
            <pc:sldMk cId="2472206257" sldId="590"/>
            <ac:spMk id="34" creationId="{E3C3C9E9-5CE4-2B45-8ED1-47EB351FB775}"/>
          </ac:spMkLst>
        </pc:spChg>
        <pc:spChg chg="mod">
          <ac:chgData name="Karoline Huth" userId="5ffc0af5-9e46-431a-90db-3541adb3af2d" providerId="ADAL" clId="{8EEAABA1-5715-324C-85F7-0B9D1CD18B60}" dt="2023-01-11T07:08:11.263" v="4914" actId="2085"/>
          <ac:spMkLst>
            <pc:docMk/>
            <pc:sldMk cId="2472206257" sldId="590"/>
            <ac:spMk id="40" creationId="{50E7067B-0428-E542-B0C7-F065F84A2B2B}"/>
          </ac:spMkLst>
        </pc:spChg>
        <pc:spChg chg="mod">
          <ac:chgData name="Karoline Huth" userId="5ffc0af5-9e46-431a-90db-3541adb3af2d" providerId="ADAL" clId="{8EEAABA1-5715-324C-85F7-0B9D1CD18B60}" dt="2023-01-11T07:08:38.927" v="4932" actId="692"/>
          <ac:spMkLst>
            <pc:docMk/>
            <pc:sldMk cId="2472206257" sldId="590"/>
            <ac:spMk id="50" creationId="{18C0589C-B3D1-6741-B396-C64E347313E4}"/>
          </ac:spMkLst>
        </pc:spChg>
        <pc:spChg chg="mod">
          <ac:chgData name="Karoline Huth" userId="5ffc0af5-9e46-431a-90db-3541adb3af2d" providerId="ADAL" clId="{8EEAABA1-5715-324C-85F7-0B9D1CD18B60}" dt="2023-01-11T07:08:48.604" v="4947" actId="692"/>
          <ac:spMkLst>
            <pc:docMk/>
            <pc:sldMk cId="2472206257" sldId="590"/>
            <ac:spMk id="73" creationId="{566EADAD-C7AB-3847-8526-1A9F6BBBA43F}"/>
          </ac:spMkLst>
        </pc:spChg>
        <pc:spChg chg="mod">
          <ac:chgData name="Karoline Huth" userId="5ffc0af5-9e46-431a-90db-3541adb3af2d" providerId="ADAL" clId="{8EEAABA1-5715-324C-85F7-0B9D1CD18B60}" dt="2023-01-11T07:09:19.582" v="5016" actId="1037"/>
          <ac:spMkLst>
            <pc:docMk/>
            <pc:sldMk cId="2472206257" sldId="590"/>
            <ac:spMk id="96" creationId="{D8BB3BE5-2D33-004C-ADE0-5A23A3FD7931}"/>
          </ac:spMkLst>
        </pc:spChg>
        <pc:grpChg chg="mod">
          <ac:chgData name="Karoline Huth" userId="5ffc0af5-9e46-431a-90db-3541adb3af2d" providerId="ADAL" clId="{8EEAABA1-5715-324C-85F7-0B9D1CD18B60}" dt="2023-01-11T07:09:19.582" v="5016" actId="1037"/>
          <ac:grpSpMkLst>
            <pc:docMk/>
            <pc:sldMk cId="2472206257" sldId="590"/>
            <ac:grpSpMk id="72" creationId="{3B359C97-4F15-3C4D-8C14-E542E6CB5782}"/>
          </ac:grpSpMkLst>
        </pc:grpChg>
        <pc:cxnChg chg="mod">
          <ac:chgData name="Karoline Huth" userId="5ffc0af5-9e46-431a-90db-3541adb3af2d" providerId="ADAL" clId="{8EEAABA1-5715-324C-85F7-0B9D1CD18B60}" dt="2023-01-11T07:09:19.582" v="5016" actId="1037"/>
          <ac:cxnSpMkLst>
            <pc:docMk/>
            <pc:sldMk cId="2472206257" sldId="590"/>
            <ac:cxnSpMk id="77" creationId="{8D8F7BB3-0012-4D43-918C-D48A00E8EFF6}"/>
          </ac:cxnSpMkLst>
        </pc:cxnChg>
        <pc:cxnChg chg="mod">
          <ac:chgData name="Karoline Huth" userId="5ffc0af5-9e46-431a-90db-3541adb3af2d" providerId="ADAL" clId="{8EEAABA1-5715-324C-85F7-0B9D1CD18B60}" dt="2023-01-11T07:09:19.582" v="5016" actId="1037"/>
          <ac:cxnSpMkLst>
            <pc:docMk/>
            <pc:sldMk cId="2472206257" sldId="590"/>
            <ac:cxnSpMk id="78" creationId="{462547C9-0157-BF4E-8340-B2E6D7CF69D1}"/>
          </ac:cxnSpMkLst>
        </pc:cxnChg>
      </pc:sldChg>
      <pc:sldChg chg="add ord setBg modAnim modNotesTx">
        <pc:chgData name="Karoline Huth" userId="5ffc0af5-9e46-431a-90db-3541adb3af2d" providerId="ADAL" clId="{8EEAABA1-5715-324C-85F7-0B9D1CD18B60}" dt="2023-01-11T09:54:34.807" v="6725" actId="20577"/>
        <pc:sldMkLst>
          <pc:docMk/>
          <pc:sldMk cId="526457269" sldId="591"/>
        </pc:sldMkLst>
      </pc:sldChg>
      <pc:sldChg chg="add modNotesTx">
        <pc:chgData name="Karoline Huth" userId="5ffc0af5-9e46-431a-90db-3541adb3af2d" providerId="ADAL" clId="{8EEAABA1-5715-324C-85F7-0B9D1CD18B60}" dt="2023-01-11T11:26:54.190" v="8150" actId="20577"/>
        <pc:sldMkLst>
          <pc:docMk/>
          <pc:sldMk cId="2942932033" sldId="592"/>
        </pc:sldMkLst>
      </pc:sldChg>
    </pc:docChg>
  </pc:docChgLst>
  <pc:docChgLst>
    <pc:chgData name="Karoline Huth" userId="5ffc0af5-9e46-431a-90db-3541adb3af2d" providerId="ADAL" clId="{CD978B99-1DD6-9240-BCB0-1186597944FD}"/>
    <pc:docChg chg="undo custSel addSld delSld modSld sldOrd">
      <pc:chgData name="Karoline Huth" userId="5ffc0af5-9e46-431a-90db-3541adb3af2d" providerId="ADAL" clId="{CD978B99-1DD6-9240-BCB0-1186597944FD}" dt="2023-02-02T06:39:58.738" v="2256" actId="2710"/>
      <pc:docMkLst>
        <pc:docMk/>
      </pc:docMkLst>
      <pc:sldChg chg="addSp modSp add mod modAnim">
        <pc:chgData name="Karoline Huth" userId="5ffc0af5-9e46-431a-90db-3541adb3af2d" providerId="ADAL" clId="{CD978B99-1DD6-9240-BCB0-1186597944FD}" dt="2023-02-01T13:45:28.468" v="1255" actId="1035"/>
        <pc:sldMkLst>
          <pc:docMk/>
          <pc:sldMk cId="4077302" sldId="266"/>
        </pc:sldMkLst>
        <pc:spChg chg="mod">
          <ac:chgData name="Karoline Huth" userId="5ffc0af5-9e46-431a-90db-3541adb3af2d" providerId="ADAL" clId="{CD978B99-1DD6-9240-BCB0-1186597944FD}" dt="2023-02-01T13:44:49.548" v="1221" actId="207"/>
          <ac:spMkLst>
            <pc:docMk/>
            <pc:sldMk cId="4077302" sldId="266"/>
            <ac:spMk id="2" creationId="{D03E4E89-A9D7-A097-6FD5-53F60284FE10}"/>
          </ac:spMkLst>
        </pc:spChg>
        <pc:spChg chg="mod">
          <ac:chgData name="Karoline Huth" userId="5ffc0af5-9e46-431a-90db-3541adb3af2d" providerId="ADAL" clId="{CD978B99-1DD6-9240-BCB0-1186597944FD}" dt="2023-02-01T13:44:49.548" v="1221" actId="207"/>
          <ac:spMkLst>
            <pc:docMk/>
            <pc:sldMk cId="4077302" sldId="266"/>
            <ac:spMk id="3" creationId="{983063D7-84F4-1C9B-0041-6988123FB1A3}"/>
          </ac:spMkLst>
        </pc:spChg>
        <pc:spChg chg="mod">
          <ac:chgData name="Karoline Huth" userId="5ffc0af5-9e46-431a-90db-3541adb3af2d" providerId="ADAL" clId="{CD978B99-1DD6-9240-BCB0-1186597944FD}" dt="2023-02-01T13:44:55.110" v="1223" actId="207"/>
          <ac:spMkLst>
            <pc:docMk/>
            <pc:sldMk cId="4077302" sldId="266"/>
            <ac:spMk id="4" creationId="{ADBE3CE7-C89B-8154-28E8-9934CD184937}"/>
          </ac:spMkLst>
        </pc:spChg>
        <pc:spChg chg="add mod">
          <ac:chgData name="Karoline Huth" userId="5ffc0af5-9e46-431a-90db-3541adb3af2d" providerId="ADAL" clId="{CD978B99-1DD6-9240-BCB0-1186597944FD}" dt="2023-02-01T13:45:28.468" v="1255" actId="1035"/>
          <ac:spMkLst>
            <pc:docMk/>
            <pc:sldMk cId="4077302" sldId="266"/>
            <ac:spMk id="5" creationId="{ED1D83C2-7DA5-D68E-FE43-8046E2A821C0}"/>
          </ac:spMkLst>
        </pc:spChg>
      </pc:sldChg>
      <pc:sldChg chg="modSp mod modNotesTx">
        <pc:chgData name="Karoline Huth" userId="5ffc0af5-9e46-431a-90db-3541adb3af2d" providerId="ADAL" clId="{CD978B99-1DD6-9240-BCB0-1186597944FD}" dt="2023-02-02T06:39:58.738" v="2256" actId="2710"/>
        <pc:sldMkLst>
          <pc:docMk/>
          <pc:sldMk cId="3501034909" sldId="293"/>
        </pc:sldMkLst>
        <pc:spChg chg="mod">
          <ac:chgData name="Karoline Huth" userId="5ffc0af5-9e46-431a-90db-3541adb3af2d" providerId="ADAL" clId="{CD978B99-1DD6-9240-BCB0-1186597944FD}" dt="2023-02-02T06:39:58.738" v="2256" actId="2710"/>
          <ac:spMkLst>
            <pc:docMk/>
            <pc:sldMk cId="3501034909" sldId="293"/>
            <ac:spMk id="7" creationId="{EA29F227-3810-4945-BD9F-54E29C8A97C2}"/>
          </ac:spMkLst>
        </pc:spChg>
        <pc:spChg chg="mod">
          <ac:chgData name="Karoline Huth" userId="5ffc0af5-9e46-431a-90db-3541adb3af2d" providerId="ADAL" clId="{CD978B99-1DD6-9240-BCB0-1186597944FD}" dt="2023-02-01T13:48:20.109" v="1264" actId="2711"/>
          <ac:spMkLst>
            <pc:docMk/>
            <pc:sldMk cId="3501034909" sldId="293"/>
            <ac:spMk id="10" creationId="{25135258-86AA-DD4B-94B3-F565A335C42A}"/>
          </ac:spMkLst>
        </pc:spChg>
        <pc:spChg chg="mod">
          <ac:chgData name="Karoline Huth" userId="5ffc0af5-9e46-431a-90db-3541adb3af2d" providerId="ADAL" clId="{CD978B99-1DD6-9240-BCB0-1186597944FD}" dt="2023-02-01T13:48:20.109" v="1264" actId="2711"/>
          <ac:spMkLst>
            <pc:docMk/>
            <pc:sldMk cId="3501034909" sldId="293"/>
            <ac:spMk id="11" creationId="{2A82E7EC-5634-5C4D-A428-6797F1086FBC}"/>
          </ac:spMkLst>
        </pc:spChg>
      </pc:sldChg>
      <pc:sldChg chg="addSp delSp modSp add mod modAnim">
        <pc:chgData name="Karoline Huth" userId="5ffc0af5-9e46-431a-90db-3541adb3af2d" providerId="ADAL" clId="{CD978B99-1DD6-9240-BCB0-1186597944FD}" dt="2023-02-02T05:54:55.683" v="2255"/>
        <pc:sldMkLst>
          <pc:docMk/>
          <pc:sldMk cId="149297165" sldId="300"/>
        </pc:sldMkLst>
        <pc:spChg chg="del mod">
          <ac:chgData name="Karoline Huth" userId="5ffc0af5-9e46-431a-90db-3541adb3af2d" providerId="ADAL" clId="{CD978B99-1DD6-9240-BCB0-1186597944FD}" dt="2023-02-01T15:17:17.405" v="1644" actId="478"/>
          <ac:spMkLst>
            <pc:docMk/>
            <pc:sldMk cId="149297165" sldId="300"/>
            <ac:spMk id="4" creationId="{40D82912-34D7-3D60-A83D-ED6C480DCC1D}"/>
          </ac:spMkLst>
        </pc:spChg>
        <pc:spChg chg="add mod">
          <ac:chgData name="Karoline Huth" userId="5ffc0af5-9e46-431a-90db-3541adb3af2d" providerId="ADAL" clId="{CD978B99-1DD6-9240-BCB0-1186597944FD}" dt="2023-02-01T15:13:28.374" v="1555" actId="20577"/>
          <ac:spMkLst>
            <pc:docMk/>
            <pc:sldMk cId="149297165" sldId="300"/>
            <ac:spMk id="8" creationId="{7C2C20C3-2FB0-4500-9631-5BD18DFFAEFB}"/>
          </ac:spMkLst>
        </pc:spChg>
        <pc:spChg chg="add del mod">
          <ac:chgData name="Karoline Huth" userId="5ffc0af5-9e46-431a-90db-3541adb3af2d" providerId="ADAL" clId="{CD978B99-1DD6-9240-BCB0-1186597944FD}" dt="2023-02-01T15:13:33.552" v="1557" actId="478"/>
          <ac:spMkLst>
            <pc:docMk/>
            <pc:sldMk cId="149297165" sldId="300"/>
            <ac:spMk id="10" creationId="{B458C3AC-0BFC-99FF-3DBB-B7654AF5252E}"/>
          </ac:spMkLst>
        </pc:spChg>
        <pc:spChg chg="add del mod">
          <ac:chgData name="Karoline Huth" userId="5ffc0af5-9e46-431a-90db-3541adb3af2d" providerId="ADAL" clId="{CD978B99-1DD6-9240-BCB0-1186597944FD}" dt="2023-02-01T15:17:23.590" v="1646" actId="478"/>
          <ac:spMkLst>
            <pc:docMk/>
            <pc:sldMk cId="149297165" sldId="300"/>
            <ac:spMk id="14" creationId="{564FC9DF-449C-13DC-24DD-28A0D3B5BAAC}"/>
          </ac:spMkLst>
        </pc:spChg>
        <pc:spChg chg="add del mod">
          <ac:chgData name="Karoline Huth" userId="5ffc0af5-9e46-431a-90db-3541adb3af2d" providerId="ADAL" clId="{CD978B99-1DD6-9240-BCB0-1186597944FD}" dt="2023-02-01T15:17:21.305" v="1645" actId="478"/>
          <ac:spMkLst>
            <pc:docMk/>
            <pc:sldMk cId="149297165" sldId="300"/>
            <ac:spMk id="15" creationId="{DE2658FB-B659-A5A5-57B4-9EA7FE70208F}"/>
          </ac:spMkLst>
        </pc:spChg>
        <pc:spChg chg="add del mod">
          <ac:chgData name="Karoline Huth" userId="5ffc0af5-9e46-431a-90db-3541adb3af2d" providerId="ADAL" clId="{CD978B99-1DD6-9240-BCB0-1186597944FD}" dt="2023-02-01T15:17:21.305" v="1645" actId="478"/>
          <ac:spMkLst>
            <pc:docMk/>
            <pc:sldMk cId="149297165" sldId="300"/>
            <ac:spMk id="16" creationId="{18E54816-A3C5-FC0E-9289-27375FF3B8D0}"/>
          </ac:spMkLst>
        </pc:spChg>
        <pc:spChg chg="add mod">
          <ac:chgData name="Karoline Huth" userId="5ffc0af5-9e46-431a-90db-3541adb3af2d" providerId="ADAL" clId="{CD978B99-1DD6-9240-BCB0-1186597944FD}" dt="2023-02-01T15:39:04.683" v="2208" actId="14100"/>
          <ac:spMkLst>
            <pc:docMk/>
            <pc:sldMk cId="149297165" sldId="300"/>
            <ac:spMk id="17" creationId="{A2EDA60D-5551-30CA-5E95-57CF060BD0B3}"/>
          </ac:spMkLst>
        </pc:spChg>
        <pc:spChg chg="add mod">
          <ac:chgData name="Karoline Huth" userId="5ffc0af5-9e46-431a-90db-3541adb3af2d" providerId="ADAL" clId="{CD978B99-1DD6-9240-BCB0-1186597944FD}" dt="2023-02-01T15:39:08.352" v="2209" actId="14100"/>
          <ac:spMkLst>
            <pc:docMk/>
            <pc:sldMk cId="149297165" sldId="300"/>
            <ac:spMk id="18" creationId="{566A9B5D-DBD5-7480-A0B5-1D664BA45E89}"/>
          </ac:spMkLst>
        </pc:spChg>
        <pc:spChg chg="del">
          <ac:chgData name="Karoline Huth" userId="5ffc0af5-9e46-431a-90db-3541adb3af2d" providerId="ADAL" clId="{CD978B99-1DD6-9240-BCB0-1186597944FD}" dt="2023-02-01T15:13:31.404" v="1556" actId="478"/>
          <ac:spMkLst>
            <pc:docMk/>
            <pc:sldMk cId="149297165" sldId="300"/>
            <ac:spMk id="19" creationId="{3BD2B9BA-9E95-0B3E-D90E-9B87943EC824}"/>
          </ac:spMkLst>
        </pc:spChg>
        <pc:spChg chg="add mod">
          <ac:chgData name="Karoline Huth" userId="5ffc0af5-9e46-431a-90db-3541adb3af2d" providerId="ADAL" clId="{CD978B99-1DD6-9240-BCB0-1186597944FD}" dt="2023-02-01T15:39:15.606" v="2212" actId="14100"/>
          <ac:spMkLst>
            <pc:docMk/>
            <pc:sldMk cId="149297165" sldId="300"/>
            <ac:spMk id="20" creationId="{AD292C16-86A7-8F3F-F150-63162DA30ADD}"/>
          </ac:spMkLst>
        </pc:spChg>
        <pc:spChg chg="add del mod">
          <ac:chgData name="Karoline Huth" userId="5ffc0af5-9e46-431a-90db-3541adb3af2d" providerId="ADAL" clId="{CD978B99-1DD6-9240-BCB0-1186597944FD}" dt="2023-02-01T15:32:18.862" v="2101" actId="478"/>
          <ac:spMkLst>
            <pc:docMk/>
            <pc:sldMk cId="149297165" sldId="300"/>
            <ac:spMk id="23" creationId="{DDD6A69C-5CE7-1793-6EBC-C935323E4BD1}"/>
          </ac:spMkLst>
        </pc:spChg>
        <pc:spChg chg="add del mod">
          <ac:chgData name="Karoline Huth" userId="5ffc0af5-9e46-431a-90db-3541adb3af2d" providerId="ADAL" clId="{CD978B99-1DD6-9240-BCB0-1186597944FD}" dt="2023-02-01T15:32:18.862" v="2101" actId="478"/>
          <ac:spMkLst>
            <pc:docMk/>
            <pc:sldMk cId="149297165" sldId="300"/>
            <ac:spMk id="24" creationId="{15A6388F-D7EE-D63C-81F1-B3D7FD62DF32}"/>
          </ac:spMkLst>
        </pc:spChg>
        <pc:spChg chg="add del mod">
          <ac:chgData name="Karoline Huth" userId="5ffc0af5-9e46-431a-90db-3541adb3af2d" providerId="ADAL" clId="{CD978B99-1DD6-9240-BCB0-1186597944FD}" dt="2023-02-01T15:32:18.862" v="2101" actId="478"/>
          <ac:spMkLst>
            <pc:docMk/>
            <pc:sldMk cId="149297165" sldId="300"/>
            <ac:spMk id="25" creationId="{1F1159CE-93C1-1567-D6F9-07688CB70F06}"/>
          </ac:spMkLst>
        </pc:spChg>
        <pc:spChg chg="add del mod">
          <ac:chgData name="Karoline Huth" userId="5ffc0af5-9e46-431a-90db-3541adb3af2d" providerId="ADAL" clId="{CD978B99-1DD6-9240-BCB0-1186597944FD}" dt="2023-02-01T15:32:18.862" v="2101" actId="478"/>
          <ac:spMkLst>
            <pc:docMk/>
            <pc:sldMk cId="149297165" sldId="300"/>
            <ac:spMk id="26" creationId="{BD8CDD1B-7F84-78C8-599F-D83F05760D4A}"/>
          </ac:spMkLst>
        </pc:spChg>
        <pc:spChg chg="add del mod">
          <ac:chgData name="Karoline Huth" userId="5ffc0af5-9e46-431a-90db-3541adb3af2d" providerId="ADAL" clId="{CD978B99-1DD6-9240-BCB0-1186597944FD}" dt="2023-02-01T15:32:18.862" v="2101" actId="478"/>
          <ac:spMkLst>
            <pc:docMk/>
            <pc:sldMk cId="149297165" sldId="300"/>
            <ac:spMk id="27" creationId="{61DF0CE8-48C3-1704-C89B-0175668D491D}"/>
          </ac:spMkLst>
        </pc:spChg>
        <pc:spChg chg="add mod">
          <ac:chgData name="Karoline Huth" userId="5ffc0af5-9e46-431a-90db-3541adb3af2d" providerId="ADAL" clId="{CD978B99-1DD6-9240-BCB0-1186597944FD}" dt="2023-02-01T15:28:47.298" v="2024" actId="207"/>
          <ac:spMkLst>
            <pc:docMk/>
            <pc:sldMk cId="149297165" sldId="300"/>
            <ac:spMk id="30" creationId="{5110CD13-0F8A-E151-6690-C69EDE75B691}"/>
          </ac:spMkLst>
        </pc:spChg>
        <pc:spChg chg="add mod">
          <ac:chgData name="Karoline Huth" userId="5ffc0af5-9e46-431a-90db-3541adb3af2d" providerId="ADAL" clId="{CD978B99-1DD6-9240-BCB0-1186597944FD}" dt="2023-02-01T15:28:47.298" v="2024" actId="207"/>
          <ac:spMkLst>
            <pc:docMk/>
            <pc:sldMk cId="149297165" sldId="300"/>
            <ac:spMk id="34" creationId="{43F4825E-67BD-727D-9DE2-17E0BDEFAB43}"/>
          </ac:spMkLst>
        </pc:spChg>
        <pc:spChg chg="add mod">
          <ac:chgData name="Karoline Huth" userId="5ffc0af5-9e46-431a-90db-3541adb3af2d" providerId="ADAL" clId="{CD978B99-1DD6-9240-BCB0-1186597944FD}" dt="2023-02-01T15:29:17.272" v="2030" actId="1076"/>
          <ac:spMkLst>
            <pc:docMk/>
            <pc:sldMk cId="149297165" sldId="300"/>
            <ac:spMk id="35" creationId="{D77BF7A8-67D3-5DD5-50BC-48B84343C863}"/>
          </ac:spMkLst>
        </pc:spChg>
        <pc:spChg chg="add mod">
          <ac:chgData name="Karoline Huth" userId="5ffc0af5-9e46-431a-90db-3541adb3af2d" providerId="ADAL" clId="{CD978B99-1DD6-9240-BCB0-1186597944FD}" dt="2023-02-02T05:52:25.803" v="2243" actId="1036"/>
          <ac:spMkLst>
            <pc:docMk/>
            <pc:sldMk cId="149297165" sldId="300"/>
            <ac:spMk id="36" creationId="{5E60E948-B8BE-812E-ECF5-9C29BBBE2307}"/>
          </ac:spMkLst>
        </pc:spChg>
        <pc:spChg chg="add del mod">
          <ac:chgData name="Karoline Huth" userId="5ffc0af5-9e46-431a-90db-3541adb3af2d" providerId="ADAL" clId="{CD978B99-1DD6-9240-BCB0-1186597944FD}" dt="2023-02-01T15:33:44.548" v="2151"/>
          <ac:spMkLst>
            <pc:docMk/>
            <pc:sldMk cId="149297165" sldId="300"/>
            <ac:spMk id="38" creationId="{D476AFDB-3C5E-1208-AE0E-A1D786C0F6FA}"/>
          </ac:spMkLst>
        </pc:spChg>
        <pc:picChg chg="mod">
          <ac:chgData name="Karoline Huth" userId="5ffc0af5-9e46-431a-90db-3541adb3af2d" providerId="ADAL" clId="{CD978B99-1DD6-9240-BCB0-1186597944FD}" dt="2023-02-01T15:26:05.282" v="1987" actId="1037"/>
          <ac:picMkLst>
            <pc:docMk/>
            <pc:sldMk cId="149297165" sldId="300"/>
            <ac:picMk id="3" creationId="{DFAB1588-3524-2961-42DE-854973C19388}"/>
          </ac:picMkLst>
        </pc:picChg>
        <pc:picChg chg="del">
          <ac:chgData name="Karoline Huth" userId="5ffc0af5-9e46-431a-90db-3541adb3af2d" providerId="ADAL" clId="{CD978B99-1DD6-9240-BCB0-1186597944FD}" dt="2023-02-01T15:16:01.763" v="1574" actId="478"/>
          <ac:picMkLst>
            <pc:docMk/>
            <pc:sldMk cId="149297165" sldId="300"/>
            <ac:picMk id="5" creationId="{72BE00FE-C441-40BD-81F1-80E552F20F8B}"/>
          </ac:picMkLst>
        </pc:picChg>
        <pc:picChg chg="del">
          <ac:chgData name="Karoline Huth" userId="5ffc0af5-9e46-431a-90db-3541adb3af2d" providerId="ADAL" clId="{CD978B99-1DD6-9240-BCB0-1186597944FD}" dt="2023-02-01T15:16:01.763" v="1574" actId="478"/>
          <ac:picMkLst>
            <pc:docMk/>
            <pc:sldMk cId="149297165" sldId="300"/>
            <ac:picMk id="6" creationId="{223B9359-7AF8-FD3C-4673-58775BFA52D7}"/>
          </ac:picMkLst>
        </pc:picChg>
        <pc:picChg chg="add del mod">
          <ac:chgData name="Karoline Huth" userId="5ffc0af5-9e46-431a-90db-3541adb3af2d" providerId="ADAL" clId="{CD978B99-1DD6-9240-BCB0-1186597944FD}" dt="2023-02-01T15:26:57.759" v="1992" actId="478"/>
          <ac:picMkLst>
            <pc:docMk/>
            <pc:sldMk cId="149297165" sldId="300"/>
            <ac:picMk id="29" creationId="{7B8ADFF5-C692-5BAA-2A47-B7DA7C40468D}"/>
          </ac:picMkLst>
        </pc:picChg>
        <pc:picChg chg="add mod">
          <ac:chgData name="Karoline Huth" userId="5ffc0af5-9e46-431a-90db-3541adb3af2d" providerId="ADAL" clId="{CD978B99-1DD6-9240-BCB0-1186597944FD}" dt="2023-02-01T15:33:57.011" v="2190" actId="1036"/>
          <ac:picMkLst>
            <pc:docMk/>
            <pc:sldMk cId="149297165" sldId="300"/>
            <ac:picMk id="37" creationId="{0B50D8D2-61CE-BD4A-4DF6-C82C47D9CE22}"/>
          </ac:picMkLst>
        </pc:picChg>
        <pc:picChg chg="add mod">
          <ac:chgData name="Karoline Huth" userId="5ffc0af5-9e46-431a-90db-3541adb3af2d" providerId="ADAL" clId="{CD978B99-1DD6-9240-BCB0-1186597944FD}" dt="2023-02-01T15:33:57.011" v="2190" actId="1036"/>
          <ac:picMkLst>
            <pc:docMk/>
            <pc:sldMk cId="149297165" sldId="300"/>
            <ac:picMk id="1026" creationId="{E6111508-5378-3625-D848-6EE47B91B663}"/>
          </ac:picMkLst>
        </pc:picChg>
        <pc:cxnChg chg="add mod">
          <ac:chgData name="Karoline Huth" userId="5ffc0af5-9e46-431a-90db-3541adb3af2d" providerId="ADAL" clId="{CD978B99-1DD6-9240-BCB0-1186597944FD}" dt="2023-02-01T15:13:11.822" v="1515"/>
          <ac:cxnSpMkLst>
            <pc:docMk/>
            <pc:sldMk cId="149297165" sldId="300"/>
            <ac:cxnSpMk id="2" creationId="{F1547CC5-A1C1-05CD-C077-C71455B7CE0F}"/>
          </ac:cxnSpMkLst>
        </pc:cxnChg>
        <pc:cxnChg chg="add mod">
          <ac:chgData name="Karoline Huth" userId="5ffc0af5-9e46-431a-90db-3541adb3af2d" providerId="ADAL" clId="{CD978B99-1DD6-9240-BCB0-1186597944FD}" dt="2023-02-01T15:13:11.822" v="1515"/>
          <ac:cxnSpMkLst>
            <pc:docMk/>
            <pc:sldMk cId="149297165" sldId="300"/>
            <ac:cxnSpMk id="7" creationId="{739F58F2-30E9-2AB8-FCBD-46A5232EA8A5}"/>
          </ac:cxnSpMkLst>
        </pc:cxnChg>
        <pc:cxnChg chg="add del mod">
          <ac:chgData name="Karoline Huth" userId="5ffc0af5-9e46-431a-90db-3541adb3af2d" providerId="ADAL" clId="{CD978B99-1DD6-9240-BCB0-1186597944FD}" dt="2023-02-01T15:17:21.305" v="1645" actId="478"/>
          <ac:cxnSpMkLst>
            <pc:docMk/>
            <pc:sldMk cId="149297165" sldId="300"/>
            <ac:cxnSpMk id="11" creationId="{C06AA82D-1A89-A127-CBDD-54064A1C50E2}"/>
          </ac:cxnSpMkLst>
        </pc:cxnChg>
        <pc:cxnChg chg="add del mod">
          <ac:chgData name="Karoline Huth" userId="5ffc0af5-9e46-431a-90db-3541adb3af2d" providerId="ADAL" clId="{CD978B99-1DD6-9240-BCB0-1186597944FD}" dt="2023-02-01T15:17:21.305" v="1645" actId="478"/>
          <ac:cxnSpMkLst>
            <pc:docMk/>
            <pc:sldMk cId="149297165" sldId="300"/>
            <ac:cxnSpMk id="12" creationId="{7234A9C3-7A87-DCEA-1E00-116F09CC4540}"/>
          </ac:cxnSpMkLst>
        </pc:cxnChg>
        <pc:cxnChg chg="add del mod">
          <ac:chgData name="Karoline Huth" userId="5ffc0af5-9e46-431a-90db-3541adb3af2d" providerId="ADAL" clId="{CD978B99-1DD6-9240-BCB0-1186597944FD}" dt="2023-02-01T15:17:21.305" v="1645" actId="478"/>
          <ac:cxnSpMkLst>
            <pc:docMk/>
            <pc:sldMk cId="149297165" sldId="300"/>
            <ac:cxnSpMk id="13" creationId="{28F91935-EBBE-263C-4AC8-62EEE0910DE5}"/>
          </ac:cxnSpMkLst>
        </pc:cxnChg>
        <pc:cxnChg chg="add del mod">
          <ac:chgData name="Karoline Huth" userId="5ffc0af5-9e46-431a-90db-3541adb3af2d" providerId="ADAL" clId="{CD978B99-1DD6-9240-BCB0-1186597944FD}" dt="2023-02-01T15:32:18.862" v="2101" actId="478"/>
          <ac:cxnSpMkLst>
            <pc:docMk/>
            <pc:sldMk cId="149297165" sldId="300"/>
            <ac:cxnSpMk id="22" creationId="{C19A4D4B-1555-52AA-2CFB-E793910E10B2}"/>
          </ac:cxnSpMkLst>
        </pc:cxnChg>
        <pc:cxnChg chg="add mod">
          <ac:chgData name="Karoline Huth" userId="5ffc0af5-9e46-431a-90db-3541adb3af2d" providerId="ADAL" clId="{CD978B99-1DD6-9240-BCB0-1186597944FD}" dt="2023-02-01T15:28:57.294" v="2025" actId="208"/>
          <ac:cxnSpMkLst>
            <pc:docMk/>
            <pc:sldMk cId="149297165" sldId="300"/>
            <ac:cxnSpMk id="32" creationId="{D5619484-477F-3A69-2518-373D142F04DC}"/>
          </ac:cxnSpMkLst>
        </pc:cxnChg>
      </pc:sldChg>
      <pc:sldChg chg="addSp delSp modSp add mod">
        <pc:chgData name="Karoline Huth" userId="5ffc0af5-9e46-431a-90db-3541adb3af2d" providerId="ADAL" clId="{CD978B99-1DD6-9240-BCB0-1186597944FD}" dt="2023-02-01T13:43:53.259" v="1215" actId="2711"/>
        <pc:sldMkLst>
          <pc:docMk/>
          <pc:sldMk cId="1273181633" sldId="312"/>
        </pc:sldMkLst>
        <pc:spChg chg="del">
          <ac:chgData name="Karoline Huth" userId="5ffc0af5-9e46-431a-90db-3541adb3af2d" providerId="ADAL" clId="{CD978B99-1DD6-9240-BCB0-1186597944FD}" dt="2023-01-31T14:16:02.327" v="782" actId="478"/>
          <ac:spMkLst>
            <pc:docMk/>
            <pc:sldMk cId="1273181633" sldId="312"/>
            <ac:spMk id="2" creationId="{E87BBB73-188F-5C45-B8B5-B024412E618A}"/>
          </ac:spMkLst>
        </pc:spChg>
        <pc:spChg chg="add del mod">
          <ac:chgData name="Karoline Huth" userId="5ffc0af5-9e46-431a-90db-3541adb3af2d" providerId="ADAL" clId="{CD978B99-1DD6-9240-BCB0-1186597944FD}" dt="2023-01-31T14:16:12.696" v="799" actId="478"/>
          <ac:spMkLst>
            <pc:docMk/>
            <pc:sldMk cId="1273181633" sldId="312"/>
            <ac:spMk id="12" creationId="{D1070F1A-E991-D7AC-0F25-B747471F25F8}"/>
          </ac:spMkLst>
        </pc:spChg>
        <pc:spChg chg="add mod">
          <ac:chgData name="Karoline Huth" userId="5ffc0af5-9e46-431a-90db-3541adb3af2d" providerId="ADAL" clId="{CD978B99-1DD6-9240-BCB0-1186597944FD}" dt="2023-02-01T13:43:53.259" v="1215" actId="2711"/>
          <ac:spMkLst>
            <pc:docMk/>
            <pc:sldMk cId="1273181633" sldId="312"/>
            <ac:spMk id="13" creationId="{CD342A49-5E25-DF8F-9D9A-578F3477B897}"/>
          </ac:spMkLst>
        </pc:spChg>
        <pc:cxnChg chg="add mod">
          <ac:chgData name="Karoline Huth" userId="5ffc0af5-9e46-431a-90db-3541adb3af2d" providerId="ADAL" clId="{CD978B99-1DD6-9240-BCB0-1186597944FD}" dt="2023-01-31T14:16:02.771" v="783"/>
          <ac:cxnSpMkLst>
            <pc:docMk/>
            <pc:sldMk cId="1273181633" sldId="312"/>
            <ac:cxnSpMk id="14" creationId="{DDC36FC4-BF72-6572-8781-5C428BC5D55F}"/>
          </ac:cxnSpMkLst>
        </pc:cxnChg>
        <pc:cxnChg chg="add mod">
          <ac:chgData name="Karoline Huth" userId="5ffc0af5-9e46-431a-90db-3541adb3af2d" providerId="ADAL" clId="{CD978B99-1DD6-9240-BCB0-1186597944FD}" dt="2023-01-31T14:16:02.771" v="783"/>
          <ac:cxnSpMkLst>
            <pc:docMk/>
            <pc:sldMk cId="1273181633" sldId="312"/>
            <ac:cxnSpMk id="15" creationId="{2C969927-71E8-29E8-9D85-4D03DE31B338}"/>
          </ac:cxnSpMkLst>
        </pc:cxnChg>
      </pc:sldChg>
      <pc:sldChg chg="addSp delSp modSp mod">
        <pc:chgData name="Karoline Huth" userId="5ffc0af5-9e46-431a-90db-3541adb3af2d" providerId="ADAL" clId="{CD978B99-1DD6-9240-BCB0-1186597944FD}" dt="2023-02-01T13:46:15.968" v="1261" actId="14100"/>
        <pc:sldMkLst>
          <pc:docMk/>
          <pc:sldMk cId="1123499816" sldId="327"/>
        </pc:sldMkLst>
        <pc:spChg chg="add mod">
          <ac:chgData name="Karoline Huth" userId="5ffc0af5-9e46-431a-90db-3541adb3af2d" providerId="ADAL" clId="{CD978B99-1DD6-9240-BCB0-1186597944FD}" dt="2023-02-01T13:45:59.073" v="1258" actId="2711"/>
          <ac:spMkLst>
            <pc:docMk/>
            <pc:sldMk cId="1123499816" sldId="327"/>
            <ac:spMk id="3" creationId="{42F44DFC-18A2-E24E-DFE2-74B05B1BA37D}"/>
          </ac:spMkLst>
        </pc:spChg>
        <pc:spChg chg="del">
          <ac:chgData name="Karoline Huth" userId="5ffc0af5-9e46-431a-90db-3541adb3af2d" providerId="ADAL" clId="{CD978B99-1DD6-9240-BCB0-1186597944FD}" dt="2023-01-31T12:57:38.297" v="645" actId="478"/>
          <ac:spMkLst>
            <pc:docMk/>
            <pc:sldMk cId="1123499816" sldId="327"/>
            <ac:spMk id="6" creationId="{5035EED6-C86E-0B4F-ADE8-845324103C90}"/>
          </ac:spMkLst>
        </pc:spChg>
        <pc:spChg chg="add mod">
          <ac:chgData name="Karoline Huth" userId="5ffc0af5-9e46-431a-90db-3541adb3af2d" providerId="ADAL" clId="{CD978B99-1DD6-9240-BCB0-1186597944FD}" dt="2023-02-01T13:46:05.565" v="1259" actId="2711"/>
          <ac:spMkLst>
            <pc:docMk/>
            <pc:sldMk cId="1123499816" sldId="327"/>
            <ac:spMk id="7" creationId="{A23C6444-576A-282A-ACED-109C82B4EDDB}"/>
          </ac:spMkLst>
        </pc:spChg>
        <pc:spChg chg="del">
          <ac:chgData name="Karoline Huth" userId="5ffc0af5-9e46-431a-90db-3541adb3af2d" providerId="ADAL" clId="{CD978B99-1DD6-9240-BCB0-1186597944FD}" dt="2023-01-31T12:57:35.861" v="644" actId="478"/>
          <ac:spMkLst>
            <pc:docMk/>
            <pc:sldMk cId="1123499816" sldId="327"/>
            <ac:spMk id="12" creationId="{5E350CC9-0296-4C4A-860A-449CBB8D31BD}"/>
          </ac:spMkLst>
        </pc:spChg>
        <pc:picChg chg="add mod">
          <ac:chgData name="Karoline Huth" userId="5ffc0af5-9e46-431a-90db-3541adb3af2d" providerId="ADAL" clId="{CD978B99-1DD6-9240-BCB0-1186597944FD}" dt="2023-02-01T13:46:15.968" v="1261" actId="14100"/>
          <ac:picMkLst>
            <pc:docMk/>
            <pc:sldMk cId="1123499816" sldId="327"/>
            <ac:picMk id="2" creationId="{57C55BD7-B434-496F-A728-A45A7683C642}"/>
          </ac:picMkLst>
        </pc:picChg>
        <pc:picChg chg="del">
          <ac:chgData name="Karoline Huth" userId="5ffc0af5-9e46-431a-90db-3541adb3af2d" providerId="ADAL" clId="{CD978B99-1DD6-9240-BCB0-1186597944FD}" dt="2023-01-30T17:52:15.009" v="296" actId="478"/>
          <ac:picMkLst>
            <pc:docMk/>
            <pc:sldMk cId="1123499816" sldId="327"/>
            <ac:picMk id="3" creationId="{0D9C4430-326C-C54E-946A-4817596A50BE}"/>
          </ac:picMkLst>
        </pc:picChg>
        <pc:cxnChg chg="add mod">
          <ac:chgData name="Karoline Huth" userId="5ffc0af5-9e46-431a-90db-3541adb3af2d" providerId="ADAL" clId="{CD978B99-1DD6-9240-BCB0-1186597944FD}" dt="2023-01-31T12:57:38.647" v="646"/>
          <ac:cxnSpMkLst>
            <pc:docMk/>
            <pc:sldMk cId="1123499816" sldId="327"/>
            <ac:cxnSpMk id="4" creationId="{5FD35C87-CA8B-ED81-FB72-89FAF2F8F6D1}"/>
          </ac:cxnSpMkLst>
        </pc:cxnChg>
        <pc:cxnChg chg="add mod">
          <ac:chgData name="Karoline Huth" userId="5ffc0af5-9e46-431a-90db-3541adb3af2d" providerId="ADAL" clId="{CD978B99-1DD6-9240-BCB0-1186597944FD}" dt="2023-01-31T12:57:38.647" v="646"/>
          <ac:cxnSpMkLst>
            <pc:docMk/>
            <pc:sldMk cId="1123499816" sldId="327"/>
            <ac:cxnSpMk id="5" creationId="{357D04A2-50EC-ADF7-2342-2A3145C6D2A5}"/>
          </ac:cxnSpMkLst>
        </pc:cxnChg>
      </pc:sldChg>
      <pc:sldChg chg="addSp delSp modSp mod modNotesTx">
        <pc:chgData name="Karoline Huth" userId="5ffc0af5-9e46-431a-90db-3541adb3af2d" providerId="ADAL" clId="{CD978B99-1DD6-9240-BCB0-1186597944FD}" dt="2023-02-01T17:14:38.655" v="2213" actId="20577"/>
        <pc:sldMkLst>
          <pc:docMk/>
          <pc:sldMk cId="2942932033" sldId="592"/>
        </pc:sldMkLst>
        <pc:spChg chg="add mod">
          <ac:chgData name="Karoline Huth" userId="5ffc0af5-9e46-431a-90db-3541adb3af2d" providerId="ADAL" clId="{CD978B99-1DD6-9240-BCB0-1186597944FD}" dt="2023-02-01T13:45:41.326" v="1256" actId="2711"/>
          <ac:spMkLst>
            <pc:docMk/>
            <pc:sldMk cId="2942932033" sldId="592"/>
            <ac:spMk id="2" creationId="{E2565932-E173-8C98-FB4A-D660C254B8F2}"/>
          </ac:spMkLst>
        </pc:spChg>
        <pc:spChg chg="del">
          <ac:chgData name="Karoline Huth" userId="5ffc0af5-9e46-431a-90db-3541adb3af2d" providerId="ADAL" clId="{CD978B99-1DD6-9240-BCB0-1186597944FD}" dt="2023-01-31T12:50:56.543" v="442" actId="478"/>
          <ac:spMkLst>
            <pc:docMk/>
            <pc:sldMk cId="2942932033" sldId="592"/>
            <ac:spMk id="6" creationId="{5035EED6-C86E-0B4F-ADE8-845324103C90}"/>
          </ac:spMkLst>
        </pc:spChg>
        <pc:spChg chg="del">
          <ac:chgData name="Karoline Huth" userId="5ffc0af5-9e46-431a-90db-3541adb3af2d" providerId="ADAL" clId="{CD978B99-1DD6-9240-BCB0-1186597944FD}" dt="2023-01-30T15:09:27.577" v="2" actId="478"/>
          <ac:spMkLst>
            <pc:docMk/>
            <pc:sldMk cId="2942932033" sldId="592"/>
            <ac:spMk id="7" creationId="{3C63473C-A200-C4AF-3DB2-C51F67B34112}"/>
          </ac:spMkLst>
        </pc:spChg>
        <pc:spChg chg="del">
          <ac:chgData name="Karoline Huth" userId="5ffc0af5-9e46-431a-90db-3541adb3af2d" providerId="ADAL" clId="{CD978B99-1DD6-9240-BCB0-1186597944FD}" dt="2023-01-30T15:09:27.577" v="2" actId="478"/>
          <ac:spMkLst>
            <pc:docMk/>
            <pc:sldMk cId="2942932033" sldId="592"/>
            <ac:spMk id="8" creationId="{E5367DCD-7BB0-2F6A-ED05-23D2BD88C22C}"/>
          </ac:spMkLst>
        </pc:spChg>
        <pc:spChg chg="add mod">
          <ac:chgData name="Karoline Huth" userId="5ffc0af5-9e46-431a-90db-3541adb3af2d" providerId="ADAL" clId="{CD978B99-1DD6-9240-BCB0-1186597944FD}" dt="2023-02-01T17:14:38.655" v="2213" actId="20577"/>
          <ac:spMkLst>
            <pc:docMk/>
            <pc:sldMk cId="2942932033" sldId="592"/>
            <ac:spMk id="9" creationId="{C02182B7-D4B5-66F0-EBA4-EA07D78DBAC2}"/>
          </ac:spMkLst>
        </pc:spChg>
        <pc:spChg chg="del">
          <ac:chgData name="Karoline Huth" userId="5ffc0af5-9e46-431a-90db-3541adb3af2d" providerId="ADAL" clId="{CD978B99-1DD6-9240-BCB0-1186597944FD}" dt="2023-01-31T12:50:54.218" v="441" actId="478"/>
          <ac:spMkLst>
            <pc:docMk/>
            <pc:sldMk cId="2942932033" sldId="592"/>
            <ac:spMk id="10" creationId="{210D1F83-CE41-C345-BF92-F521C1FD1C68}"/>
          </ac:spMkLst>
        </pc:spChg>
        <pc:spChg chg="add mod">
          <ac:chgData name="Karoline Huth" userId="5ffc0af5-9e46-431a-90db-3541adb3af2d" providerId="ADAL" clId="{CD978B99-1DD6-9240-BCB0-1186597944FD}" dt="2023-02-01T13:45:48.932" v="1257" actId="2711"/>
          <ac:spMkLst>
            <pc:docMk/>
            <pc:sldMk cId="2942932033" sldId="592"/>
            <ac:spMk id="11" creationId="{0ED1F9A5-F765-B142-70C1-169F3EE1CE50}"/>
          </ac:spMkLst>
        </pc:spChg>
        <pc:spChg chg="del">
          <ac:chgData name="Karoline Huth" userId="5ffc0af5-9e46-431a-90db-3541adb3af2d" providerId="ADAL" clId="{CD978B99-1DD6-9240-BCB0-1186597944FD}" dt="2023-01-30T15:09:27.577" v="2" actId="478"/>
          <ac:spMkLst>
            <pc:docMk/>
            <pc:sldMk cId="2942932033" sldId="592"/>
            <ac:spMk id="11" creationId="{3010819E-7181-FBA3-9192-87BF1AAC0730}"/>
          </ac:spMkLst>
        </pc:spChg>
        <pc:picChg chg="add mod">
          <ac:chgData name="Karoline Huth" userId="5ffc0af5-9e46-431a-90db-3541adb3af2d" providerId="ADAL" clId="{CD978B99-1DD6-9240-BCB0-1186597944FD}" dt="2023-02-01T14:18:09.969" v="1496" actId="1038"/>
          <ac:picMkLst>
            <pc:docMk/>
            <pc:sldMk cId="2942932033" sldId="592"/>
            <ac:picMk id="5" creationId="{4209C192-A19D-E45B-C7CB-8DD11470CE81}"/>
          </ac:picMkLst>
        </pc:picChg>
        <pc:cxnChg chg="del">
          <ac:chgData name="Karoline Huth" userId="5ffc0af5-9e46-431a-90db-3541adb3af2d" providerId="ADAL" clId="{CD978B99-1DD6-9240-BCB0-1186597944FD}" dt="2023-01-30T15:09:27.577" v="2" actId="478"/>
          <ac:cxnSpMkLst>
            <pc:docMk/>
            <pc:sldMk cId="2942932033" sldId="592"/>
            <ac:cxnSpMk id="2" creationId="{EB3668D2-0D4B-332D-52D6-09FF4818B02F}"/>
          </ac:cxnSpMkLst>
        </pc:cxnChg>
        <pc:cxnChg chg="del">
          <ac:chgData name="Karoline Huth" userId="5ffc0af5-9e46-431a-90db-3541adb3af2d" providerId="ADAL" clId="{CD978B99-1DD6-9240-BCB0-1186597944FD}" dt="2023-01-30T15:09:27.577" v="2" actId="478"/>
          <ac:cxnSpMkLst>
            <pc:docMk/>
            <pc:sldMk cId="2942932033" sldId="592"/>
            <ac:cxnSpMk id="3" creationId="{42D68A0F-1201-EF53-0FE3-9CC0405C084A}"/>
          </ac:cxnSpMkLst>
        </pc:cxnChg>
        <pc:cxnChg chg="add mod">
          <ac:chgData name="Karoline Huth" userId="5ffc0af5-9e46-431a-90db-3541adb3af2d" providerId="ADAL" clId="{CD978B99-1DD6-9240-BCB0-1186597944FD}" dt="2023-01-31T12:50:57.032" v="443"/>
          <ac:cxnSpMkLst>
            <pc:docMk/>
            <pc:sldMk cId="2942932033" sldId="592"/>
            <ac:cxnSpMk id="3" creationId="{D627F8A8-9C1D-1DCE-4271-1378327F2720}"/>
          </ac:cxnSpMkLst>
        </pc:cxnChg>
        <pc:cxnChg chg="add mod">
          <ac:chgData name="Karoline Huth" userId="5ffc0af5-9e46-431a-90db-3541adb3af2d" providerId="ADAL" clId="{CD978B99-1DD6-9240-BCB0-1186597944FD}" dt="2023-01-31T12:50:57.032" v="443"/>
          <ac:cxnSpMkLst>
            <pc:docMk/>
            <pc:sldMk cId="2942932033" sldId="592"/>
            <ac:cxnSpMk id="4" creationId="{0B6FD8C9-3CE4-D02D-F6B0-D7458EF5A4E7}"/>
          </ac:cxnSpMkLst>
        </pc:cxnChg>
        <pc:cxnChg chg="del">
          <ac:chgData name="Karoline Huth" userId="5ffc0af5-9e46-431a-90db-3541adb3af2d" providerId="ADAL" clId="{CD978B99-1DD6-9240-BCB0-1186597944FD}" dt="2023-01-30T15:09:27.577" v="2" actId="478"/>
          <ac:cxnSpMkLst>
            <pc:docMk/>
            <pc:sldMk cId="2942932033" sldId="592"/>
            <ac:cxnSpMk id="4" creationId="{62FC27CB-DE3D-50C0-933C-E456A637ED0E}"/>
          </ac:cxnSpMkLst>
        </pc:cxnChg>
        <pc:cxnChg chg="add mod">
          <ac:chgData name="Karoline Huth" userId="5ffc0af5-9e46-431a-90db-3541adb3af2d" providerId="ADAL" clId="{CD978B99-1DD6-9240-BCB0-1186597944FD}" dt="2023-02-01T13:17:42.139" v="1133" actId="1036"/>
          <ac:cxnSpMkLst>
            <pc:docMk/>
            <pc:sldMk cId="2942932033" sldId="592"/>
            <ac:cxnSpMk id="7" creationId="{FEDB317D-6DAD-63EE-D231-D4BFCA72D43B}"/>
          </ac:cxnSpMkLst>
        </pc:cxnChg>
        <pc:cxnChg chg="add mod">
          <ac:chgData name="Karoline Huth" userId="5ffc0af5-9e46-431a-90db-3541adb3af2d" providerId="ADAL" clId="{CD978B99-1DD6-9240-BCB0-1186597944FD}" dt="2023-02-01T13:17:42.139" v="1133" actId="1036"/>
          <ac:cxnSpMkLst>
            <pc:docMk/>
            <pc:sldMk cId="2942932033" sldId="592"/>
            <ac:cxnSpMk id="8" creationId="{14F63DFE-F9A2-2ED9-6F00-D19B8C983813}"/>
          </ac:cxnSpMkLst>
        </pc:cxnChg>
      </pc:sldChg>
      <pc:sldChg chg="addSp delSp modSp mod ord">
        <pc:chgData name="Karoline Huth" userId="5ffc0af5-9e46-431a-90db-3541adb3af2d" providerId="ADAL" clId="{CD978B99-1DD6-9240-BCB0-1186597944FD}" dt="2023-02-01T14:21:17.323" v="1513" actId="20577"/>
        <pc:sldMkLst>
          <pc:docMk/>
          <pc:sldMk cId="3116476232" sldId="594"/>
        </pc:sldMkLst>
        <pc:spChg chg="del">
          <ac:chgData name="Karoline Huth" userId="5ffc0af5-9e46-431a-90db-3541adb3af2d" providerId="ADAL" clId="{CD978B99-1DD6-9240-BCB0-1186597944FD}" dt="2023-01-31T12:47:25.113" v="392" actId="478"/>
          <ac:spMkLst>
            <pc:docMk/>
            <pc:sldMk cId="3116476232" sldId="594"/>
            <ac:spMk id="2" creationId="{E359940F-6DF1-C8AB-39AE-036625D5AF6F}"/>
          </ac:spMkLst>
        </pc:spChg>
        <pc:spChg chg="mod">
          <ac:chgData name="Karoline Huth" userId="5ffc0af5-9e46-431a-90db-3541adb3af2d" providerId="ADAL" clId="{CD978B99-1DD6-9240-BCB0-1186597944FD}" dt="2023-02-01T13:46:29.531" v="1262" actId="2711"/>
          <ac:spMkLst>
            <pc:docMk/>
            <pc:sldMk cId="3116476232" sldId="594"/>
            <ac:spMk id="3" creationId="{5094284B-A076-5C63-64C0-FE2C8753A20F}"/>
          </ac:spMkLst>
        </pc:spChg>
        <pc:spChg chg="del mod">
          <ac:chgData name="Karoline Huth" userId="5ffc0af5-9e46-431a-90db-3541adb3af2d" providerId="ADAL" clId="{CD978B99-1DD6-9240-BCB0-1186597944FD}" dt="2023-01-31T12:23:35.270" v="318" actId="478"/>
          <ac:spMkLst>
            <pc:docMk/>
            <pc:sldMk cId="3116476232" sldId="594"/>
            <ac:spMk id="4" creationId="{32F973CA-5C73-F362-4076-FECE60D9BA55}"/>
          </ac:spMkLst>
        </pc:spChg>
        <pc:spChg chg="mod">
          <ac:chgData name="Karoline Huth" userId="5ffc0af5-9e46-431a-90db-3541adb3af2d" providerId="ADAL" clId="{CD978B99-1DD6-9240-BCB0-1186597944FD}" dt="2023-02-01T14:21:17.323" v="1513" actId="20577"/>
          <ac:spMkLst>
            <pc:docMk/>
            <pc:sldMk cId="3116476232" sldId="594"/>
            <ac:spMk id="5" creationId="{84F0D9DD-87B2-D358-6DD8-EA9BA9B519FD}"/>
          </ac:spMkLst>
        </pc:spChg>
        <pc:spChg chg="add mod">
          <ac:chgData name="Karoline Huth" userId="5ffc0af5-9e46-431a-90db-3541adb3af2d" providerId="ADAL" clId="{CD978B99-1DD6-9240-BCB0-1186597944FD}" dt="2023-02-01T13:46:29.531" v="1262" actId="2711"/>
          <ac:spMkLst>
            <pc:docMk/>
            <pc:sldMk cId="3116476232" sldId="594"/>
            <ac:spMk id="10" creationId="{9D015A37-7B68-0861-28F4-79E614793CDF}"/>
          </ac:spMkLst>
        </pc:spChg>
        <pc:picChg chg="mod">
          <ac:chgData name="Karoline Huth" userId="5ffc0af5-9e46-431a-90db-3541adb3af2d" providerId="ADAL" clId="{CD978B99-1DD6-9240-BCB0-1186597944FD}" dt="2023-01-31T12:23:48.586" v="391" actId="1076"/>
          <ac:picMkLst>
            <pc:docMk/>
            <pc:sldMk cId="3116476232" sldId="594"/>
            <ac:picMk id="3074" creationId="{691243D8-648D-C541-8502-B78CB40E05DD}"/>
          </ac:picMkLst>
        </pc:picChg>
        <pc:picChg chg="mod">
          <ac:chgData name="Karoline Huth" userId="5ffc0af5-9e46-431a-90db-3541adb3af2d" providerId="ADAL" clId="{CD978B99-1DD6-9240-BCB0-1186597944FD}" dt="2023-01-31T12:23:42.797" v="390" actId="1038"/>
          <ac:picMkLst>
            <pc:docMk/>
            <pc:sldMk cId="3116476232" sldId="594"/>
            <ac:picMk id="5122" creationId="{F01391EE-CE55-F91A-1549-4FFF6BA2EAA3}"/>
          </ac:picMkLst>
        </pc:picChg>
        <pc:cxnChg chg="add mod">
          <ac:chgData name="Karoline Huth" userId="5ffc0af5-9e46-431a-90db-3541adb3af2d" providerId="ADAL" clId="{CD978B99-1DD6-9240-BCB0-1186597944FD}" dt="2023-01-31T12:47:53.058" v="398" actId="1582"/>
          <ac:cxnSpMkLst>
            <pc:docMk/>
            <pc:sldMk cId="3116476232" sldId="594"/>
            <ac:cxnSpMk id="7" creationId="{80B12850-D0F4-B9C3-68C2-F3C6B976BDFA}"/>
          </ac:cxnSpMkLst>
        </pc:cxnChg>
        <pc:cxnChg chg="add mod">
          <ac:chgData name="Karoline Huth" userId="5ffc0af5-9e46-431a-90db-3541adb3af2d" providerId="ADAL" clId="{CD978B99-1DD6-9240-BCB0-1186597944FD}" dt="2023-01-31T12:48:01.677" v="401" actId="14100"/>
          <ac:cxnSpMkLst>
            <pc:docMk/>
            <pc:sldMk cId="3116476232" sldId="594"/>
            <ac:cxnSpMk id="8" creationId="{243AD428-4726-D2B1-6E5A-12A0C532798E}"/>
          </ac:cxnSpMkLst>
        </pc:cxnChg>
      </pc:sldChg>
      <pc:sldChg chg="addSp delSp modSp mod ord modNotesTx">
        <pc:chgData name="Karoline Huth" userId="5ffc0af5-9e46-431a-90db-3541adb3af2d" providerId="ADAL" clId="{CD978B99-1DD6-9240-BCB0-1186597944FD}" dt="2023-02-01T15:15:45.635" v="1573" actId="20577"/>
        <pc:sldMkLst>
          <pc:docMk/>
          <pc:sldMk cId="405105674" sldId="595"/>
        </pc:sldMkLst>
        <pc:spChg chg="add mod">
          <ac:chgData name="Karoline Huth" userId="5ffc0af5-9e46-431a-90db-3541adb3af2d" providerId="ADAL" clId="{CD978B99-1DD6-9240-BCB0-1186597944FD}" dt="2023-02-01T13:44:13.238" v="1217" actId="2711"/>
          <ac:spMkLst>
            <pc:docMk/>
            <pc:sldMk cId="405105674" sldId="595"/>
            <ac:spMk id="5" creationId="{D9E3F2B7-21AC-9FFA-1C4F-2361BA0A77D4}"/>
          </ac:spMkLst>
        </pc:spChg>
        <pc:spChg chg="del">
          <ac:chgData name="Karoline Huth" userId="5ffc0af5-9e46-431a-90db-3541adb3af2d" providerId="ADAL" clId="{CD978B99-1DD6-9240-BCB0-1186597944FD}" dt="2023-01-31T12:51:30.924" v="478" actId="478"/>
          <ac:spMkLst>
            <pc:docMk/>
            <pc:sldMk cId="405105674" sldId="595"/>
            <ac:spMk id="6" creationId="{5035EED6-C86E-0B4F-ADE8-845324103C90}"/>
          </ac:spMkLst>
        </pc:spChg>
        <pc:spChg chg="mod">
          <ac:chgData name="Karoline Huth" userId="5ffc0af5-9e46-431a-90db-3541adb3af2d" providerId="ADAL" clId="{CD978B99-1DD6-9240-BCB0-1186597944FD}" dt="2023-02-01T13:52:39.608" v="1421" actId="465"/>
          <ac:spMkLst>
            <pc:docMk/>
            <pc:sldMk cId="405105674" sldId="595"/>
            <ac:spMk id="7" creationId="{3C63473C-A200-C4AF-3DB2-C51F67B34112}"/>
          </ac:spMkLst>
        </pc:spChg>
        <pc:spChg chg="mod">
          <ac:chgData name="Karoline Huth" userId="5ffc0af5-9e46-431a-90db-3541adb3af2d" providerId="ADAL" clId="{CD978B99-1DD6-9240-BCB0-1186597944FD}" dt="2023-02-01T13:52:39.608" v="1421" actId="465"/>
          <ac:spMkLst>
            <pc:docMk/>
            <pc:sldMk cId="405105674" sldId="595"/>
            <ac:spMk id="8" creationId="{E5367DCD-7BB0-2F6A-ED05-23D2BD88C22C}"/>
          </ac:spMkLst>
        </pc:spChg>
        <pc:spChg chg="del">
          <ac:chgData name="Karoline Huth" userId="5ffc0af5-9e46-431a-90db-3541adb3af2d" providerId="ADAL" clId="{CD978B99-1DD6-9240-BCB0-1186597944FD}" dt="2023-01-31T12:51:29.061" v="477" actId="478"/>
          <ac:spMkLst>
            <pc:docMk/>
            <pc:sldMk cId="405105674" sldId="595"/>
            <ac:spMk id="10" creationId="{210D1F83-CE41-C345-BF92-F521C1FD1C68}"/>
          </ac:spMkLst>
        </pc:spChg>
        <pc:spChg chg="mod">
          <ac:chgData name="Karoline Huth" userId="5ffc0af5-9e46-431a-90db-3541adb3af2d" providerId="ADAL" clId="{CD978B99-1DD6-9240-BCB0-1186597944FD}" dt="2023-02-01T13:52:39.608" v="1421" actId="465"/>
          <ac:spMkLst>
            <pc:docMk/>
            <pc:sldMk cId="405105674" sldId="595"/>
            <ac:spMk id="11" creationId="{3010819E-7181-FBA3-9192-87BF1AAC0730}"/>
          </ac:spMkLst>
        </pc:spChg>
        <pc:spChg chg="add mod">
          <ac:chgData name="Karoline Huth" userId="5ffc0af5-9e46-431a-90db-3541adb3af2d" providerId="ADAL" clId="{CD978B99-1DD6-9240-BCB0-1186597944FD}" dt="2023-02-01T15:15:45.635" v="1573" actId="20577"/>
          <ac:spMkLst>
            <pc:docMk/>
            <pc:sldMk cId="405105674" sldId="595"/>
            <ac:spMk id="14" creationId="{2B768A17-E9F3-CA23-B9C9-4C31171F98D3}"/>
          </ac:spMkLst>
        </pc:spChg>
        <pc:picChg chg="add del mod">
          <ac:chgData name="Karoline Huth" userId="5ffc0af5-9e46-431a-90db-3541adb3af2d" providerId="ADAL" clId="{CD978B99-1DD6-9240-BCB0-1186597944FD}" dt="2023-01-30T17:36:38.383" v="20" actId="478"/>
          <ac:picMkLst>
            <pc:docMk/>
            <pc:sldMk cId="405105674" sldId="595"/>
            <ac:picMk id="5" creationId="{DA3893DF-68F3-AAF5-EBCB-BE27C6379B8F}"/>
          </ac:picMkLst>
        </pc:picChg>
        <pc:picChg chg="del">
          <ac:chgData name="Karoline Huth" userId="5ffc0af5-9e46-431a-90db-3541adb3af2d" providerId="ADAL" clId="{CD978B99-1DD6-9240-BCB0-1186597944FD}" dt="2023-01-30T17:33:42.050" v="10" actId="478"/>
          <ac:picMkLst>
            <pc:docMk/>
            <pc:sldMk cId="405105674" sldId="595"/>
            <ac:picMk id="9" creationId="{6D718DD8-FA25-B840-8087-8F297121158A}"/>
          </ac:picMkLst>
        </pc:picChg>
        <pc:picChg chg="add del mod">
          <ac:chgData name="Karoline Huth" userId="5ffc0af5-9e46-431a-90db-3541adb3af2d" providerId="ADAL" clId="{CD978B99-1DD6-9240-BCB0-1186597944FD}" dt="2023-01-30T17:36:47.832" v="24" actId="478"/>
          <ac:picMkLst>
            <pc:docMk/>
            <pc:sldMk cId="405105674" sldId="595"/>
            <ac:picMk id="12" creationId="{3AD59D49-8040-6ABD-2019-1182139996FF}"/>
          </ac:picMkLst>
        </pc:picChg>
        <pc:picChg chg="add mod">
          <ac:chgData name="Karoline Huth" userId="5ffc0af5-9e46-431a-90db-3541adb3af2d" providerId="ADAL" clId="{CD978B99-1DD6-9240-BCB0-1186597944FD}" dt="2023-02-01T13:51:32.937" v="1386" actId="1038"/>
          <ac:picMkLst>
            <pc:docMk/>
            <pc:sldMk cId="405105674" sldId="595"/>
            <ac:picMk id="13" creationId="{86A2AF03-BE46-8254-2FCF-261B72138A1C}"/>
          </ac:picMkLst>
        </pc:picChg>
        <pc:cxnChg chg="mod">
          <ac:chgData name="Karoline Huth" userId="5ffc0af5-9e46-431a-90db-3541adb3af2d" providerId="ADAL" clId="{CD978B99-1DD6-9240-BCB0-1186597944FD}" dt="2023-02-01T13:52:08.397" v="1410" actId="1076"/>
          <ac:cxnSpMkLst>
            <pc:docMk/>
            <pc:sldMk cId="405105674" sldId="595"/>
            <ac:cxnSpMk id="2" creationId="{EB3668D2-0D4B-332D-52D6-09FF4818B02F}"/>
          </ac:cxnSpMkLst>
        </pc:cxnChg>
        <pc:cxnChg chg="mod">
          <ac:chgData name="Karoline Huth" userId="5ffc0af5-9e46-431a-90db-3541adb3af2d" providerId="ADAL" clId="{CD978B99-1DD6-9240-BCB0-1186597944FD}" dt="2023-02-01T13:52:49.684" v="1428" actId="1036"/>
          <ac:cxnSpMkLst>
            <pc:docMk/>
            <pc:sldMk cId="405105674" sldId="595"/>
            <ac:cxnSpMk id="3" creationId="{42D68A0F-1201-EF53-0FE3-9CC0405C084A}"/>
          </ac:cxnSpMkLst>
        </pc:cxnChg>
        <pc:cxnChg chg="mod">
          <ac:chgData name="Karoline Huth" userId="5ffc0af5-9e46-431a-90db-3541adb3af2d" providerId="ADAL" clId="{CD978B99-1DD6-9240-BCB0-1186597944FD}" dt="2023-02-01T13:52:44.974" v="1425" actId="1036"/>
          <ac:cxnSpMkLst>
            <pc:docMk/>
            <pc:sldMk cId="405105674" sldId="595"/>
            <ac:cxnSpMk id="4" creationId="{62FC27CB-DE3D-50C0-933C-E456A637ED0E}"/>
          </ac:cxnSpMkLst>
        </pc:cxnChg>
        <pc:cxnChg chg="add mod">
          <ac:chgData name="Karoline Huth" userId="5ffc0af5-9e46-431a-90db-3541adb3af2d" providerId="ADAL" clId="{CD978B99-1DD6-9240-BCB0-1186597944FD}" dt="2023-01-31T12:51:31.305" v="479"/>
          <ac:cxnSpMkLst>
            <pc:docMk/>
            <pc:sldMk cId="405105674" sldId="595"/>
            <ac:cxnSpMk id="9" creationId="{54F526FC-A498-C1A5-E581-5F9BE28A60FB}"/>
          </ac:cxnSpMkLst>
        </pc:cxnChg>
        <pc:cxnChg chg="add mod">
          <ac:chgData name="Karoline Huth" userId="5ffc0af5-9e46-431a-90db-3541adb3af2d" providerId="ADAL" clId="{CD978B99-1DD6-9240-BCB0-1186597944FD}" dt="2023-01-31T12:51:31.305" v="479"/>
          <ac:cxnSpMkLst>
            <pc:docMk/>
            <pc:sldMk cId="405105674" sldId="595"/>
            <ac:cxnSpMk id="12" creationId="{3391AEE5-3875-C94D-6AB2-B72163573FD9}"/>
          </ac:cxnSpMkLst>
        </pc:cxnChg>
      </pc:sldChg>
      <pc:sldChg chg="addSp delSp modSp mod ord modNotesTx">
        <pc:chgData name="Karoline Huth" userId="5ffc0af5-9e46-431a-90db-3541adb3af2d" providerId="ADAL" clId="{CD978B99-1DD6-9240-BCB0-1186597944FD}" dt="2023-02-01T14:19:15.692" v="1505" actId="20577"/>
        <pc:sldMkLst>
          <pc:docMk/>
          <pc:sldMk cId="2170931248" sldId="596"/>
        </pc:sldMkLst>
        <pc:spChg chg="add mod">
          <ac:chgData name="Karoline Huth" userId="5ffc0af5-9e46-431a-90db-3541adb3af2d" providerId="ADAL" clId="{CD978B99-1DD6-9240-BCB0-1186597944FD}" dt="2023-02-01T14:19:15.692" v="1505" actId="20577"/>
          <ac:spMkLst>
            <pc:docMk/>
            <pc:sldMk cId="2170931248" sldId="596"/>
            <ac:spMk id="5" creationId="{BF47A196-9AD1-8EE3-BC5A-AB771B97D01E}"/>
          </ac:spMkLst>
        </pc:spChg>
        <pc:spChg chg="del">
          <ac:chgData name="Karoline Huth" userId="5ffc0af5-9e46-431a-90db-3541adb3af2d" providerId="ADAL" clId="{CD978B99-1DD6-9240-BCB0-1186597944FD}" dt="2023-01-31T12:57:15.343" v="639" actId="478"/>
          <ac:spMkLst>
            <pc:docMk/>
            <pc:sldMk cId="2170931248" sldId="596"/>
            <ac:spMk id="6" creationId="{5035EED6-C86E-0B4F-ADE8-845324103C90}"/>
          </ac:spMkLst>
        </pc:spChg>
        <pc:spChg chg="del mod">
          <ac:chgData name="Karoline Huth" userId="5ffc0af5-9e46-431a-90db-3541adb3af2d" providerId="ADAL" clId="{CD978B99-1DD6-9240-BCB0-1186597944FD}" dt="2023-01-31T12:57:21.394" v="641" actId="478"/>
          <ac:spMkLst>
            <pc:docMk/>
            <pc:sldMk cId="2170931248" sldId="596"/>
            <ac:spMk id="7" creationId="{3C63473C-A200-C4AF-3DB2-C51F67B34112}"/>
          </ac:spMkLst>
        </pc:spChg>
        <pc:spChg chg="del mod">
          <ac:chgData name="Karoline Huth" userId="5ffc0af5-9e46-431a-90db-3541adb3af2d" providerId="ADAL" clId="{CD978B99-1DD6-9240-BCB0-1186597944FD}" dt="2023-01-31T12:57:21.394" v="641" actId="478"/>
          <ac:spMkLst>
            <pc:docMk/>
            <pc:sldMk cId="2170931248" sldId="596"/>
            <ac:spMk id="8" creationId="{E5367DCD-7BB0-2F6A-ED05-23D2BD88C22C}"/>
          </ac:spMkLst>
        </pc:spChg>
        <pc:spChg chg="del">
          <ac:chgData name="Karoline Huth" userId="5ffc0af5-9e46-431a-90db-3541adb3af2d" providerId="ADAL" clId="{CD978B99-1DD6-9240-BCB0-1186597944FD}" dt="2023-01-31T12:57:13.672" v="638" actId="478"/>
          <ac:spMkLst>
            <pc:docMk/>
            <pc:sldMk cId="2170931248" sldId="596"/>
            <ac:spMk id="10" creationId="{210D1F83-CE41-C345-BF92-F521C1FD1C68}"/>
          </ac:spMkLst>
        </pc:spChg>
        <pc:spChg chg="del">
          <ac:chgData name="Karoline Huth" userId="5ffc0af5-9e46-431a-90db-3541adb3af2d" providerId="ADAL" clId="{CD978B99-1DD6-9240-BCB0-1186597944FD}" dt="2023-01-31T12:57:21.394" v="641" actId="478"/>
          <ac:spMkLst>
            <pc:docMk/>
            <pc:sldMk cId="2170931248" sldId="596"/>
            <ac:spMk id="11" creationId="{3010819E-7181-FBA3-9192-87BF1AAC0730}"/>
          </ac:spMkLst>
        </pc:spChg>
        <pc:spChg chg="add mod">
          <ac:chgData name="Karoline Huth" userId="5ffc0af5-9e46-431a-90db-3541adb3af2d" providerId="ADAL" clId="{CD978B99-1DD6-9240-BCB0-1186597944FD}" dt="2023-02-01T13:58:06.103" v="1479" actId="207"/>
          <ac:spMkLst>
            <pc:docMk/>
            <pc:sldMk cId="2170931248" sldId="596"/>
            <ac:spMk id="12" creationId="{B3C06AEE-C799-541B-7C62-E367189ACD89}"/>
          </ac:spMkLst>
        </pc:spChg>
        <pc:spChg chg="add mod">
          <ac:chgData name="Karoline Huth" userId="5ffc0af5-9e46-431a-90db-3541adb3af2d" providerId="ADAL" clId="{CD978B99-1DD6-9240-BCB0-1186597944FD}" dt="2023-02-01T13:58:15.995" v="1485" actId="113"/>
          <ac:spMkLst>
            <pc:docMk/>
            <pc:sldMk cId="2170931248" sldId="596"/>
            <ac:spMk id="13" creationId="{780DFECF-C1CF-0E01-F0E4-F6E2E9148B01}"/>
          </ac:spMkLst>
        </pc:spChg>
        <pc:picChg chg="add del mod">
          <ac:chgData name="Karoline Huth" userId="5ffc0af5-9e46-431a-90db-3541adb3af2d" providerId="ADAL" clId="{CD978B99-1DD6-9240-BCB0-1186597944FD}" dt="2023-01-30T17:40:08.733" v="237" actId="478"/>
          <ac:picMkLst>
            <pc:docMk/>
            <pc:sldMk cId="2170931248" sldId="596"/>
            <ac:picMk id="5" creationId="{1A59F2CC-75B5-3D61-B5EE-EAEE0E0F4436}"/>
          </ac:picMkLst>
        </pc:picChg>
        <pc:picChg chg="del">
          <ac:chgData name="Karoline Huth" userId="5ffc0af5-9e46-431a-90db-3541adb3af2d" providerId="ADAL" clId="{CD978B99-1DD6-9240-BCB0-1186597944FD}" dt="2023-01-30T15:09:16.267" v="1" actId="478"/>
          <ac:picMkLst>
            <pc:docMk/>
            <pc:sldMk cId="2170931248" sldId="596"/>
            <ac:picMk id="9" creationId="{6D718DD8-FA25-B840-8087-8F297121158A}"/>
          </ac:picMkLst>
        </pc:picChg>
        <pc:picChg chg="add mod modCrop">
          <ac:chgData name="Karoline Huth" userId="5ffc0af5-9e46-431a-90db-3541adb3af2d" providerId="ADAL" clId="{CD978B99-1DD6-9240-BCB0-1186597944FD}" dt="2023-02-01T14:11:09.147" v="1487" actId="1076"/>
          <ac:picMkLst>
            <pc:docMk/>
            <pc:sldMk cId="2170931248" sldId="596"/>
            <ac:picMk id="14" creationId="{25091DBC-ACE4-9281-997C-9DDCA5E626AF}"/>
          </ac:picMkLst>
        </pc:picChg>
        <pc:picChg chg="add mod modCrop">
          <ac:chgData name="Karoline Huth" userId="5ffc0af5-9e46-431a-90db-3541adb3af2d" providerId="ADAL" clId="{CD978B99-1DD6-9240-BCB0-1186597944FD}" dt="2023-02-01T14:11:21.752" v="1490" actId="1076"/>
          <ac:picMkLst>
            <pc:docMk/>
            <pc:sldMk cId="2170931248" sldId="596"/>
            <ac:picMk id="15" creationId="{1CFAD227-EFF1-64B0-284D-EBF00B2DA838}"/>
          </ac:picMkLst>
        </pc:picChg>
        <pc:cxnChg chg="del mod">
          <ac:chgData name="Karoline Huth" userId="5ffc0af5-9e46-431a-90db-3541adb3af2d" providerId="ADAL" clId="{CD978B99-1DD6-9240-BCB0-1186597944FD}" dt="2023-01-31T12:57:21.394" v="641" actId="478"/>
          <ac:cxnSpMkLst>
            <pc:docMk/>
            <pc:sldMk cId="2170931248" sldId="596"/>
            <ac:cxnSpMk id="2" creationId="{EB3668D2-0D4B-332D-52D6-09FF4818B02F}"/>
          </ac:cxnSpMkLst>
        </pc:cxnChg>
        <pc:cxnChg chg="del mod">
          <ac:chgData name="Karoline Huth" userId="5ffc0af5-9e46-431a-90db-3541adb3af2d" providerId="ADAL" clId="{CD978B99-1DD6-9240-BCB0-1186597944FD}" dt="2023-01-31T12:57:21.394" v="641" actId="478"/>
          <ac:cxnSpMkLst>
            <pc:docMk/>
            <pc:sldMk cId="2170931248" sldId="596"/>
            <ac:cxnSpMk id="3" creationId="{42D68A0F-1201-EF53-0FE3-9CC0405C084A}"/>
          </ac:cxnSpMkLst>
        </pc:cxnChg>
        <pc:cxnChg chg="del">
          <ac:chgData name="Karoline Huth" userId="5ffc0af5-9e46-431a-90db-3541adb3af2d" providerId="ADAL" clId="{CD978B99-1DD6-9240-BCB0-1186597944FD}" dt="2023-01-31T12:57:21.394" v="641" actId="478"/>
          <ac:cxnSpMkLst>
            <pc:docMk/>
            <pc:sldMk cId="2170931248" sldId="596"/>
            <ac:cxnSpMk id="4" creationId="{62FC27CB-DE3D-50C0-933C-E456A637ED0E}"/>
          </ac:cxnSpMkLst>
        </pc:cxnChg>
        <pc:cxnChg chg="add mod">
          <ac:chgData name="Karoline Huth" userId="5ffc0af5-9e46-431a-90db-3541adb3af2d" providerId="ADAL" clId="{CD978B99-1DD6-9240-BCB0-1186597944FD}" dt="2023-01-31T12:57:15.802" v="640"/>
          <ac:cxnSpMkLst>
            <pc:docMk/>
            <pc:sldMk cId="2170931248" sldId="596"/>
            <ac:cxnSpMk id="9" creationId="{5F701A65-C197-4107-EDAA-D453358C1789}"/>
          </ac:cxnSpMkLst>
        </pc:cxnChg>
        <pc:cxnChg chg="add mod">
          <ac:chgData name="Karoline Huth" userId="5ffc0af5-9e46-431a-90db-3541adb3af2d" providerId="ADAL" clId="{CD978B99-1DD6-9240-BCB0-1186597944FD}" dt="2023-01-31T12:57:15.802" v="640"/>
          <ac:cxnSpMkLst>
            <pc:docMk/>
            <pc:sldMk cId="2170931248" sldId="596"/>
            <ac:cxnSpMk id="16" creationId="{A202FE82-A1ED-6835-98E3-307B6FC81E54}"/>
          </ac:cxnSpMkLst>
        </pc:cxnChg>
      </pc:sldChg>
      <pc:sldChg chg="addSp modSp add mod modAnim">
        <pc:chgData name="Karoline Huth" userId="5ffc0af5-9e46-431a-90db-3541adb3af2d" providerId="ADAL" clId="{CD978B99-1DD6-9240-BCB0-1186597944FD}" dt="2023-02-01T14:20:01.520" v="1506"/>
        <pc:sldMkLst>
          <pc:docMk/>
          <pc:sldMk cId="1186627447" sldId="597"/>
        </pc:sldMkLst>
        <pc:spChg chg="add mod">
          <ac:chgData name="Karoline Huth" userId="5ffc0af5-9e46-431a-90db-3541adb3af2d" providerId="ADAL" clId="{CD978B99-1DD6-9240-BCB0-1186597944FD}" dt="2023-02-01T13:42:03.363" v="1146" actId="14100"/>
          <ac:spMkLst>
            <pc:docMk/>
            <pc:sldMk cId="1186627447" sldId="597"/>
            <ac:spMk id="2" creationId="{86091DFB-4D15-3D18-6B27-154E9432A32C}"/>
          </ac:spMkLst>
        </pc:spChg>
        <pc:spChg chg="add mod">
          <ac:chgData name="Karoline Huth" userId="5ffc0af5-9e46-431a-90db-3541adb3af2d" providerId="ADAL" clId="{CD978B99-1DD6-9240-BCB0-1186597944FD}" dt="2023-01-31T14:17:10.228" v="902" actId="207"/>
          <ac:spMkLst>
            <pc:docMk/>
            <pc:sldMk cId="1186627447" sldId="597"/>
            <ac:spMk id="9" creationId="{35624C62-134E-7BD9-08A8-8803D518E071}"/>
          </ac:spMkLst>
        </pc:spChg>
        <pc:spChg chg="add mod">
          <ac:chgData name="Karoline Huth" userId="5ffc0af5-9e46-431a-90db-3541adb3af2d" providerId="ADAL" clId="{CD978B99-1DD6-9240-BCB0-1186597944FD}" dt="2023-01-31T14:17:16.799" v="905" actId="1076"/>
          <ac:spMkLst>
            <pc:docMk/>
            <pc:sldMk cId="1186627447" sldId="597"/>
            <ac:spMk id="12" creationId="{5420005B-57D6-6398-B95E-8AB343CF89F9}"/>
          </ac:spMkLst>
        </pc:spChg>
        <pc:spChg chg="mod">
          <ac:chgData name="Karoline Huth" userId="5ffc0af5-9e46-431a-90db-3541adb3af2d" providerId="ADAL" clId="{CD978B99-1DD6-9240-BCB0-1186597944FD}" dt="2023-02-01T13:44:03.221" v="1216" actId="2711"/>
          <ac:spMkLst>
            <pc:docMk/>
            <pc:sldMk cId="1186627447" sldId="597"/>
            <ac:spMk id="13" creationId="{CD342A49-5E25-DF8F-9D9A-578F3477B897}"/>
          </ac:spMkLst>
        </pc:spChg>
        <pc:spChg chg="add mod">
          <ac:chgData name="Karoline Huth" userId="5ffc0af5-9e46-431a-90db-3541adb3af2d" providerId="ADAL" clId="{CD978B99-1DD6-9240-BCB0-1186597944FD}" dt="2023-02-01T14:17:18.494" v="1493" actId="207"/>
          <ac:spMkLst>
            <pc:docMk/>
            <pc:sldMk cId="1186627447" sldId="597"/>
            <ac:spMk id="16" creationId="{061BB5C3-3928-D2EA-5D56-11DDECB41B1E}"/>
          </ac:spMkLst>
        </pc:spChg>
      </pc:sldChg>
      <pc:sldChg chg="modSp add mod">
        <pc:chgData name="Karoline Huth" userId="5ffc0af5-9e46-431a-90db-3541adb3af2d" providerId="ADAL" clId="{CD978B99-1DD6-9240-BCB0-1186597944FD}" dt="2023-02-01T13:46:38.997" v="1263" actId="2711"/>
        <pc:sldMkLst>
          <pc:docMk/>
          <pc:sldMk cId="760859062" sldId="598"/>
        </pc:sldMkLst>
        <pc:spChg chg="mod">
          <ac:chgData name="Karoline Huth" userId="5ffc0af5-9e46-431a-90db-3541adb3af2d" providerId="ADAL" clId="{CD978B99-1DD6-9240-BCB0-1186597944FD}" dt="2023-01-31T14:17:32.470" v="908" actId="1076"/>
          <ac:spMkLst>
            <pc:docMk/>
            <pc:sldMk cId="760859062" sldId="598"/>
            <ac:spMk id="2" creationId="{86091DFB-4D15-3D18-6B27-154E9432A32C}"/>
          </ac:spMkLst>
        </pc:spChg>
        <pc:spChg chg="mod">
          <ac:chgData name="Karoline Huth" userId="5ffc0af5-9e46-431a-90db-3541adb3af2d" providerId="ADAL" clId="{CD978B99-1DD6-9240-BCB0-1186597944FD}" dt="2023-01-31T14:17:34.332" v="909" actId="1076"/>
          <ac:spMkLst>
            <pc:docMk/>
            <pc:sldMk cId="760859062" sldId="598"/>
            <ac:spMk id="9" creationId="{35624C62-134E-7BD9-08A8-8803D518E071}"/>
          </ac:spMkLst>
        </pc:spChg>
        <pc:spChg chg="mod">
          <ac:chgData name="Karoline Huth" userId="5ffc0af5-9e46-431a-90db-3541adb3af2d" providerId="ADAL" clId="{CD978B99-1DD6-9240-BCB0-1186597944FD}" dt="2023-02-01T13:46:38.997" v="1263" actId="2711"/>
          <ac:spMkLst>
            <pc:docMk/>
            <pc:sldMk cId="760859062" sldId="598"/>
            <ac:spMk id="13" creationId="{CD342A49-5E25-DF8F-9D9A-578F3477B897}"/>
          </ac:spMkLst>
        </pc:spChg>
      </pc:sldChg>
      <pc:sldChg chg="modSp add del mod modAnim">
        <pc:chgData name="Karoline Huth" userId="5ffc0af5-9e46-431a-90db-3541adb3af2d" providerId="ADAL" clId="{CD978B99-1DD6-9240-BCB0-1186597944FD}" dt="2023-02-01T13:45:14.261" v="1247" actId="2696"/>
        <pc:sldMkLst>
          <pc:docMk/>
          <pc:sldMk cId="2157355518" sldId="599"/>
        </pc:sldMkLst>
        <pc:spChg chg="mod">
          <ac:chgData name="Karoline Huth" userId="5ffc0af5-9e46-431a-90db-3541adb3af2d" providerId="ADAL" clId="{CD978B99-1DD6-9240-BCB0-1186597944FD}" dt="2023-01-31T14:23:17.697" v="988" actId="1076"/>
          <ac:spMkLst>
            <pc:docMk/>
            <pc:sldMk cId="2157355518" sldId="599"/>
            <ac:spMk id="5" creationId="{ED1D83C2-7DA5-D68E-FE43-8046E2A821C0}"/>
          </ac:spMkLst>
        </pc:spChg>
      </pc:sldChg>
      <pc:sldChg chg="add del">
        <pc:chgData name="Karoline Huth" userId="5ffc0af5-9e46-431a-90db-3541adb3af2d" providerId="ADAL" clId="{CD978B99-1DD6-9240-BCB0-1186597944FD}" dt="2023-02-01T13:42:18.021" v="1147" actId="2696"/>
        <pc:sldMkLst>
          <pc:docMk/>
          <pc:sldMk cId="43122443" sldId="600"/>
        </pc:sldMkLst>
      </pc:sldChg>
      <pc:sldChg chg="modSp add del mod">
        <pc:chgData name="Karoline Huth" userId="5ffc0af5-9e46-431a-90db-3541adb3af2d" providerId="ADAL" clId="{CD978B99-1DD6-9240-BCB0-1186597944FD}" dt="2023-02-01T13:19:06.762" v="1144" actId="2696"/>
        <pc:sldMkLst>
          <pc:docMk/>
          <pc:sldMk cId="2955076364" sldId="600"/>
        </pc:sldMkLst>
        <pc:spChg chg="mod">
          <ac:chgData name="Karoline Huth" userId="5ffc0af5-9e46-431a-90db-3541adb3af2d" providerId="ADAL" clId="{CD978B99-1DD6-9240-BCB0-1186597944FD}" dt="2023-02-01T13:19:05.345" v="1143" actId="14100"/>
          <ac:spMkLst>
            <pc:docMk/>
            <pc:sldMk cId="2955076364" sldId="600"/>
            <ac:spMk id="2" creationId="{86091DFB-4D15-3D18-6B27-154E9432A32C}"/>
          </ac:spMkLst>
        </pc:spChg>
        <pc:spChg chg="mod">
          <ac:chgData name="Karoline Huth" userId="5ffc0af5-9e46-431a-90db-3541adb3af2d" providerId="ADAL" clId="{CD978B99-1DD6-9240-BCB0-1186597944FD}" dt="2023-02-01T13:19:03.719" v="1141" actId="1076"/>
          <ac:spMkLst>
            <pc:docMk/>
            <pc:sldMk cId="2955076364" sldId="600"/>
            <ac:spMk id="9" creationId="{35624C62-134E-7BD9-08A8-8803D518E071}"/>
          </ac:spMkLst>
        </pc:spChg>
        <pc:grpChg chg="mod">
          <ac:chgData name="Karoline Huth" userId="5ffc0af5-9e46-431a-90db-3541adb3af2d" providerId="ADAL" clId="{CD978B99-1DD6-9240-BCB0-1186597944FD}" dt="2023-02-01T13:18:44.887" v="1136" actId="1076"/>
          <ac:grpSpMkLst>
            <pc:docMk/>
            <pc:sldMk cId="2955076364" sldId="600"/>
            <ac:grpSpMk id="19" creationId="{5B4A71C1-1986-1705-E1EA-593AA8A34E39}"/>
          </ac:grpSpMkLst>
        </pc:grpChg>
        <pc:grpChg chg="mod">
          <ac:chgData name="Karoline Huth" userId="5ffc0af5-9e46-431a-90db-3541adb3af2d" providerId="ADAL" clId="{CD978B99-1DD6-9240-BCB0-1186597944FD}" dt="2023-02-01T13:19:03.719" v="1141" actId="1076"/>
          <ac:grpSpMkLst>
            <pc:docMk/>
            <pc:sldMk cId="2955076364" sldId="600"/>
            <ac:grpSpMk id="24" creationId="{9ED6DF53-168C-B77A-3242-8282679C93F7}"/>
          </ac:grpSpMkLst>
        </pc:grpChg>
      </pc:sldChg>
      <pc:sldChg chg="modSp add mod modAnim">
        <pc:chgData name="Karoline Huth" userId="5ffc0af5-9e46-431a-90db-3541adb3af2d" providerId="ADAL" clId="{CD978B99-1DD6-9240-BCB0-1186597944FD}" dt="2023-02-01T13:45:23.124" v="1249"/>
        <pc:sldMkLst>
          <pc:docMk/>
          <pc:sldMk cId="3710392462" sldId="600"/>
        </pc:sldMkLst>
        <pc:spChg chg="mod">
          <ac:chgData name="Karoline Huth" userId="5ffc0af5-9e46-431a-90db-3541adb3af2d" providerId="ADAL" clId="{CD978B99-1DD6-9240-BCB0-1186597944FD}" dt="2023-02-01T13:45:17.916" v="1248" actId="1076"/>
          <ac:spMkLst>
            <pc:docMk/>
            <pc:sldMk cId="3710392462" sldId="600"/>
            <ac:spMk id="5" creationId="{ED1D83C2-7DA5-D68E-FE43-8046E2A821C0}"/>
          </ac:spMkLst>
        </pc:spChg>
      </pc:sldChg>
    </pc:docChg>
  </pc:docChgLst>
  <pc:docChgLst>
    <pc:chgData name="Nikola Sekulovski" userId="S::n.sekulovski@uva.nl::2345901e-73d2-462d-8b82-8af2d9a2a087" providerId="AD" clId="Web-{6BFBBF77-9932-0F85-5661-BA52E3FAE0AC}"/>
    <pc:docChg chg="modSld">
      <pc:chgData name="Nikola Sekulovski" userId="S::n.sekulovski@uva.nl::2345901e-73d2-462d-8b82-8af2d9a2a087" providerId="AD" clId="Web-{6BFBBF77-9932-0F85-5661-BA52E3FAE0AC}" dt="2024-09-18T08:30:58.381" v="24" actId="20577"/>
      <pc:docMkLst>
        <pc:docMk/>
      </pc:docMkLst>
      <pc:sldChg chg="modSp">
        <pc:chgData name="Nikola Sekulovski" userId="S::n.sekulovski@uva.nl::2345901e-73d2-462d-8b82-8af2d9a2a087" providerId="AD" clId="Web-{6BFBBF77-9932-0F85-5661-BA52E3FAE0AC}" dt="2024-09-18T08:20:50.238" v="23" actId="20577"/>
        <pc:sldMkLst>
          <pc:docMk/>
          <pc:sldMk cId="1131232699" sldId="346"/>
        </pc:sldMkLst>
        <pc:spChg chg="mod">
          <ac:chgData name="Nikola Sekulovski" userId="S::n.sekulovski@uva.nl::2345901e-73d2-462d-8b82-8af2d9a2a087" providerId="AD" clId="Web-{6BFBBF77-9932-0F85-5661-BA52E3FAE0AC}" dt="2024-09-18T08:20:50.238" v="23" actId="20577"/>
          <ac:spMkLst>
            <pc:docMk/>
            <pc:sldMk cId="1131232699" sldId="346"/>
            <ac:spMk id="6" creationId="{A127B32E-17D6-495D-2F9B-41D316BDE8CA}"/>
          </ac:spMkLst>
        </pc:spChg>
      </pc:sldChg>
      <pc:sldChg chg="modSp">
        <pc:chgData name="Nikola Sekulovski" userId="S::n.sekulovski@uva.nl::2345901e-73d2-462d-8b82-8af2d9a2a087" providerId="AD" clId="Web-{6BFBBF77-9932-0F85-5661-BA52E3FAE0AC}" dt="2024-09-18T08:30:58.381" v="24" actId="20577"/>
        <pc:sldMkLst>
          <pc:docMk/>
          <pc:sldMk cId="3936712023" sldId="601"/>
        </pc:sldMkLst>
        <pc:spChg chg="mod">
          <ac:chgData name="Nikola Sekulovski" userId="S::n.sekulovski@uva.nl::2345901e-73d2-462d-8b82-8af2d9a2a087" providerId="AD" clId="Web-{6BFBBF77-9932-0F85-5661-BA52E3FAE0AC}" dt="2024-09-18T08:30:58.381" v="24" actId="20577"/>
          <ac:spMkLst>
            <pc:docMk/>
            <pc:sldMk cId="3936712023" sldId="601"/>
            <ac:spMk id="8" creationId="{7C2C20C3-2FB0-4500-9631-5BD18DFFAEFB}"/>
          </ac:spMkLst>
        </pc:spChg>
      </pc:sldChg>
    </pc:docChg>
  </pc:docChgLst>
  <pc:docChgLst>
    <pc:chgData name="Nikola Sekulovski" userId="2345901e-73d2-462d-8b82-8af2d9a2a087" providerId="ADAL" clId="{5C923A5F-9784-4AA6-B75E-015B12594196}"/>
    <pc:docChg chg="undo custSel delSld modSld sldOrd">
      <pc:chgData name="Nikola Sekulovski" userId="2345901e-73d2-462d-8b82-8af2d9a2a087" providerId="ADAL" clId="{5C923A5F-9784-4AA6-B75E-015B12594196}" dt="2024-09-18T07:50:10.315" v="243" actId="2696"/>
      <pc:docMkLst>
        <pc:docMk/>
      </pc:docMkLst>
      <pc:sldChg chg="addSp modSp del mod">
        <pc:chgData name="Nikola Sekulovski" userId="2345901e-73d2-462d-8b82-8af2d9a2a087" providerId="ADAL" clId="{5C923A5F-9784-4AA6-B75E-015B12594196}" dt="2024-09-18T07:47:57.489" v="234" actId="2696"/>
        <pc:sldMkLst>
          <pc:docMk/>
          <pc:sldMk cId="3501034909" sldId="293"/>
        </pc:sldMkLst>
        <pc:spChg chg="add mod">
          <ac:chgData name="Nikola Sekulovski" userId="2345901e-73d2-462d-8b82-8af2d9a2a087" providerId="ADAL" clId="{5C923A5F-9784-4AA6-B75E-015B12594196}" dt="2024-09-18T07:46:55.724" v="205" actId="1076"/>
          <ac:spMkLst>
            <pc:docMk/>
            <pc:sldMk cId="3501034909" sldId="293"/>
            <ac:spMk id="2" creationId="{685AC5EF-8EE6-11CC-4874-529A8CF87034}"/>
          </ac:spMkLst>
        </pc:spChg>
        <pc:spChg chg="mod">
          <ac:chgData name="Nikola Sekulovski" userId="2345901e-73d2-462d-8b82-8af2d9a2a087" providerId="ADAL" clId="{5C923A5F-9784-4AA6-B75E-015B12594196}" dt="2024-09-18T07:47:32.366" v="210" actId="1076"/>
          <ac:spMkLst>
            <pc:docMk/>
            <pc:sldMk cId="3501034909" sldId="293"/>
            <ac:spMk id="11" creationId="{2A82E7EC-5634-5C4D-A428-6797F1086FBC}"/>
          </ac:spMkLst>
        </pc:spChg>
        <pc:picChg chg="mod">
          <ac:chgData name="Nikola Sekulovski" userId="2345901e-73d2-462d-8b82-8af2d9a2a087" providerId="ADAL" clId="{5C923A5F-9784-4AA6-B75E-015B12594196}" dt="2024-09-18T07:47:00.527" v="206" actId="14100"/>
          <ac:picMkLst>
            <pc:docMk/>
            <pc:sldMk cId="3501034909" sldId="293"/>
            <ac:picMk id="1026" creationId="{09113EF3-99F3-E64A-F954-772A4A9F8A74}"/>
          </ac:picMkLst>
        </pc:picChg>
      </pc:sldChg>
      <pc:sldChg chg="del">
        <pc:chgData name="Nikola Sekulovski" userId="2345901e-73d2-462d-8b82-8af2d9a2a087" providerId="ADAL" clId="{5C923A5F-9784-4AA6-B75E-015B12594196}" dt="2024-09-18T07:50:04.296" v="242" actId="2696"/>
        <pc:sldMkLst>
          <pc:docMk/>
          <pc:sldMk cId="1273181633" sldId="312"/>
        </pc:sldMkLst>
      </pc:sldChg>
      <pc:sldChg chg="addSp modSp mod ord">
        <pc:chgData name="Nikola Sekulovski" userId="2345901e-73d2-462d-8b82-8af2d9a2a087" providerId="ADAL" clId="{5C923A5F-9784-4AA6-B75E-015B12594196}" dt="2024-09-18T07:49:47.506" v="241" actId="255"/>
        <pc:sldMkLst>
          <pc:docMk/>
          <pc:sldMk cId="1131232699" sldId="346"/>
        </pc:sldMkLst>
        <pc:spChg chg="add mod">
          <ac:chgData name="Nikola Sekulovski" userId="2345901e-73d2-462d-8b82-8af2d9a2a087" providerId="ADAL" clId="{5C923A5F-9784-4AA6-B75E-015B12594196}" dt="2024-09-18T07:49:47.506" v="241" actId="255"/>
          <ac:spMkLst>
            <pc:docMk/>
            <pc:sldMk cId="1131232699" sldId="346"/>
            <ac:spMk id="4" creationId="{F60D40DD-14D3-852F-4D60-6EBBA7238577}"/>
          </ac:spMkLst>
        </pc:spChg>
        <pc:spChg chg="mod">
          <ac:chgData name="Nikola Sekulovski" userId="2345901e-73d2-462d-8b82-8af2d9a2a087" providerId="ADAL" clId="{5C923A5F-9784-4AA6-B75E-015B12594196}" dt="2024-09-18T07:47:52.185" v="233" actId="20577"/>
          <ac:spMkLst>
            <pc:docMk/>
            <pc:sldMk cId="1131232699" sldId="346"/>
            <ac:spMk id="6" creationId="{A127B32E-17D6-495D-2F9B-41D316BDE8CA}"/>
          </ac:spMkLst>
        </pc:spChg>
      </pc:sldChg>
      <pc:sldChg chg="del">
        <pc:chgData name="Nikola Sekulovski" userId="2345901e-73d2-462d-8b82-8af2d9a2a087" providerId="ADAL" clId="{5C923A5F-9784-4AA6-B75E-015B12594196}" dt="2024-09-18T07:50:10.315" v="243" actId="2696"/>
        <pc:sldMkLst>
          <pc:docMk/>
          <pc:sldMk cId="1186627447" sldId="597"/>
        </pc:sldMkLst>
      </pc:sldChg>
      <pc:sldChg chg="modSp mod">
        <pc:chgData name="Nikola Sekulovski" userId="2345901e-73d2-462d-8b82-8af2d9a2a087" providerId="ADAL" clId="{5C923A5F-9784-4AA6-B75E-015B12594196}" dt="2024-09-17T07:47:49.576" v="129" actId="20577"/>
        <pc:sldMkLst>
          <pc:docMk/>
          <pc:sldMk cId="3936712023" sldId="601"/>
        </pc:sldMkLst>
        <pc:spChg chg="mod">
          <ac:chgData name="Nikola Sekulovski" userId="2345901e-73d2-462d-8b82-8af2d9a2a087" providerId="ADAL" clId="{5C923A5F-9784-4AA6-B75E-015B12594196}" dt="2024-09-17T07:47:49.576" v="129" actId="20577"/>
          <ac:spMkLst>
            <pc:docMk/>
            <pc:sldMk cId="3936712023" sldId="601"/>
            <ac:spMk id="8" creationId="{7C2C20C3-2FB0-4500-9631-5BD18DFFAEFB}"/>
          </ac:spMkLst>
        </pc:spChg>
      </pc:sldChg>
      <pc:sldChg chg="modSp mod">
        <pc:chgData name="Nikola Sekulovski" userId="2345901e-73d2-462d-8b82-8af2d9a2a087" providerId="ADAL" clId="{5C923A5F-9784-4AA6-B75E-015B12594196}" dt="2024-09-17T07:49:08.375" v="203" actId="20577"/>
        <pc:sldMkLst>
          <pc:docMk/>
          <pc:sldMk cId="300369435" sldId="629"/>
        </pc:sldMkLst>
        <pc:spChg chg="mod">
          <ac:chgData name="Nikola Sekulovski" userId="2345901e-73d2-462d-8b82-8af2d9a2a087" providerId="ADAL" clId="{5C923A5F-9784-4AA6-B75E-015B12594196}" dt="2024-09-17T07:49:08.375" v="203" actId="20577"/>
          <ac:spMkLst>
            <pc:docMk/>
            <pc:sldMk cId="300369435" sldId="629"/>
            <ac:spMk id="7" creationId="{067B623A-831A-91A0-4BE8-47368F61F7CD}"/>
          </ac:spMkLst>
        </pc:spChg>
      </pc:sldChg>
      <pc:sldChg chg="addSp modSp mod modAnim">
        <pc:chgData name="Nikola Sekulovski" userId="2345901e-73d2-462d-8b82-8af2d9a2a087" providerId="ADAL" clId="{5C923A5F-9784-4AA6-B75E-015B12594196}" dt="2024-09-18T07:49:36.692" v="240" actId="1076"/>
        <pc:sldMkLst>
          <pc:docMk/>
          <pc:sldMk cId="668909138" sldId="661"/>
        </pc:sldMkLst>
        <pc:spChg chg="add mod">
          <ac:chgData name="Nikola Sekulovski" userId="2345901e-73d2-462d-8b82-8af2d9a2a087" providerId="ADAL" clId="{5C923A5F-9784-4AA6-B75E-015B12594196}" dt="2024-09-18T07:48:43.923" v="238" actId="1076"/>
          <ac:spMkLst>
            <pc:docMk/>
            <pc:sldMk cId="668909138" sldId="661"/>
            <ac:spMk id="6" creationId="{AEA7D37A-2BD9-40EF-4E31-64DD3133CD19}"/>
          </ac:spMkLst>
        </pc:spChg>
        <pc:spChg chg="add mod">
          <ac:chgData name="Nikola Sekulovski" userId="2345901e-73d2-462d-8b82-8af2d9a2a087" providerId="ADAL" clId="{5C923A5F-9784-4AA6-B75E-015B12594196}" dt="2024-09-18T07:49:36.692" v="240" actId="1076"/>
          <ac:spMkLst>
            <pc:docMk/>
            <pc:sldMk cId="668909138" sldId="661"/>
            <ac:spMk id="16" creationId="{40819171-3112-9678-50B6-8F564A378674}"/>
          </ac:spMkLst>
        </pc:spChg>
        <pc:grpChg chg="mod">
          <ac:chgData name="Nikola Sekulovski" userId="2345901e-73d2-462d-8b82-8af2d9a2a087" providerId="ADAL" clId="{5C923A5F-9784-4AA6-B75E-015B12594196}" dt="2024-09-18T07:48:40.020" v="237" actId="1076"/>
          <ac:grpSpMkLst>
            <pc:docMk/>
            <pc:sldMk cId="668909138" sldId="661"/>
            <ac:grpSpMk id="19" creationId="{02C07555-95AA-4358-7BDA-E8240E6CF583}"/>
          </ac:grpSpMkLst>
        </pc:grpChg>
      </pc:sldChg>
    </pc:docChg>
  </pc:docChgLst>
  <pc:docChgLst>
    <pc:chgData name="Karoline Huth" userId="5ffc0af5-9e46-431a-90db-3541adb3af2d" providerId="ADAL" clId="{051D7D22-969B-4341-897B-DE70709A3043}"/>
    <pc:docChg chg="undo custSel addSld delSld modSld sldOrd">
      <pc:chgData name="Karoline Huth" userId="5ffc0af5-9e46-431a-90db-3541adb3af2d" providerId="ADAL" clId="{051D7D22-969B-4341-897B-DE70709A3043}" dt="2021-05-06T15:14:11.547" v="2222" actId="14100"/>
      <pc:docMkLst>
        <pc:docMk/>
      </pc:docMkLst>
      <pc:sldChg chg="del">
        <pc:chgData name="Karoline Huth" userId="5ffc0af5-9e46-431a-90db-3541adb3af2d" providerId="ADAL" clId="{051D7D22-969B-4341-897B-DE70709A3043}" dt="2021-05-05T16:23:36.372" v="305" actId="2696"/>
        <pc:sldMkLst>
          <pc:docMk/>
          <pc:sldMk cId="2067514678" sldId="256"/>
        </pc:sldMkLst>
      </pc:sldChg>
      <pc:sldChg chg="addSp modSp mod">
        <pc:chgData name="Karoline Huth" userId="5ffc0af5-9e46-431a-90db-3541adb3af2d" providerId="ADAL" clId="{051D7D22-969B-4341-897B-DE70709A3043}" dt="2021-05-06T14:22:44.745" v="2079" actId="1076"/>
        <pc:sldMkLst>
          <pc:docMk/>
          <pc:sldMk cId="2112609094" sldId="272"/>
        </pc:sldMkLst>
        <pc:spChg chg="add mod">
          <ac:chgData name="Karoline Huth" userId="5ffc0af5-9e46-431a-90db-3541adb3af2d" providerId="ADAL" clId="{051D7D22-969B-4341-897B-DE70709A3043}" dt="2021-05-06T14:22:37.644" v="2076" actId="14100"/>
          <ac:spMkLst>
            <pc:docMk/>
            <pc:sldMk cId="2112609094" sldId="272"/>
            <ac:spMk id="2" creationId="{CBACDDEE-3E23-5244-89AC-A1AB04DEF748}"/>
          </ac:spMkLst>
        </pc:spChg>
        <pc:spChg chg="add mod">
          <ac:chgData name="Karoline Huth" userId="5ffc0af5-9e46-431a-90db-3541adb3af2d" providerId="ADAL" clId="{051D7D22-969B-4341-897B-DE70709A3043}" dt="2021-05-06T14:21:33.106" v="2073" actId="1076"/>
          <ac:spMkLst>
            <pc:docMk/>
            <pc:sldMk cId="2112609094" sldId="272"/>
            <ac:spMk id="3" creationId="{1DBE1C2F-A25C-8849-9554-D6D15F048E17}"/>
          </ac:spMkLst>
        </pc:spChg>
        <pc:picChg chg="add mod">
          <ac:chgData name="Karoline Huth" userId="5ffc0af5-9e46-431a-90db-3541adb3af2d" providerId="ADAL" clId="{051D7D22-969B-4341-897B-DE70709A3043}" dt="2021-05-06T14:22:26.404" v="2074"/>
          <ac:picMkLst>
            <pc:docMk/>
            <pc:sldMk cId="2112609094" sldId="272"/>
            <ac:picMk id="7" creationId="{7FBA2A4D-D059-E149-A762-FFE787C2BAAE}"/>
          </ac:picMkLst>
        </pc:picChg>
        <pc:picChg chg="add mod">
          <ac:chgData name="Karoline Huth" userId="5ffc0af5-9e46-431a-90db-3541adb3af2d" providerId="ADAL" clId="{051D7D22-969B-4341-897B-DE70709A3043}" dt="2021-05-06T14:22:44.745" v="2079" actId="1076"/>
          <ac:picMkLst>
            <pc:docMk/>
            <pc:sldMk cId="2112609094" sldId="272"/>
            <ac:picMk id="8" creationId="{05CAB753-EBA0-8942-8B50-7B52BEE4264F}"/>
          </ac:picMkLst>
        </pc:picChg>
        <pc:picChg chg="add mod">
          <ac:chgData name="Karoline Huth" userId="5ffc0af5-9e46-431a-90db-3541adb3af2d" providerId="ADAL" clId="{051D7D22-969B-4341-897B-DE70709A3043}" dt="2021-05-06T14:22:41.908" v="2078" actId="1076"/>
          <ac:picMkLst>
            <pc:docMk/>
            <pc:sldMk cId="2112609094" sldId="272"/>
            <ac:picMk id="9" creationId="{DB718D47-8C9E-FD4B-82E9-57AE8D70739C}"/>
          </ac:picMkLst>
        </pc:picChg>
        <pc:picChg chg="add mod">
          <ac:chgData name="Karoline Huth" userId="5ffc0af5-9e46-431a-90db-3541adb3af2d" providerId="ADAL" clId="{051D7D22-969B-4341-897B-DE70709A3043}" dt="2021-05-06T14:20:23.501" v="2058" actId="1076"/>
          <ac:picMkLst>
            <pc:docMk/>
            <pc:sldMk cId="2112609094" sldId="272"/>
            <ac:picMk id="3074" creationId="{D786D99D-3E9B-4A48-8960-3EF162F380F0}"/>
          </ac:picMkLst>
        </pc:picChg>
      </pc:sldChg>
      <pc:sldChg chg="modSp mod">
        <pc:chgData name="Karoline Huth" userId="5ffc0af5-9e46-431a-90db-3541adb3af2d" providerId="ADAL" clId="{051D7D22-969B-4341-897B-DE70709A3043}" dt="2021-05-06T06:56:21.660" v="1285" actId="20577"/>
        <pc:sldMkLst>
          <pc:docMk/>
          <pc:sldMk cId="2505545919" sldId="273"/>
        </pc:sldMkLst>
        <pc:spChg chg="mod">
          <ac:chgData name="Karoline Huth" userId="5ffc0af5-9e46-431a-90db-3541adb3af2d" providerId="ADAL" clId="{051D7D22-969B-4341-897B-DE70709A3043}" dt="2021-05-06T06:56:21.660" v="1285" actId="20577"/>
          <ac:spMkLst>
            <pc:docMk/>
            <pc:sldMk cId="2505545919" sldId="273"/>
            <ac:spMk id="5" creationId="{35666C91-843D-464A-A889-BABB4192D89C}"/>
          </ac:spMkLst>
        </pc:spChg>
      </pc:sldChg>
      <pc:sldChg chg="del">
        <pc:chgData name="Karoline Huth" userId="5ffc0af5-9e46-431a-90db-3541adb3af2d" providerId="ADAL" clId="{051D7D22-969B-4341-897B-DE70709A3043}" dt="2021-05-06T06:32:50.482" v="517" actId="2696"/>
        <pc:sldMkLst>
          <pc:docMk/>
          <pc:sldMk cId="2879186150" sldId="277"/>
        </pc:sldMkLst>
      </pc:sldChg>
      <pc:sldChg chg="addSp delSp modSp mod modNotesTx">
        <pc:chgData name="Karoline Huth" userId="5ffc0af5-9e46-431a-90db-3541adb3af2d" providerId="ADAL" clId="{051D7D22-969B-4341-897B-DE70709A3043}" dt="2021-05-06T13:22:02.064" v="1943" actId="20577"/>
        <pc:sldMkLst>
          <pc:docMk/>
          <pc:sldMk cId="2299009425" sldId="278"/>
        </pc:sldMkLst>
        <pc:spChg chg="mod">
          <ac:chgData name="Karoline Huth" userId="5ffc0af5-9e46-431a-90db-3541adb3af2d" providerId="ADAL" clId="{051D7D22-969B-4341-897B-DE70709A3043}" dt="2021-05-06T06:48:56.043" v="1128" actId="20577"/>
          <ac:spMkLst>
            <pc:docMk/>
            <pc:sldMk cId="2299009425" sldId="278"/>
            <ac:spMk id="6" creationId="{5035EED6-C86E-0B4F-ADE8-845324103C90}"/>
          </ac:spMkLst>
        </pc:spChg>
        <pc:spChg chg="mod">
          <ac:chgData name="Karoline Huth" userId="5ffc0af5-9e46-431a-90db-3541adb3af2d" providerId="ADAL" clId="{051D7D22-969B-4341-897B-DE70709A3043}" dt="2021-05-06T06:48:15.847" v="1036" actId="20577"/>
          <ac:spMkLst>
            <pc:docMk/>
            <pc:sldMk cId="2299009425" sldId="278"/>
            <ac:spMk id="12" creationId="{D15B2170-7E3E-EA45-8EEE-2A60F3E549C7}"/>
          </ac:spMkLst>
        </pc:spChg>
        <pc:spChg chg="mod">
          <ac:chgData name="Karoline Huth" userId="5ffc0af5-9e46-431a-90db-3541adb3af2d" providerId="ADAL" clId="{051D7D22-969B-4341-897B-DE70709A3043}" dt="2021-05-06T06:48:22.851" v="1067" actId="20577"/>
          <ac:spMkLst>
            <pc:docMk/>
            <pc:sldMk cId="2299009425" sldId="278"/>
            <ac:spMk id="13" creationId="{0305F823-23B6-1F4C-BC07-59F9420B476C}"/>
          </ac:spMkLst>
        </pc:spChg>
        <pc:picChg chg="del">
          <ac:chgData name="Karoline Huth" userId="5ffc0af5-9e46-431a-90db-3541adb3af2d" providerId="ADAL" clId="{051D7D22-969B-4341-897B-DE70709A3043}" dt="2021-05-06T06:48:24.222" v="1068" actId="478"/>
          <ac:picMkLst>
            <pc:docMk/>
            <pc:sldMk cId="2299009425" sldId="278"/>
            <ac:picMk id="7" creationId="{29BC9838-7B34-D14B-AA46-A2265C3F7D77}"/>
          </ac:picMkLst>
        </pc:picChg>
        <pc:picChg chg="add mod">
          <ac:chgData name="Karoline Huth" userId="5ffc0af5-9e46-431a-90db-3541adb3af2d" providerId="ADAL" clId="{051D7D22-969B-4341-897B-DE70709A3043}" dt="2021-05-06T06:48:38.557" v="1072" actId="1076"/>
          <ac:picMkLst>
            <pc:docMk/>
            <pc:sldMk cId="2299009425" sldId="278"/>
            <ac:picMk id="11" creationId="{812D3A8D-26F1-7E4E-97D3-0E03DFEDCF1E}"/>
          </ac:picMkLst>
        </pc:picChg>
      </pc:sldChg>
      <pc:sldChg chg="del">
        <pc:chgData name="Karoline Huth" userId="5ffc0af5-9e46-431a-90db-3541adb3af2d" providerId="ADAL" clId="{051D7D22-969B-4341-897B-DE70709A3043}" dt="2021-05-06T06:48:43.280" v="1073" actId="2696"/>
        <pc:sldMkLst>
          <pc:docMk/>
          <pc:sldMk cId="683164074" sldId="279"/>
        </pc:sldMkLst>
      </pc:sldChg>
      <pc:sldChg chg="mod modShow">
        <pc:chgData name="Karoline Huth" userId="5ffc0af5-9e46-431a-90db-3541adb3af2d" providerId="ADAL" clId="{051D7D22-969B-4341-897B-DE70709A3043}" dt="2021-05-06T07:16:22.895" v="1298" actId="729"/>
        <pc:sldMkLst>
          <pc:docMk/>
          <pc:sldMk cId="3753679222" sldId="288"/>
        </pc:sldMkLst>
      </pc:sldChg>
      <pc:sldChg chg="addSp delSp modSp mod ord modAnim modNotesTx">
        <pc:chgData name="Karoline Huth" userId="5ffc0af5-9e46-431a-90db-3541adb3af2d" providerId="ADAL" clId="{051D7D22-969B-4341-897B-DE70709A3043}" dt="2021-05-06T14:33:49.954" v="2081" actId="20578"/>
        <pc:sldMkLst>
          <pc:docMk/>
          <pc:sldMk cId="483549874" sldId="290"/>
        </pc:sldMkLst>
        <pc:spChg chg="add del">
          <ac:chgData name="Karoline Huth" userId="5ffc0af5-9e46-431a-90db-3541adb3af2d" providerId="ADAL" clId="{051D7D22-969B-4341-897B-DE70709A3043}" dt="2021-05-05T16:14:56.608" v="35" actId="478"/>
          <ac:spMkLst>
            <pc:docMk/>
            <pc:sldMk cId="483549874" sldId="290"/>
            <ac:spMk id="2" creationId="{C5D9F393-8B5C-7B40-A27C-071BA16E7BCA}"/>
          </ac:spMkLst>
        </pc:spChg>
        <pc:spChg chg="mod">
          <ac:chgData name="Karoline Huth" userId="5ffc0af5-9e46-431a-90db-3541adb3af2d" providerId="ADAL" clId="{051D7D22-969B-4341-897B-DE70709A3043}" dt="2021-05-05T16:16:59.582" v="106" actId="20577"/>
          <ac:spMkLst>
            <pc:docMk/>
            <pc:sldMk cId="483549874" sldId="290"/>
            <ac:spMk id="6" creationId="{5035EED6-C86E-0B4F-ADE8-845324103C90}"/>
          </ac:spMkLst>
        </pc:spChg>
        <pc:spChg chg="add mod">
          <ac:chgData name="Karoline Huth" userId="5ffc0af5-9e46-431a-90db-3541adb3af2d" providerId="ADAL" clId="{051D7D22-969B-4341-897B-DE70709A3043}" dt="2021-05-05T16:16:08.811" v="89" actId="166"/>
          <ac:spMkLst>
            <pc:docMk/>
            <pc:sldMk cId="483549874" sldId="290"/>
            <ac:spMk id="8" creationId="{ED16A506-1292-B546-969C-435BE7C68315}"/>
          </ac:spMkLst>
        </pc:spChg>
        <pc:spChg chg="add mod">
          <ac:chgData name="Karoline Huth" userId="5ffc0af5-9e46-431a-90db-3541adb3af2d" providerId="ADAL" clId="{051D7D22-969B-4341-897B-DE70709A3043}" dt="2021-05-05T16:16:49.550" v="99" actId="1035"/>
          <ac:spMkLst>
            <pc:docMk/>
            <pc:sldMk cId="483549874" sldId="290"/>
            <ac:spMk id="9" creationId="{703214F8-9A51-CE4C-A15E-440FCC1EC012}"/>
          </ac:spMkLst>
        </pc:spChg>
        <pc:spChg chg="add mod">
          <ac:chgData name="Karoline Huth" userId="5ffc0af5-9e46-431a-90db-3541adb3af2d" providerId="ADAL" clId="{051D7D22-969B-4341-897B-DE70709A3043}" dt="2021-05-05T16:16:49.550" v="99" actId="1035"/>
          <ac:spMkLst>
            <pc:docMk/>
            <pc:sldMk cId="483549874" sldId="290"/>
            <ac:spMk id="10" creationId="{1EB90E50-D793-1347-AD12-35DBD4C534B2}"/>
          </ac:spMkLst>
        </pc:spChg>
        <pc:spChg chg="del">
          <ac:chgData name="Karoline Huth" userId="5ffc0af5-9e46-431a-90db-3541adb3af2d" providerId="ADAL" clId="{051D7D22-969B-4341-897B-DE70709A3043}" dt="2021-05-05T16:15:11.412" v="77" actId="478"/>
          <ac:spMkLst>
            <pc:docMk/>
            <pc:sldMk cId="483549874" sldId="290"/>
            <ac:spMk id="15" creationId="{32E4763F-32E1-6D44-9D23-F030EB3C43FE}"/>
          </ac:spMkLst>
        </pc:spChg>
        <pc:picChg chg="add mod modCrop">
          <ac:chgData name="Karoline Huth" userId="5ffc0af5-9e46-431a-90db-3541adb3af2d" providerId="ADAL" clId="{051D7D22-969B-4341-897B-DE70709A3043}" dt="2021-05-05T16:15:53.881" v="85" actId="1076"/>
          <ac:picMkLst>
            <pc:docMk/>
            <pc:sldMk cId="483549874" sldId="290"/>
            <ac:picMk id="7" creationId="{BF890013-F7DD-7545-8013-A924ABF0CEC4}"/>
          </ac:picMkLst>
        </pc:picChg>
      </pc:sldChg>
      <pc:sldChg chg="del">
        <pc:chgData name="Karoline Huth" userId="5ffc0af5-9e46-431a-90db-3541adb3af2d" providerId="ADAL" clId="{051D7D22-969B-4341-897B-DE70709A3043}" dt="2021-05-05T16:09:42.042" v="1" actId="2696"/>
        <pc:sldMkLst>
          <pc:docMk/>
          <pc:sldMk cId="3541291353" sldId="291"/>
        </pc:sldMkLst>
      </pc:sldChg>
      <pc:sldChg chg="addSp delSp modSp add del mod modAnim">
        <pc:chgData name="Karoline Huth" userId="5ffc0af5-9e46-431a-90db-3541adb3af2d" providerId="ADAL" clId="{051D7D22-969B-4341-897B-DE70709A3043}" dt="2021-05-05T16:18:23.783" v="169" actId="2696"/>
        <pc:sldMkLst>
          <pc:docMk/>
          <pc:sldMk cId="4188970231" sldId="291"/>
        </pc:sldMkLst>
        <pc:spChg chg="del">
          <ac:chgData name="Karoline Huth" userId="5ffc0af5-9e46-431a-90db-3541adb3af2d" providerId="ADAL" clId="{051D7D22-969B-4341-897B-DE70709A3043}" dt="2021-05-05T16:12:46.992" v="3" actId="478"/>
          <ac:spMkLst>
            <pc:docMk/>
            <pc:sldMk cId="4188970231" sldId="291"/>
            <ac:spMk id="4" creationId="{B4CC22D3-93AD-8E4A-9B22-044137A5780B}"/>
          </ac:spMkLst>
        </pc:spChg>
        <pc:spChg chg="del">
          <ac:chgData name="Karoline Huth" userId="5ffc0af5-9e46-431a-90db-3541adb3af2d" providerId="ADAL" clId="{051D7D22-969B-4341-897B-DE70709A3043}" dt="2021-05-05T16:12:46.992" v="3" actId="478"/>
          <ac:spMkLst>
            <pc:docMk/>
            <pc:sldMk cId="4188970231" sldId="291"/>
            <ac:spMk id="5" creationId="{FC0C3997-09F0-3A44-990A-66B1B5F67DC5}"/>
          </ac:spMkLst>
        </pc:spChg>
        <pc:spChg chg="add mod">
          <ac:chgData name="Karoline Huth" userId="5ffc0af5-9e46-431a-90db-3541adb3af2d" providerId="ADAL" clId="{051D7D22-969B-4341-897B-DE70709A3043}" dt="2021-05-05T16:14:18.585" v="29" actId="554"/>
          <ac:spMkLst>
            <pc:docMk/>
            <pc:sldMk cId="4188970231" sldId="291"/>
            <ac:spMk id="13" creationId="{FE726977-ADF2-F446-81BB-81A5466282E3}"/>
          </ac:spMkLst>
        </pc:spChg>
        <pc:spChg chg="del">
          <ac:chgData name="Karoline Huth" userId="5ffc0af5-9e46-431a-90db-3541adb3af2d" providerId="ADAL" clId="{051D7D22-969B-4341-897B-DE70709A3043}" dt="2021-05-05T16:12:46.992" v="3" actId="478"/>
          <ac:spMkLst>
            <pc:docMk/>
            <pc:sldMk cId="4188970231" sldId="291"/>
            <ac:spMk id="14" creationId="{AFE8F270-7AA5-2447-9264-EA332B3EEA35}"/>
          </ac:spMkLst>
        </pc:spChg>
        <pc:spChg chg="del">
          <ac:chgData name="Karoline Huth" userId="5ffc0af5-9e46-431a-90db-3541adb3af2d" providerId="ADAL" clId="{051D7D22-969B-4341-897B-DE70709A3043}" dt="2021-05-05T16:12:46.992" v="3" actId="478"/>
          <ac:spMkLst>
            <pc:docMk/>
            <pc:sldMk cId="4188970231" sldId="291"/>
            <ac:spMk id="15" creationId="{66139BE3-A985-574D-B29E-BE4661B8BCD5}"/>
          </ac:spMkLst>
        </pc:spChg>
        <pc:spChg chg="add mod">
          <ac:chgData name="Karoline Huth" userId="5ffc0af5-9e46-431a-90db-3541adb3af2d" providerId="ADAL" clId="{051D7D22-969B-4341-897B-DE70709A3043}" dt="2021-05-05T16:14:18.585" v="29" actId="554"/>
          <ac:spMkLst>
            <pc:docMk/>
            <pc:sldMk cId="4188970231" sldId="291"/>
            <ac:spMk id="16" creationId="{8FA857B9-8684-9842-8EDE-8D26B9B4DAD2}"/>
          </ac:spMkLst>
        </pc:spChg>
        <pc:spChg chg="add mod">
          <ac:chgData name="Karoline Huth" userId="5ffc0af5-9e46-431a-90db-3541adb3af2d" providerId="ADAL" clId="{051D7D22-969B-4341-897B-DE70709A3043}" dt="2021-05-05T16:12:48.363" v="4"/>
          <ac:spMkLst>
            <pc:docMk/>
            <pc:sldMk cId="4188970231" sldId="291"/>
            <ac:spMk id="17" creationId="{09FD675E-F8C5-D34A-BB9B-2AE316EADBDC}"/>
          </ac:spMkLst>
        </pc:spChg>
        <pc:spChg chg="del">
          <ac:chgData name="Karoline Huth" userId="5ffc0af5-9e46-431a-90db-3541adb3af2d" providerId="ADAL" clId="{051D7D22-969B-4341-897B-DE70709A3043}" dt="2021-05-05T16:12:46.992" v="3" actId="478"/>
          <ac:spMkLst>
            <pc:docMk/>
            <pc:sldMk cId="4188970231" sldId="291"/>
            <ac:spMk id="18" creationId="{98EA6D4E-C762-244B-9E6E-78471EEFCE6D}"/>
          </ac:spMkLst>
        </pc:spChg>
        <pc:spChg chg="add mod">
          <ac:chgData name="Karoline Huth" userId="5ffc0af5-9e46-431a-90db-3541adb3af2d" providerId="ADAL" clId="{051D7D22-969B-4341-897B-DE70709A3043}" dt="2021-05-05T16:12:48.363" v="4"/>
          <ac:spMkLst>
            <pc:docMk/>
            <pc:sldMk cId="4188970231" sldId="291"/>
            <ac:spMk id="20" creationId="{3C13B72A-2F8F-B041-82E4-D3144CC82FED}"/>
          </ac:spMkLst>
        </pc:spChg>
        <pc:spChg chg="del">
          <ac:chgData name="Karoline Huth" userId="5ffc0af5-9e46-431a-90db-3541adb3af2d" providerId="ADAL" clId="{051D7D22-969B-4341-897B-DE70709A3043}" dt="2021-05-05T16:12:46.992" v="3" actId="478"/>
          <ac:spMkLst>
            <pc:docMk/>
            <pc:sldMk cId="4188970231" sldId="291"/>
            <ac:spMk id="21" creationId="{68259B87-5A5C-CB49-9DEE-3B8710CC74C9}"/>
          </ac:spMkLst>
        </pc:spChg>
        <pc:spChg chg="add mod">
          <ac:chgData name="Karoline Huth" userId="5ffc0af5-9e46-431a-90db-3541adb3af2d" providerId="ADAL" clId="{051D7D22-969B-4341-897B-DE70709A3043}" dt="2021-05-05T16:14:34.126" v="32" actId="14100"/>
          <ac:spMkLst>
            <pc:docMk/>
            <pc:sldMk cId="4188970231" sldId="291"/>
            <ac:spMk id="22" creationId="{F61F701B-A61D-3140-97E0-27E5CD89B54F}"/>
          </ac:spMkLst>
        </pc:spChg>
        <pc:spChg chg="add mod">
          <ac:chgData name="Karoline Huth" userId="5ffc0af5-9e46-431a-90db-3541adb3af2d" providerId="ADAL" clId="{051D7D22-969B-4341-897B-DE70709A3043}" dt="2021-05-05T16:14:18.585" v="29" actId="554"/>
          <ac:spMkLst>
            <pc:docMk/>
            <pc:sldMk cId="4188970231" sldId="291"/>
            <ac:spMk id="23" creationId="{98159F71-83D4-B446-8F43-C9D2A9AAD6E3}"/>
          </ac:spMkLst>
        </pc:spChg>
        <pc:picChg chg="add del mod">
          <ac:chgData name="Karoline Huth" userId="5ffc0af5-9e46-431a-90db-3541adb3af2d" providerId="ADAL" clId="{051D7D22-969B-4341-897B-DE70709A3043}" dt="2021-05-05T16:13:15.066" v="9" actId="1076"/>
          <ac:picMkLst>
            <pc:docMk/>
            <pc:sldMk cId="4188970231" sldId="291"/>
            <ac:picMk id="12" creationId="{8240DFAB-D18F-2746-BC7C-871C5AD97D98}"/>
          </ac:picMkLst>
        </pc:picChg>
        <pc:picChg chg="del">
          <ac:chgData name="Karoline Huth" userId="5ffc0af5-9e46-431a-90db-3541adb3af2d" providerId="ADAL" clId="{051D7D22-969B-4341-897B-DE70709A3043}" dt="2021-05-05T16:12:46.992" v="3" actId="478"/>
          <ac:picMkLst>
            <pc:docMk/>
            <pc:sldMk cId="4188970231" sldId="291"/>
            <ac:picMk id="19" creationId="{AE8060B5-0756-644F-900D-1978A14D917D}"/>
          </ac:picMkLst>
        </pc:picChg>
        <pc:picChg chg="del">
          <ac:chgData name="Karoline Huth" userId="5ffc0af5-9e46-431a-90db-3541adb3af2d" providerId="ADAL" clId="{051D7D22-969B-4341-897B-DE70709A3043}" dt="2021-05-05T16:12:46.992" v="3" actId="478"/>
          <ac:picMkLst>
            <pc:docMk/>
            <pc:sldMk cId="4188970231" sldId="291"/>
            <ac:picMk id="2062" creationId="{1961C07D-49FA-484C-916F-36E9028C7FF9}"/>
          </ac:picMkLst>
        </pc:picChg>
        <pc:picChg chg="del">
          <ac:chgData name="Karoline Huth" userId="5ffc0af5-9e46-431a-90db-3541adb3af2d" providerId="ADAL" clId="{051D7D22-969B-4341-897B-DE70709A3043}" dt="2021-05-05T16:12:46.992" v="3" actId="478"/>
          <ac:picMkLst>
            <pc:docMk/>
            <pc:sldMk cId="4188970231" sldId="291"/>
            <ac:picMk id="2064" creationId="{8BD5CE09-F904-FA4A-9170-34E23D0F56D7}"/>
          </ac:picMkLst>
        </pc:picChg>
        <pc:cxnChg chg="add del mod">
          <ac:chgData name="Karoline Huth" userId="5ffc0af5-9e46-431a-90db-3541adb3af2d" providerId="ADAL" clId="{051D7D22-969B-4341-897B-DE70709A3043}" dt="2021-05-05T16:13:12.055" v="8" actId="478"/>
          <ac:cxnSpMkLst>
            <pc:docMk/>
            <pc:sldMk cId="4188970231" sldId="291"/>
            <ac:cxnSpMk id="11" creationId="{8444F415-A5A6-734C-AD82-380C65BE4D84}"/>
          </ac:cxnSpMkLst>
        </pc:cxnChg>
      </pc:sldChg>
      <pc:sldChg chg="modSp add mod">
        <pc:chgData name="Karoline Huth" userId="5ffc0af5-9e46-431a-90db-3541adb3af2d" providerId="ADAL" clId="{051D7D22-969B-4341-897B-DE70709A3043}" dt="2021-05-06T14:10:58.885" v="1974" actId="20577"/>
        <pc:sldMkLst>
          <pc:docMk/>
          <pc:sldMk cId="403184627" sldId="292"/>
        </pc:sldMkLst>
        <pc:spChg chg="mod">
          <ac:chgData name="Karoline Huth" userId="5ffc0af5-9e46-431a-90db-3541adb3af2d" providerId="ADAL" clId="{051D7D22-969B-4341-897B-DE70709A3043}" dt="2021-05-06T14:10:58.885" v="1974" actId="20577"/>
          <ac:spMkLst>
            <pc:docMk/>
            <pc:sldMk cId="403184627" sldId="292"/>
            <ac:spMk id="6" creationId="{5035EED6-C86E-0B4F-ADE8-845324103C90}"/>
          </ac:spMkLst>
        </pc:spChg>
        <pc:spChg chg="mod">
          <ac:chgData name="Karoline Huth" userId="5ffc0af5-9e46-431a-90db-3541adb3af2d" providerId="ADAL" clId="{051D7D22-969B-4341-897B-DE70709A3043}" dt="2021-05-06T07:12:37.413" v="1297" actId="404"/>
          <ac:spMkLst>
            <pc:docMk/>
            <pc:sldMk cId="403184627" sldId="292"/>
            <ac:spMk id="15" creationId="{32E4763F-32E1-6D44-9D23-F030EB3C43FE}"/>
          </ac:spMkLst>
        </pc:spChg>
      </pc:sldChg>
      <pc:sldChg chg="addSp delSp modSp add mod setBg delDesignElem">
        <pc:chgData name="Karoline Huth" userId="5ffc0af5-9e46-431a-90db-3541adb3af2d" providerId="ADAL" clId="{051D7D22-969B-4341-897B-DE70709A3043}" dt="2021-05-06T15:14:11.547" v="2222" actId="14100"/>
        <pc:sldMkLst>
          <pc:docMk/>
          <pc:sldMk cId="3501034909" sldId="293"/>
        </pc:sldMkLst>
        <pc:spChg chg="del">
          <ac:chgData name="Karoline Huth" userId="5ffc0af5-9e46-431a-90db-3541adb3af2d" providerId="ADAL" clId="{051D7D22-969B-4341-897B-DE70709A3043}" dt="2021-05-05T16:20:11.228" v="188" actId="478"/>
          <ac:spMkLst>
            <pc:docMk/>
            <pc:sldMk cId="3501034909" sldId="293"/>
            <ac:spMk id="2" creationId="{8B255D71-3A2D-D140-97FE-32A1C5487BBE}"/>
          </ac:spMkLst>
        </pc:spChg>
        <pc:spChg chg="del">
          <ac:chgData name="Karoline Huth" userId="5ffc0af5-9e46-431a-90db-3541adb3af2d" providerId="ADAL" clId="{051D7D22-969B-4341-897B-DE70709A3043}" dt="2021-05-05T16:20:11.228" v="188" actId="478"/>
          <ac:spMkLst>
            <pc:docMk/>
            <pc:sldMk cId="3501034909" sldId="293"/>
            <ac:spMk id="3" creationId="{F1CDB452-7B52-8347-8AE6-AD5DBC118270}"/>
          </ac:spMkLst>
        </pc:spChg>
        <pc:spChg chg="add mod">
          <ac:chgData name="Karoline Huth" userId="5ffc0af5-9e46-431a-90db-3541adb3af2d" providerId="ADAL" clId="{051D7D22-969B-4341-897B-DE70709A3043}" dt="2021-05-05T16:20:49.268" v="193" actId="14100"/>
          <ac:spMkLst>
            <pc:docMk/>
            <pc:sldMk cId="3501034909" sldId="293"/>
            <ac:spMk id="5" creationId="{930A2F51-60C4-DA41-B95E-49F3CC2CFC1E}"/>
          </ac:spMkLst>
        </pc:spChg>
        <pc:spChg chg="mod">
          <ac:chgData name="Karoline Huth" userId="5ffc0af5-9e46-431a-90db-3541adb3af2d" providerId="ADAL" clId="{051D7D22-969B-4341-897B-DE70709A3043}" dt="2021-05-06T15:14:11.547" v="2222" actId="14100"/>
          <ac:spMkLst>
            <pc:docMk/>
            <pc:sldMk cId="3501034909" sldId="293"/>
            <ac:spMk id="7" creationId="{EA29F227-3810-4945-BD9F-54E29C8A97C2}"/>
          </ac:spMkLst>
        </pc:spChg>
        <pc:spChg chg="add del mod">
          <ac:chgData name="Karoline Huth" userId="5ffc0af5-9e46-431a-90db-3541adb3af2d" providerId="ADAL" clId="{051D7D22-969B-4341-897B-DE70709A3043}" dt="2021-05-05T16:20:15.267" v="189" actId="478"/>
          <ac:spMkLst>
            <pc:docMk/>
            <pc:sldMk cId="3501034909" sldId="293"/>
            <ac:spMk id="8" creationId="{13D52DC6-483B-E345-A83D-B8BEECFBF9FE}"/>
          </ac:spMkLst>
        </pc:spChg>
        <pc:spChg chg="add mod">
          <ac:chgData name="Karoline Huth" userId="5ffc0af5-9e46-431a-90db-3541adb3af2d" providerId="ADAL" clId="{051D7D22-969B-4341-897B-DE70709A3043}" dt="2021-05-05T16:23:16.891" v="301" actId="207"/>
          <ac:spMkLst>
            <pc:docMk/>
            <pc:sldMk cId="3501034909" sldId="293"/>
            <ac:spMk id="9" creationId="{9DBB3712-925F-7541-A2BA-3667F2CB2885}"/>
          </ac:spMkLst>
        </pc:spChg>
        <pc:spChg chg="add mod">
          <ac:chgData name="Karoline Huth" userId="5ffc0af5-9e46-431a-90db-3541adb3af2d" providerId="ADAL" clId="{051D7D22-969B-4341-897B-DE70709A3043}" dt="2021-05-05T16:19:58.506" v="187"/>
          <ac:spMkLst>
            <pc:docMk/>
            <pc:sldMk cId="3501034909" sldId="293"/>
            <ac:spMk id="10" creationId="{25135258-86AA-DD4B-94B3-F565A335C42A}"/>
          </ac:spMkLst>
        </pc:spChg>
        <pc:spChg chg="add mod">
          <ac:chgData name="Karoline Huth" userId="5ffc0af5-9e46-431a-90db-3541adb3af2d" providerId="ADAL" clId="{051D7D22-969B-4341-897B-DE70709A3043}" dt="2021-05-06T13:07:12.473" v="1371" actId="20577"/>
          <ac:spMkLst>
            <pc:docMk/>
            <pc:sldMk cId="3501034909" sldId="293"/>
            <ac:spMk id="11" creationId="{2A82E7EC-5634-5C4D-A428-6797F1086FBC}"/>
          </ac:spMkLst>
        </pc:spChg>
        <pc:spChg chg="add del mod">
          <ac:chgData name="Karoline Huth" userId="5ffc0af5-9e46-431a-90db-3541adb3af2d" providerId="ADAL" clId="{051D7D22-969B-4341-897B-DE70709A3043}" dt="2021-05-05T16:23:33.516" v="304" actId="478"/>
          <ac:spMkLst>
            <pc:docMk/>
            <pc:sldMk cId="3501034909" sldId="293"/>
            <ac:spMk id="14" creationId="{CA674B1B-EE7F-5B4E-866E-E8E49AF6BA55}"/>
          </ac:spMkLst>
        </pc:spChg>
        <pc:spChg chg="del">
          <ac:chgData name="Karoline Huth" userId="5ffc0af5-9e46-431a-90db-3541adb3af2d" providerId="ADAL" clId="{051D7D22-969B-4341-897B-DE70709A3043}" dt="2021-05-05T16:18:42.123" v="171"/>
          <ac:spMkLst>
            <pc:docMk/>
            <pc:sldMk cId="3501034909" sldId="293"/>
            <ac:spMk id="16" creationId="{F40CA114-B78B-4E3B-A785-96745276B6FB}"/>
          </ac:spMkLst>
        </pc:spChg>
        <pc:spChg chg="add del mod">
          <ac:chgData name="Karoline Huth" userId="5ffc0af5-9e46-431a-90db-3541adb3af2d" providerId="ADAL" clId="{051D7D22-969B-4341-897B-DE70709A3043}" dt="2021-05-06T15:12:32.537" v="2206" actId="478"/>
          <ac:spMkLst>
            <pc:docMk/>
            <pc:sldMk cId="3501034909" sldId="293"/>
            <ac:spMk id="21" creationId="{3B84C472-F00B-D146-BA48-3666D7BA2AC0}"/>
          </ac:spMkLst>
        </pc:spChg>
        <pc:picChg chg="mod">
          <ac:chgData name="Karoline Huth" userId="5ffc0af5-9e46-431a-90db-3541adb3af2d" providerId="ADAL" clId="{051D7D22-969B-4341-897B-DE70709A3043}" dt="2021-05-05T16:19:08.287" v="174" actId="167"/>
          <ac:picMkLst>
            <pc:docMk/>
            <pc:sldMk cId="3501034909" sldId="293"/>
            <ac:picMk id="4" creationId="{DC079C16-2144-AA48-AE11-6EBB3950617B}"/>
          </ac:picMkLst>
        </pc:picChg>
        <pc:picChg chg="add mod">
          <ac:chgData name="Karoline Huth" userId="5ffc0af5-9e46-431a-90db-3541adb3af2d" providerId="ADAL" clId="{051D7D22-969B-4341-897B-DE70709A3043}" dt="2021-05-05T16:20:42.263" v="192"/>
          <ac:picMkLst>
            <pc:docMk/>
            <pc:sldMk cId="3501034909" sldId="293"/>
            <ac:picMk id="17" creationId="{03FAA240-8827-4947-BE1B-FEF70BF7D287}"/>
          </ac:picMkLst>
        </pc:picChg>
        <pc:picChg chg="add mod">
          <ac:chgData name="Karoline Huth" userId="5ffc0af5-9e46-431a-90db-3541adb3af2d" providerId="ADAL" clId="{051D7D22-969B-4341-897B-DE70709A3043}" dt="2021-05-06T15:13:49.620" v="2218" actId="1076"/>
          <ac:picMkLst>
            <pc:docMk/>
            <pc:sldMk cId="3501034909" sldId="293"/>
            <ac:picMk id="19" creationId="{46A5BAB7-DB81-A94B-A8D5-5F24B8132573}"/>
          </ac:picMkLst>
        </pc:picChg>
        <pc:picChg chg="add mod">
          <ac:chgData name="Karoline Huth" userId="5ffc0af5-9e46-431a-90db-3541adb3af2d" providerId="ADAL" clId="{051D7D22-969B-4341-897B-DE70709A3043}" dt="2021-05-06T15:13:55.215" v="2219" actId="14100"/>
          <ac:picMkLst>
            <pc:docMk/>
            <pc:sldMk cId="3501034909" sldId="293"/>
            <ac:picMk id="20" creationId="{17CB6D78-6AB5-6140-A04C-491D0F7B635C}"/>
          </ac:picMkLst>
        </pc:picChg>
        <pc:cxnChg chg="add mod">
          <ac:chgData name="Karoline Huth" userId="5ffc0af5-9e46-431a-90db-3541adb3af2d" providerId="ADAL" clId="{051D7D22-969B-4341-897B-DE70709A3043}" dt="2021-05-05T16:19:58.506" v="187"/>
          <ac:cxnSpMkLst>
            <pc:docMk/>
            <pc:sldMk cId="3501034909" sldId="293"/>
            <ac:cxnSpMk id="12" creationId="{B869CFE4-76EB-2348-B9B3-0B5CC838ACF1}"/>
          </ac:cxnSpMkLst>
        </pc:cxnChg>
        <pc:cxnChg chg="del">
          <ac:chgData name="Karoline Huth" userId="5ffc0af5-9e46-431a-90db-3541adb3af2d" providerId="ADAL" clId="{051D7D22-969B-4341-897B-DE70709A3043}" dt="2021-05-05T16:18:42.123" v="171"/>
          <ac:cxnSpMkLst>
            <pc:docMk/>
            <pc:sldMk cId="3501034909" sldId="293"/>
            <ac:cxnSpMk id="18" creationId="{E126E481-B945-4179-BD79-05E96E9B29E1}"/>
          </ac:cxnSpMkLst>
        </pc:cxnChg>
      </pc:sldChg>
      <pc:sldChg chg="addSp delSp modSp add del mod setBg delAnim modAnim setClrOvrMap">
        <pc:chgData name="Karoline Huth" userId="5ffc0af5-9e46-431a-90db-3541adb3af2d" providerId="ADAL" clId="{051D7D22-969B-4341-897B-DE70709A3043}" dt="2021-05-06T06:32:51.845" v="518" actId="2696"/>
        <pc:sldMkLst>
          <pc:docMk/>
          <pc:sldMk cId="1481223272" sldId="294"/>
        </pc:sldMkLst>
        <pc:spChg chg="del">
          <ac:chgData name="Karoline Huth" userId="5ffc0af5-9e46-431a-90db-3541adb3af2d" providerId="ADAL" clId="{051D7D22-969B-4341-897B-DE70709A3043}" dt="2021-05-05T16:29:09.613" v="313" actId="478"/>
          <ac:spMkLst>
            <pc:docMk/>
            <pc:sldMk cId="1481223272" sldId="294"/>
            <ac:spMk id="4" creationId="{B4CC22D3-93AD-8E4A-9B22-044137A5780B}"/>
          </ac:spMkLst>
        </pc:spChg>
        <pc:spChg chg="del">
          <ac:chgData name="Karoline Huth" userId="5ffc0af5-9e46-431a-90db-3541adb3af2d" providerId="ADAL" clId="{051D7D22-969B-4341-897B-DE70709A3043}" dt="2021-05-05T16:29:07.037" v="312" actId="478"/>
          <ac:spMkLst>
            <pc:docMk/>
            <pc:sldMk cId="1481223272" sldId="294"/>
            <ac:spMk id="5" creationId="{FC0C3997-09F0-3A44-990A-66B1B5F67DC5}"/>
          </ac:spMkLst>
        </pc:spChg>
        <pc:spChg chg="del mod">
          <ac:chgData name="Karoline Huth" userId="5ffc0af5-9e46-431a-90db-3541adb3af2d" providerId="ADAL" clId="{051D7D22-969B-4341-897B-DE70709A3043}" dt="2021-05-05T16:31:16.290" v="343" actId="478"/>
          <ac:spMkLst>
            <pc:docMk/>
            <pc:sldMk cId="1481223272" sldId="294"/>
            <ac:spMk id="14" creationId="{AFE8F270-7AA5-2447-9264-EA332B3EEA35}"/>
          </ac:spMkLst>
        </pc:spChg>
        <pc:spChg chg="del">
          <ac:chgData name="Karoline Huth" userId="5ffc0af5-9e46-431a-90db-3541adb3af2d" providerId="ADAL" clId="{051D7D22-969B-4341-897B-DE70709A3043}" dt="2021-05-05T16:29:02.392" v="311" actId="478"/>
          <ac:spMkLst>
            <pc:docMk/>
            <pc:sldMk cId="1481223272" sldId="294"/>
            <ac:spMk id="15" creationId="{66139BE3-A985-574D-B29E-BE4661B8BCD5}"/>
          </ac:spMkLst>
        </pc:spChg>
        <pc:spChg chg="del">
          <ac:chgData name="Karoline Huth" userId="5ffc0af5-9e46-431a-90db-3541adb3af2d" providerId="ADAL" clId="{051D7D22-969B-4341-897B-DE70709A3043}" dt="2021-05-05T16:28:55.812" v="307" actId="478"/>
          <ac:spMkLst>
            <pc:docMk/>
            <pc:sldMk cId="1481223272" sldId="294"/>
            <ac:spMk id="18" creationId="{98EA6D4E-C762-244B-9E6E-78471EEFCE6D}"/>
          </ac:spMkLst>
        </pc:spChg>
        <pc:spChg chg="del">
          <ac:chgData name="Karoline Huth" userId="5ffc0af5-9e46-431a-90db-3541adb3af2d" providerId="ADAL" clId="{051D7D22-969B-4341-897B-DE70709A3043}" dt="2021-05-05T16:29:00.333" v="310" actId="478"/>
          <ac:spMkLst>
            <pc:docMk/>
            <pc:sldMk cId="1481223272" sldId="294"/>
            <ac:spMk id="21" creationId="{68259B87-5A5C-CB49-9DEE-3B8710CC74C9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47" creationId="{87DEBA14-FDA2-45EF-9928-4F56DAB2EEAD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49" creationId="{E1FB3D03-386F-4B20-BFF7-5A6FF3C2DF82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51" creationId="{9581B7DD-04B3-4856-8C61-59D7A3F653E2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53" creationId="{1F3C359C-B3DD-4FB2-A6F9-1D519B65BAF4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55" creationId="{0EB2088F-2F1B-43DE-957F-CF2F16D53C11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57" creationId="{FF417D09-0122-4227-8FDD-2C4C19C68318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59" creationId="{FF35A874-2690-497F-80A0-03675049438E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61" creationId="{297C449B-67BB-4D99-86C4-E6ECDEA6913F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63" creationId="{8C9D831B-1474-4A35-98F0-2826A355CA81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65" creationId="{946410AA-0894-4BBC-A1E1-6BB8EF472BE8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67" creationId="{21908082-D0BB-4FF0-A90D-6B6B3DE2AEC2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69" creationId="{9419A395-0EE8-465E-9AAC-375DF289DDCD}"/>
          </ac:spMkLst>
        </pc:spChg>
        <pc:spChg chg="add del">
          <ac:chgData name="Karoline Huth" userId="5ffc0af5-9e46-431a-90db-3541adb3af2d" providerId="ADAL" clId="{051D7D22-969B-4341-897B-DE70709A3043}" dt="2021-05-05T16:32:40.621" v="354" actId="26606"/>
          <ac:spMkLst>
            <pc:docMk/>
            <pc:sldMk cId="1481223272" sldId="294"/>
            <ac:spMk id="211" creationId="{1284CA7F-B696-4085-84C6-CD668817E685}"/>
          </ac:spMkLst>
        </pc:spChg>
        <pc:spChg chg="add del">
          <ac:chgData name="Karoline Huth" userId="5ffc0af5-9e46-431a-90db-3541adb3af2d" providerId="ADAL" clId="{051D7D22-969B-4341-897B-DE70709A3043}" dt="2021-05-05T16:32:40.621" v="354" actId="26606"/>
          <ac:spMkLst>
            <pc:docMk/>
            <pc:sldMk cId="1481223272" sldId="294"/>
            <ac:spMk id="213" creationId="{858A10F4-B847-4777-BC82-782F6FB36E40}"/>
          </ac:spMkLst>
        </pc:spChg>
        <pc:spChg chg="add del">
          <ac:chgData name="Karoline Huth" userId="5ffc0af5-9e46-431a-90db-3541adb3af2d" providerId="ADAL" clId="{051D7D22-969B-4341-897B-DE70709A3043}" dt="2021-05-05T16:32:40.621" v="354" actId="26606"/>
          <ac:spMkLst>
            <pc:docMk/>
            <pc:sldMk cId="1481223272" sldId="294"/>
            <ac:spMk id="215" creationId="{8883B597-C9A1-46EF-AB6B-71DF0B1ED4A6}"/>
          </ac:spMkLst>
        </pc:spChg>
        <pc:spChg chg="add del">
          <ac:chgData name="Karoline Huth" userId="5ffc0af5-9e46-431a-90db-3541adb3af2d" providerId="ADAL" clId="{051D7D22-969B-4341-897B-DE70709A3043}" dt="2021-05-05T16:32:40.621" v="354" actId="26606"/>
          <ac:spMkLst>
            <pc:docMk/>
            <pc:sldMk cId="1481223272" sldId="294"/>
            <ac:spMk id="217" creationId="{A0B38421-369F-445C-9543-5BC17BC09040}"/>
          </ac:spMkLst>
        </pc:spChg>
        <pc:spChg chg="add del">
          <ac:chgData name="Karoline Huth" userId="5ffc0af5-9e46-431a-90db-3541adb3af2d" providerId="ADAL" clId="{051D7D22-969B-4341-897B-DE70709A3043}" dt="2021-05-05T16:32:40.621" v="354" actId="26606"/>
          <ac:spMkLst>
            <pc:docMk/>
            <pc:sldMk cId="1481223272" sldId="294"/>
            <ac:spMk id="219" creationId="{FAA9CE81-CAF0-41E3-8E73-CAFA13A0B1A7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21" creationId="{FF417D09-0122-4227-8FDD-2C4C19C68318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23" creationId="{FF35A874-2690-497F-80A0-03675049438E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25" creationId="{297C449B-67BB-4D99-86C4-E6ECDEA6913F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27" creationId="{8C9D831B-1474-4A35-98F0-2826A355CA81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29" creationId="{946410AA-0894-4BBC-A1E1-6BB8EF472BE8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31" creationId="{21908082-D0BB-4FF0-A90D-6B6B3DE2AEC2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33" creationId="{9419A395-0EE8-465E-9AAC-375DF289DDCD}"/>
          </ac:spMkLst>
        </pc:spChg>
        <pc:spChg chg="add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56" creationId="{1284CA7F-B696-4085-84C6-CD668817E685}"/>
          </ac:spMkLst>
        </pc:spChg>
        <pc:spChg chg="add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57" creationId="{858A10F4-B847-4777-BC82-782F6FB36E40}"/>
          </ac:spMkLst>
        </pc:spChg>
        <pc:spChg chg="add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58" creationId="{8883B597-C9A1-46EF-AB6B-71DF0B1ED4A6}"/>
          </ac:spMkLst>
        </pc:spChg>
        <pc:spChg chg="add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59" creationId="{A0B38421-369F-445C-9543-5BC17BC09040}"/>
          </ac:spMkLst>
        </pc:spChg>
        <pc:spChg chg="add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60" creationId="{FAA9CE81-CAF0-41E3-8E73-CAFA13A0B1A7}"/>
          </ac:spMkLst>
        </pc:spChg>
        <pc:spChg chg="add del">
          <ac:chgData name="Karoline Huth" userId="5ffc0af5-9e46-431a-90db-3541adb3af2d" providerId="ADAL" clId="{051D7D22-969B-4341-897B-DE70709A3043}" dt="2021-05-05T16:32:42.386" v="356" actId="26606"/>
          <ac:spMkLst>
            <pc:docMk/>
            <pc:sldMk cId="1481223272" sldId="294"/>
            <ac:spMk id="2065" creationId="{D1B5A7A9-844F-449B-9F0B-ADA823A93F15}"/>
          </ac:spMkLst>
        </pc:spChg>
        <pc:spChg chg="add del">
          <ac:chgData name="Karoline Huth" userId="5ffc0af5-9e46-431a-90db-3541adb3af2d" providerId="ADAL" clId="{051D7D22-969B-4341-897B-DE70709A3043}" dt="2021-05-05T16:32:42.386" v="356" actId="26606"/>
          <ac:spMkLst>
            <pc:docMk/>
            <pc:sldMk cId="1481223272" sldId="294"/>
            <ac:spMk id="2066" creationId="{26EF3366-D369-4699-9224-92DF2A6BD394}"/>
          </ac:spMkLst>
        </pc:spChg>
        <pc:spChg chg="add del">
          <ac:chgData name="Karoline Huth" userId="5ffc0af5-9e46-431a-90db-3541adb3af2d" providerId="ADAL" clId="{051D7D22-969B-4341-897B-DE70709A3043}" dt="2021-05-05T16:32:42.386" v="356" actId="26606"/>
          <ac:spMkLst>
            <pc:docMk/>
            <pc:sldMk cId="1481223272" sldId="294"/>
            <ac:spMk id="2067" creationId="{1BC0FF49-4C2C-401A-A538-A520CA00E1F7}"/>
          </ac:spMkLst>
        </pc:spChg>
        <pc:spChg chg="add del">
          <ac:chgData name="Karoline Huth" userId="5ffc0af5-9e46-431a-90db-3541adb3af2d" providerId="ADAL" clId="{051D7D22-969B-4341-897B-DE70709A3043}" dt="2021-05-05T16:32:42.386" v="356" actId="26606"/>
          <ac:spMkLst>
            <pc:docMk/>
            <pc:sldMk cId="1481223272" sldId="294"/>
            <ac:spMk id="2068" creationId="{F79205F4-89F3-4686-B966-BBF5CC998C97}"/>
          </ac:spMkLst>
        </pc:spChg>
        <pc:spChg chg="add del">
          <ac:chgData name="Karoline Huth" userId="5ffc0af5-9e46-431a-90db-3541adb3af2d" providerId="ADAL" clId="{051D7D22-969B-4341-897B-DE70709A3043}" dt="2021-05-05T16:32:42.386" v="356" actId="26606"/>
          <ac:spMkLst>
            <pc:docMk/>
            <pc:sldMk cId="1481223272" sldId="294"/>
            <ac:spMk id="2069" creationId="{00DBC40C-EA02-4A4D-8449-A1FC9968DDA4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071" creationId="{87DEBA14-FDA2-45EF-9928-4F56DAB2EEAD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072" creationId="{E1FB3D03-386F-4B20-BFF7-5A6FF3C2DF82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073" creationId="{9581B7DD-04B3-4856-8C61-59D7A3F653E2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074" creationId="{1F3C359C-B3DD-4FB2-A6F9-1D519B65BAF4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075" creationId="{0EB2088F-2F1B-43DE-957F-CF2F16D53C11}"/>
          </ac:spMkLst>
        </pc:spChg>
        <pc:picChg chg="del">
          <ac:chgData name="Karoline Huth" userId="5ffc0af5-9e46-431a-90db-3541adb3af2d" providerId="ADAL" clId="{051D7D22-969B-4341-897B-DE70709A3043}" dt="2021-05-05T16:28:58.323" v="309" actId="478"/>
          <ac:picMkLst>
            <pc:docMk/>
            <pc:sldMk cId="1481223272" sldId="294"/>
            <ac:picMk id="19" creationId="{AE8060B5-0756-644F-900D-1978A14D917D}"/>
          </ac:picMkLst>
        </pc:picChg>
        <pc:picChg chg="add mod ord">
          <ac:chgData name="Karoline Huth" userId="5ffc0af5-9e46-431a-90db-3541adb3af2d" providerId="ADAL" clId="{051D7D22-969B-4341-897B-DE70709A3043}" dt="2021-05-05T16:34:49.731" v="377" actId="26606"/>
          <ac:picMkLst>
            <pc:docMk/>
            <pc:sldMk cId="1481223272" sldId="294"/>
            <ac:picMk id="1026" creationId="{04CC00F9-AF03-CF4C-ADCE-A3C5F9D25504}"/>
          </ac:picMkLst>
        </pc:picChg>
        <pc:picChg chg="add mod ord">
          <ac:chgData name="Karoline Huth" userId="5ffc0af5-9e46-431a-90db-3541adb3af2d" providerId="ADAL" clId="{051D7D22-969B-4341-897B-DE70709A3043}" dt="2021-05-05T16:35:12.259" v="379"/>
          <ac:picMkLst>
            <pc:docMk/>
            <pc:sldMk cId="1481223272" sldId="294"/>
            <ac:picMk id="1028" creationId="{087CED4A-745C-2346-9270-B91DA2437FEB}"/>
          </ac:picMkLst>
        </pc:picChg>
        <pc:picChg chg="add mod ord">
          <ac:chgData name="Karoline Huth" userId="5ffc0af5-9e46-431a-90db-3541adb3af2d" providerId="ADAL" clId="{051D7D22-969B-4341-897B-DE70709A3043}" dt="2021-05-05T16:34:49.731" v="377" actId="26606"/>
          <ac:picMkLst>
            <pc:docMk/>
            <pc:sldMk cId="1481223272" sldId="294"/>
            <ac:picMk id="1030" creationId="{1B7D7AA6-E3B1-2C45-945B-E092E4F78CE4}"/>
          </ac:picMkLst>
        </pc:picChg>
        <pc:picChg chg="add mod ord">
          <ac:chgData name="Karoline Huth" userId="5ffc0af5-9e46-431a-90db-3541adb3af2d" providerId="ADAL" clId="{051D7D22-969B-4341-897B-DE70709A3043}" dt="2021-05-05T16:34:49.731" v="377" actId="26606"/>
          <ac:picMkLst>
            <pc:docMk/>
            <pc:sldMk cId="1481223272" sldId="294"/>
            <ac:picMk id="1032" creationId="{0808E7A6-6A6A-A44C-B948-2E1D14D2777B}"/>
          </ac:picMkLst>
        </pc:picChg>
        <pc:picChg chg="mod ord">
          <ac:chgData name="Karoline Huth" userId="5ffc0af5-9e46-431a-90db-3541adb3af2d" providerId="ADAL" clId="{051D7D22-969B-4341-897B-DE70709A3043}" dt="2021-05-05T16:34:49.731" v="377" actId="26606"/>
          <ac:picMkLst>
            <pc:docMk/>
            <pc:sldMk cId="1481223272" sldId="294"/>
            <ac:picMk id="2062" creationId="{1961C07D-49FA-484C-916F-36E9028C7FF9}"/>
          </ac:picMkLst>
        </pc:picChg>
        <pc:picChg chg="del">
          <ac:chgData name="Karoline Huth" userId="5ffc0af5-9e46-431a-90db-3541adb3af2d" providerId="ADAL" clId="{051D7D22-969B-4341-897B-DE70709A3043}" dt="2021-05-05T16:28:57.207" v="308" actId="478"/>
          <ac:picMkLst>
            <pc:docMk/>
            <pc:sldMk cId="1481223272" sldId="294"/>
            <ac:picMk id="2064" creationId="{8BD5CE09-F904-FA4A-9170-34E23D0F56D7}"/>
          </ac:picMkLst>
        </pc:picChg>
      </pc:sldChg>
      <pc:sldChg chg="addSp delSp modSp add mod modAnim modNotesTx">
        <pc:chgData name="Karoline Huth" userId="5ffc0af5-9e46-431a-90db-3541adb3af2d" providerId="ADAL" clId="{051D7D22-969B-4341-897B-DE70709A3043}" dt="2021-05-06T14:55:25.419" v="2110" actId="20577"/>
        <pc:sldMkLst>
          <pc:docMk/>
          <pc:sldMk cId="3675923444" sldId="295"/>
        </pc:sldMkLst>
        <pc:spChg chg="add mod">
          <ac:chgData name="Karoline Huth" userId="5ffc0af5-9e46-431a-90db-3541adb3af2d" providerId="ADAL" clId="{051D7D22-969B-4341-897B-DE70709A3043}" dt="2021-05-06T06:24:37.368" v="420" actId="1076"/>
          <ac:spMkLst>
            <pc:docMk/>
            <pc:sldMk cId="3675923444" sldId="295"/>
            <ac:spMk id="2" creationId="{97483885-2055-064D-AEA3-CEFC56F340BB}"/>
          </ac:spMkLst>
        </pc:spChg>
        <pc:spChg chg="del">
          <ac:chgData name="Karoline Huth" userId="5ffc0af5-9e46-431a-90db-3541adb3af2d" providerId="ADAL" clId="{051D7D22-969B-4341-897B-DE70709A3043}" dt="2021-05-06T06:22:08.079" v="381" actId="478"/>
          <ac:spMkLst>
            <pc:docMk/>
            <pc:sldMk cId="3675923444" sldId="295"/>
            <ac:spMk id="4" creationId="{B4CC22D3-93AD-8E4A-9B22-044137A5780B}"/>
          </ac:spMkLst>
        </pc:spChg>
        <pc:spChg chg="del">
          <ac:chgData name="Karoline Huth" userId="5ffc0af5-9e46-431a-90db-3541adb3af2d" providerId="ADAL" clId="{051D7D22-969B-4341-897B-DE70709A3043}" dt="2021-05-06T06:22:09.538" v="382" actId="478"/>
          <ac:spMkLst>
            <pc:docMk/>
            <pc:sldMk cId="3675923444" sldId="295"/>
            <ac:spMk id="5" creationId="{FC0C3997-09F0-3A44-990A-66B1B5F67DC5}"/>
          </ac:spMkLst>
        </pc:spChg>
        <pc:spChg chg="del">
          <ac:chgData name="Karoline Huth" userId="5ffc0af5-9e46-431a-90db-3541adb3af2d" providerId="ADAL" clId="{051D7D22-969B-4341-897B-DE70709A3043}" dt="2021-05-06T06:22:08.079" v="381" actId="478"/>
          <ac:spMkLst>
            <pc:docMk/>
            <pc:sldMk cId="3675923444" sldId="295"/>
            <ac:spMk id="14" creationId="{AFE8F270-7AA5-2447-9264-EA332B3EEA35}"/>
          </ac:spMkLst>
        </pc:spChg>
        <pc:spChg chg="del">
          <ac:chgData name="Karoline Huth" userId="5ffc0af5-9e46-431a-90db-3541adb3af2d" providerId="ADAL" clId="{051D7D22-969B-4341-897B-DE70709A3043}" dt="2021-05-06T06:22:08.079" v="381" actId="478"/>
          <ac:spMkLst>
            <pc:docMk/>
            <pc:sldMk cId="3675923444" sldId="295"/>
            <ac:spMk id="15" creationId="{66139BE3-A985-574D-B29E-BE4661B8BCD5}"/>
          </ac:spMkLst>
        </pc:spChg>
        <pc:spChg chg="del">
          <ac:chgData name="Karoline Huth" userId="5ffc0af5-9e46-431a-90db-3541adb3af2d" providerId="ADAL" clId="{051D7D22-969B-4341-897B-DE70709A3043}" dt="2021-05-06T06:22:08.079" v="381" actId="478"/>
          <ac:spMkLst>
            <pc:docMk/>
            <pc:sldMk cId="3675923444" sldId="295"/>
            <ac:spMk id="18" creationId="{98EA6D4E-C762-244B-9E6E-78471EEFCE6D}"/>
          </ac:spMkLst>
        </pc:spChg>
        <pc:spChg chg="del">
          <ac:chgData name="Karoline Huth" userId="5ffc0af5-9e46-431a-90db-3541adb3af2d" providerId="ADAL" clId="{051D7D22-969B-4341-897B-DE70709A3043}" dt="2021-05-06T06:22:08.079" v="381" actId="478"/>
          <ac:spMkLst>
            <pc:docMk/>
            <pc:sldMk cId="3675923444" sldId="295"/>
            <ac:spMk id="21" creationId="{68259B87-5A5C-CB49-9DEE-3B8710CC74C9}"/>
          </ac:spMkLst>
        </pc:spChg>
        <pc:spChg chg="add mod">
          <ac:chgData name="Karoline Huth" userId="5ffc0af5-9e46-431a-90db-3541adb3af2d" providerId="ADAL" clId="{051D7D22-969B-4341-897B-DE70709A3043}" dt="2021-05-06T06:24:26.202" v="416" actId="1076"/>
          <ac:spMkLst>
            <pc:docMk/>
            <pc:sldMk cId="3675923444" sldId="295"/>
            <ac:spMk id="23" creationId="{DDE25E98-BBF4-9B4D-BA92-6F77C5719D0C}"/>
          </ac:spMkLst>
        </pc:spChg>
        <pc:spChg chg="add mod">
          <ac:chgData name="Karoline Huth" userId="5ffc0af5-9e46-431a-90db-3541adb3af2d" providerId="ADAL" clId="{051D7D22-969B-4341-897B-DE70709A3043}" dt="2021-05-06T06:25:28.204" v="434" actId="14100"/>
          <ac:spMkLst>
            <pc:docMk/>
            <pc:sldMk cId="3675923444" sldId="295"/>
            <ac:spMk id="27" creationId="{49A8D417-3C0E-034E-B739-1474D54D05B2}"/>
          </ac:spMkLst>
        </pc:spChg>
        <pc:spChg chg="add mod">
          <ac:chgData name="Karoline Huth" userId="5ffc0af5-9e46-431a-90db-3541adb3af2d" providerId="ADAL" clId="{051D7D22-969B-4341-897B-DE70709A3043}" dt="2021-05-06T06:25:44.936" v="441" actId="1076"/>
          <ac:spMkLst>
            <pc:docMk/>
            <pc:sldMk cId="3675923444" sldId="295"/>
            <ac:spMk id="28" creationId="{49110972-17A3-BF44-8CFA-A7C6785AE74A}"/>
          </ac:spMkLst>
        </pc:spChg>
        <pc:picChg chg="add del mod">
          <ac:chgData name="Karoline Huth" userId="5ffc0af5-9e46-431a-90db-3541adb3af2d" providerId="ADAL" clId="{051D7D22-969B-4341-897B-DE70709A3043}" dt="2021-05-06T06:22:21.780" v="384" actId="478"/>
          <ac:picMkLst>
            <pc:docMk/>
            <pc:sldMk cId="3675923444" sldId="295"/>
            <ac:picMk id="11" creationId="{6541A80C-81F0-A548-906B-C0A01F4B8810}"/>
          </ac:picMkLst>
        </pc:picChg>
        <pc:picChg chg="add mod">
          <ac:chgData name="Karoline Huth" userId="5ffc0af5-9e46-431a-90db-3541adb3af2d" providerId="ADAL" clId="{051D7D22-969B-4341-897B-DE70709A3043}" dt="2021-05-06T06:31:18.326" v="516" actId="166"/>
          <ac:picMkLst>
            <pc:docMk/>
            <pc:sldMk cId="3675923444" sldId="295"/>
            <ac:picMk id="12" creationId="{93B72211-A1E1-4B4D-82F6-598718217977}"/>
          </ac:picMkLst>
        </pc:picChg>
        <pc:picChg chg="add mod">
          <ac:chgData name="Karoline Huth" userId="5ffc0af5-9e46-431a-90db-3541adb3af2d" providerId="ADAL" clId="{051D7D22-969B-4341-897B-DE70709A3043}" dt="2021-05-06T06:28:52.053" v="448" actId="1076"/>
          <ac:picMkLst>
            <pc:docMk/>
            <pc:sldMk cId="3675923444" sldId="295"/>
            <ac:picMk id="13" creationId="{1A697DA5-5C16-A448-8ECC-2EB8BF79B0B9}"/>
          </ac:picMkLst>
        </pc:picChg>
        <pc:picChg chg="add mod">
          <ac:chgData name="Karoline Huth" userId="5ffc0af5-9e46-431a-90db-3541adb3af2d" providerId="ADAL" clId="{051D7D22-969B-4341-897B-DE70709A3043}" dt="2021-05-06T06:29:01.061" v="451" actId="1076"/>
          <ac:picMkLst>
            <pc:docMk/>
            <pc:sldMk cId="3675923444" sldId="295"/>
            <ac:picMk id="16" creationId="{19B8F73D-C555-3C42-B05A-71CDD28546CA}"/>
          </ac:picMkLst>
        </pc:picChg>
        <pc:picChg chg="add mod">
          <ac:chgData name="Karoline Huth" userId="5ffc0af5-9e46-431a-90db-3541adb3af2d" providerId="ADAL" clId="{051D7D22-969B-4341-897B-DE70709A3043}" dt="2021-05-06T13:10:12.011" v="1451" actId="1076"/>
          <ac:picMkLst>
            <pc:docMk/>
            <pc:sldMk cId="3675923444" sldId="295"/>
            <ac:picMk id="17" creationId="{49177971-FDA5-F348-9C8A-E6D42DDDDD08}"/>
          </ac:picMkLst>
        </pc:picChg>
        <pc:picChg chg="del">
          <ac:chgData name="Karoline Huth" userId="5ffc0af5-9e46-431a-90db-3541adb3af2d" providerId="ADAL" clId="{051D7D22-969B-4341-897B-DE70709A3043}" dt="2021-05-06T06:22:08.079" v="381" actId="478"/>
          <ac:picMkLst>
            <pc:docMk/>
            <pc:sldMk cId="3675923444" sldId="295"/>
            <ac:picMk id="19" creationId="{AE8060B5-0756-644F-900D-1978A14D917D}"/>
          </ac:picMkLst>
        </pc:picChg>
        <pc:picChg chg="add mod">
          <ac:chgData name="Karoline Huth" userId="5ffc0af5-9e46-431a-90db-3541adb3af2d" providerId="ADAL" clId="{051D7D22-969B-4341-897B-DE70709A3043}" dt="2021-05-06T06:28:55.625" v="449" actId="1076"/>
          <ac:picMkLst>
            <pc:docMk/>
            <pc:sldMk cId="3675923444" sldId="295"/>
            <ac:picMk id="20" creationId="{124631E1-21FC-C348-AF72-C2238439208D}"/>
          </ac:picMkLst>
        </pc:picChg>
        <pc:picChg chg="del">
          <ac:chgData name="Karoline Huth" userId="5ffc0af5-9e46-431a-90db-3541adb3af2d" providerId="ADAL" clId="{051D7D22-969B-4341-897B-DE70709A3043}" dt="2021-05-06T06:22:08.079" v="381" actId="478"/>
          <ac:picMkLst>
            <pc:docMk/>
            <pc:sldMk cId="3675923444" sldId="295"/>
            <ac:picMk id="2062" creationId="{1961C07D-49FA-484C-916F-36E9028C7FF9}"/>
          </ac:picMkLst>
        </pc:picChg>
        <pc:picChg chg="del">
          <ac:chgData name="Karoline Huth" userId="5ffc0af5-9e46-431a-90db-3541adb3af2d" providerId="ADAL" clId="{051D7D22-969B-4341-897B-DE70709A3043}" dt="2021-05-06T06:22:08.079" v="381" actId="478"/>
          <ac:picMkLst>
            <pc:docMk/>
            <pc:sldMk cId="3675923444" sldId="295"/>
            <ac:picMk id="2064" creationId="{8BD5CE09-F904-FA4A-9170-34E23D0F56D7}"/>
          </ac:picMkLst>
        </pc:picChg>
        <pc:cxnChg chg="add mod">
          <ac:chgData name="Karoline Huth" userId="5ffc0af5-9e46-431a-90db-3541adb3af2d" providerId="ADAL" clId="{051D7D22-969B-4341-897B-DE70709A3043}" dt="2021-05-06T06:24:44.996" v="422" actId="14100"/>
          <ac:cxnSpMkLst>
            <pc:docMk/>
            <pc:sldMk cId="3675923444" sldId="295"/>
            <ac:cxnSpMk id="6" creationId="{4A46E630-DD6E-0143-B48B-7C2A8B42E210}"/>
          </ac:cxnSpMkLst>
        </pc:cxnChg>
        <pc:cxnChg chg="add mod">
          <ac:chgData name="Karoline Huth" userId="5ffc0af5-9e46-431a-90db-3541adb3af2d" providerId="ADAL" clId="{051D7D22-969B-4341-897B-DE70709A3043}" dt="2021-05-06T06:31:12.409" v="515" actId="14100"/>
          <ac:cxnSpMkLst>
            <pc:docMk/>
            <pc:sldMk cId="3675923444" sldId="295"/>
            <ac:cxnSpMk id="25" creationId="{669E38E4-BDBA-394C-9E64-EE5B4801873B}"/>
          </ac:cxnSpMkLst>
        </pc:cxnChg>
        <pc:cxnChg chg="add mod">
          <ac:chgData name="Karoline Huth" userId="5ffc0af5-9e46-431a-90db-3541adb3af2d" providerId="ADAL" clId="{051D7D22-969B-4341-897B-DE70709A3043}" dt="2021-05-06T06:29:18.532" v="457" actId="14100"/>
          <ac:cxnSpMkLst>
            <pc:docMk/>
            <pc:sldMk cId="3675923444" sldId="295"/>
            <ac:cxnSpMk id="29" creationId="{3EB1A140-5DFC-3E45-B31C-54FBE37F8B1F}"/>
          </ac:cxnSpMkLst>
        </pc:cxnChg>
        <pc:cxnChg chg="add mod">
          <ac:chgData name="Karoline Huth" userId="5ffc0af5-9e46-431a-90db-3541adb3af2d" providerId="ADAL" clId="{051D7D22-969B-4341-897B-DE70709A3043}" dt="2021-05-06T06:29:38.945" v="499" actId="14100"/>
          <ac:cxnSpMkLst>
            <pc:docMk/>
            <pc:sldMk cId="3675923444" sldId="295"/>
            <ac:cxnSpMk id="34" creationId="{BFB1FF43-F340-0A41-8854-DEB8AB41FACF}"/>
          </ac:cxnSpMkLst>
        </pc:cxnChg>
        <pc:cxnChg chg="add mod">
          <ac:chgData name="Karoline Huth" userId="5ffc0af5-9e46-431a-90db-3541adb3af2d" providerId="ADAL" clId="{051D7D22-969B-4341-897B-DE70709A3043}" dt="2021-05-06T06:29:57.451" v="504" actId="1076"/>
          <ac:cxnSpMkLst>
            <pc:docMk/>
            <pc:sldMk cId="3675923444" sldId="295"/>
            <ac:cxnSpMk id="37" creationId="{10A71ADE-9A58-804D-A40C-CC2C81037A29}"/>
          </ac:cxnSpMkLst>
        </pc:cxnChg>
        <pc:cxnChg chg="add mod">
          <ac:chgData name="Karoline Huth" userId="5ffc0af5-9e46-431a-90db-3541adb3af2d" providerId="ADAL" clId="{051D7D22-969B-4341-897B-DE70709A3043}" dt="2021-05-06T06:30:09.126" v="507" actId="14100"/>
          <ac:cxnSpMkLst>
            <pc:docMk/>
            <pc:sldMk cId="3675923444" sldId="295"/>
            <ac:cxnSpMk id="39" creationId="{22E8D1CA-2C3E-464F-B50F-B2011175870A}"/>
          </ac:cxnSpMkLst>
        </pc:cxnChg>
        <pc:cxnChg chg="add mod">
          <ac:chgData name="Karoline Huth" userId="5ffc0af5-9e46-431a-90db-3541adb3af2d" providerId="ADAL" clId="{051D7D22-969B-4341-897B-DE70709A3043}" dt="2021-05-06T07:06:47.092" v="1290" actId="14100"/>
          <ac:cxnSpMkLst>
            <pc:docMk/>
            <pc:sldMk cId="3675923444" sldId="295"/>
            <ac:cxnSpMk id="41" creationId="{C18F8881-D312-F84F-88BA-3652488E0327}"/>
          </ac:cxnSpMkLst>
        </pc:cxnChg>
      </pc:sldChg>
      <pc:sldChg chg="addSp delSp modSp add del mod delAnim modShow modNotesTx">
        <pc:chgData name="Karoline Huth" userId="5ffc0af5-9e46-431a-90db-3541adb3af2d" providerId="ADAL" clId="{051D7D22-969B-4341-897B-DE70709A3043}" dt="2021-05-06T13:06:56.206" v="1338" actId="729"/>
        <pc:sldMkLst>
          <pc:docMk/>
          <pc:sldMk cId="2650014235" sldId="296"/>
        </pc:sldMkLst>
        <pc:spChg chg="mod">
          <ac:chgData name="Karoline Huth" userId="5ffc0af5-9e46-431a-90db-3541adb3af2d" providerId="ADAL" clId="{051D7D22-969B-4341-897B-DE70709A3043}" dt="2021-05-06T08:56:11.545" v="1327" actId="20577"/>
          <ac:spMkLst>
            <pc:docMk/>
            <pc:sldMk cId="2650014235" sldId="296"/>
            <ac:spMk id="6" creationId="{5035EED6-C86E-0B4F-ADE8-845324103C90}"/>
          </ac:spMkLst>
        </pc:spChg>
        <pc:spChg chg="del">
          <ac:chgData name="Karoline Huth" userId="5ffc0af5-9e46-431a-90db-3541adb3af2d" providerId="ADAL" clId="{051D7D22-969B-4341-897B-DE70709A3043}" dt="2021-05-06T08:56:15.752" v="1328" actId="478"/>
          <ac:spMkLst>
            <pc:docMk/>
            <pc:sldMk cId="2650014235" sldId="296"/>
            <ac:spMk id="8" creationId="{ED16A506-1292-B546-969C-435BE7C68315}"/>
          </ac:spMkLst>
        </pc:spChg>
        <pc:spChg chg="del">
          <ac:chgData name="Karoline Huth" userId="5ffc0af5-9e46-431a-90db-3541adb3af2d" providerId="ADAL" clId="{051D7D22-969B-4341-897B-DE70709A3043}" dt="2021-05-06T08:56:15.752" v="1328" actId="478"/>
          <ac:spMkLst>
            <pc:docMk/>
            <pc:sldMk cId="2650014235" sldId="296"/>
            <ac:spMk id="9" creationId="{703214F8-9A51-CE4C-A15E-440FCC1EC012}"/>
          </ac:spMkLst>
        </pc:spChg>
        <pc:spChg chg="del">
          <ac:chgData name="Karoline Huth" userId="5ffc0af5-9e46-431a-90db-3541adb3af2d" providerId="ADAL" clId="{051D7D22-969B-4341-897B-DE70709A3043}" dt="2021-05-06T08:56:15.752" v="1328" actId="478"/>
          <ac:spMkLst>
            <pc:docMk/>
            <pc:sldMk cId="2650014235" sldId="296"/>
            <ac:spMk id="10" creationId="{1EB90E50-D793-1347-AD12-35DBD4C534B2}"/>
          </ac:spMkLst>
        </pc:spChg>
        <pc:picChg chg="del">
          <ac:chgData name="Karoline Huth" userId="5ffc0af5-9e46-431a-90db-3541adb3af2d" providerId="ADAL" clId="{051D7D22-969B-4341-897B-DE70709A3043}" dt="2021-05-06T08:56:15.752" v="1328" actId="478"/>
          <ac:picMkLst>
            <pc:docMk/>
            <pc:sldMk cId="2650014235" sldId="296"/>
            <ac:picMk id="7" creationId="{BF890013-F7DD-7545-8013-A924ABF0CEC4}"/>
          </ac:picMkLst>
        </pc:picChg>
        <pc:picChg chg="add del mod">
          <ac:chgData name="Karoline Huth" userId="5ffc0af5-9e46-431a-90db-3541adb3af2d" providerId="ADAL" clId="{051D7D22-969B-4341-897B-DE70709A3043}" dt="2021-05-06T12:27:25.615" v="1334" actId="478"/>
          <ac:picMkLst>
            <pc:docMk/>
            <pc:sldMk cId="2650014235" sldId="296"/>
            <ac:picMk id="11" creationId="{D714D3CA-8E80-F046-9F5B-E966EDAB46FF}"/>
          </ac:picMkLst>
        </pc:picChg>
        <pc:picChg chg="add mod">
          <ac:chgData name="Karoline Huth" userId="5ffc0af5-9e46-431a-90db-3541adb3af2d" providerId="ADAL" clId="{051D7D22-969B-4341-897B-DE70709A3043}" dt="2021-05-06T12:27:26.644" v="1335"/>
          <ac:picMkLst>
            <pc:docMk/>
            <pc:sldMk cId="2650014235" sldId="296"/>
            <ac:picMk id="13" creationId="{0297CD7C-2A49-4E41-BA92-23CA3AA6850C}"/>
          </ac:picMkLst>
        </pc:picChg>
      </pc:sldChg>
      <pc:sldChg chg="add">
        <pc:chgData name="Karoline Huth" userId="5ffc0af5-9e46-431a-90db-3541adb3af2d" providerId="ADAL" clId="{051D7D22-969B-4341-897B-DE70709A3043}" dt="2021-05-06T12:26:24.888" v="1333"/>
        <pc:sldMkLst>
          <pc:docMk/>
          <pc:sldMk cId="1982708606" sldId="297"/>
        </pc:sldMkLst>
      </pc:sldChg>
    </pc:docChg>
  </pc:docChgLst>
  <pc:docChgLst>
    <pc:chgData name="Karoline Huth" userId="5ffc0af5-9e46-431a-90db-3541adb3af2d" providerId="ADAL" clId="{50317263-6294-3D41-AF61-AA6B2B0D26E6}"/>
    <pc:docChg chg="undo custSel addSld delSld modSld">
      <pc:chgData name="Karoline Huth" userId="5ffc0af5-9e46-431a-90db-3541adb3af2d" providerId="ADAL" clId="{50317263-6294-3D41-AF61-AA6B2B0D26E6}" dt="2023-01-28T13:37:13.109" v="488" actId="113"/>
      <pc:docMkLst>
        <pc:docMk/>
      </pc:docMkLst>
      <pc:sldChg chg="del">
        <pc:chgData name="Karoline Huth" userId="5ffc0af5-9e46-431a-90db-3541adb3af2d" providerId="ADAL" clId="{50317263-6294-3D41-AF61-AA6B2B0D26E6}" dt="2023-01-28T13:21:14.860" v="86" actId="2696"/>
        <pc:sldMkLst>
          <pc:docMk/>
          <pc:sldMk cId="1917598881" sldId="262"/>
        </pc:sldMkLst>
      </pc:sldChg>
      <pc:sldChg chg="del">
        <pc:chgData name="Karoline Huth" userId="5ffc0af5-9e46-431a-90db-3541adb3af2d" providerId="ADAL" clId="{50317263-6294-3D41-AF61-AA6B2B0D26E6}" dt="2023-01-28T13:21:15.027" v="87" actId="2696"/>
        <pc:sldMkLst>
          <pc:docMk/>
          <pc:sldMk cId="2299009425" sldId="278"/>
        </pc:sldMkLst>
      </pc:sldChg>
      <pc:sldChg chg="modSp mod">
        <pc:chgData name="Karoline Huth" userId="5ffc0af5-9e46-431a-90db-3541adb3af2d" providerId="ADAL" clId="{50317263-6294-3D41-AF61-AA6B2B0D26E6}" dt="2023-01-28T13:37:13.109" v="488" actId="113"/>
        <pc:sldMkLst>
          <pc:docMk/>
          <pc:sldMk cId="3501034909" sldId="293"/>
        </pc:sldMkLst>
        <pc:spChg chg="mod">
          <ac:chgData name="Karoline Huth" userId="5ffc0af5-9e46-431a-90db-3541adb3af2d" providerId="ADAL" clId="{50317263-6294-3D41-AF61-AA6B2B0D26E6}" dt="2023-01-28T13:37:13.109" v="488" actId="113"/>
          <ac:spMkLst>
            <pc:docMk/>
            <pc:sldMk cId="3501034909" sldId="293"/>
            <ac:spMk id="7" creationId="{EA29F227-3810-4945-BD9F-54E29C8A97C2}"/>
          </ac:spMkLst>
        </pc:spChg>
        <pc:spChg chg="mod">
          <ac:chgData name="Karoline Huth" userId="5ffc0af5-9e46-431a-90db-3541adb3af2d" providerId="ADAL" clId="{50317263-6294-3D41-AF61-AA6B2B0D26E6}" dt="2023-01-28T13:20:11.409" v="29" actId="20577"/>
          <ac:spMkLst>
            <pc:docMk/>
            <pc:sldMk cId="3501034909" sldId="293"/>
            <ac:spMk id="11" creationId="{2A82E7EC-5634-5C4D-A428-6797F1086FBC}"/>
          </ac:spMkLst>
        </pc:spChg>
        <pc:picChg chg="mod">
          <ac:chgData name="Karoline Huth" userId="5ffc0af5-9e46-431a-90db-3541adb3af2d" providerId="ADAL" clId="{50317263-6294-3D41-AF61-AA6B2B0D26E6}" dt="2023-01-28T13:37:04.982" v="485" actId="1076"/>
          <ac:picMkLst>
            <pc:docMk/>
            <pc:sldMk cId="3501034909" sldId="293"/>
            <ac:picMk id="17" creationId="{03FAA240-8827-4947-BE1B-FEF70BF7D287}"/>
          </ac:picMkLst>
        </pc:picChg>
        <pc:picChg chg="mod">
          <ac:chgData name="Karoline Huth" userId="5ffc0af5-9e46-431a-90db-3541adb3af2d" providerId="ADAL" clId="{50317263-6294-3D41-AF61-AA6B2B0D26E6}" dt="2023-01-28T13:37:08.720" v="487" actId="1076"/>
          <ac:picMkLst>
            <pc:docMk/>
            <pc:sldMk cId="3501034909" sldId="293"/>
            <ac:picMk id="19" creationId="{46A5BAB7-DB81-A94B-A8D5-5F24B8132573}"/>
          </ac:picMkLst>
        </pc:picChg>
        <pc:picChg chg="mod">
          <ac:chgData name="Karoline Huth" userId="5ffc0af5-9e46-431a-90db-3541adb3af2d" providerId="ADAL" clId="{50317263-6294-3D41-AF61-AA6B2B0D26E6}" dt="2023-01-28T13:37:07.369" v="486" actId="1076"/>
          <ac:picMkLst>
            <pc:docMk/>
            <pc:sldMk cId="3501034909" sldId="293"/>
            <ac:picMk id="20" creationId="{17CB6D78-6AB5-6140-A04C-491D0F7B635C}"/>
          </ac:picMkLst>
        </pc:picChg>
      </pc:sldChg>
      <pc:sldChg chg="del">
        <pc:chgData name="Karoline Huth" userId="5ffc0af5-9e46-431a-90db-3541adb3af2d" providerId="ADAL" clId="{50317263-6294-3D41-AF61-AA6B2B0D26E6}" dt="2023-01-28T13:21:16.531" v="90" actId="2696"/>
        <pc:sldMkLst>
          <pc:docMk/>
          <pc:sldMk cId="1975769058" sldId="298"/>
        </pc:sldMkLst>
      </pc:sldChg>
      <pc:sldChg chg="del">
        <pc:chgData name="Karoline Huth" userId="5ffc0af5-9e46-431a-90db-3541adb3af2d" providerId="ADAL" clId="{50317263-6294-3D41-AF61-AA6B2B0D26E6}" dt="2023-01-28T13:21:15.170" v="88" actId="2696"/>
        <pc:sldMkLst>
          <pc:docMk/>
          <pc:sldMk cId="3006194109" sldId="300"/>
        </pc:sldMkLst>
      </pc:sldChg>
      <pc:sldChg chg="del">
        <pc:chgData name="Karoline Huth" userId="5ffc0af5-9e46-431a-90db-3541adb3af2d" providerId="ADAL" clId="{50317263-6294-3D41-AF61-AA6B2B0D26E6}" dt="2023-01-28T13:21:15.540" v="89" actId="2696"/>
        <pc:sldMkLst>
          <pc:docMk/>
          <pc:sldMk cId="1256644468" sldId="301"/>
        </pc:sldMkLst>
      </pc:sldChg>
      <pc:sldChg chg="del">
        <pc:chgData name="Karoline Huth" userId="5ffc0af5-9e46-431a-90db-3541adb3af2d" providerId="ADAL" clId="{50317263-6294-3D41-AF61-AA6B2B0D26E6}" dt="2023-01-28T13:21:09.944" v="72" actId="2696"/>
        <pc:sldMkLst>
          <pc:docMk/>
          <pc:sldMk cId="1263136303" sldId="304"/>
        </pc:sldMkLst>
      </pc:sldChg>
      <pc:sldChg chg="del">
        <pc:chgData name="Karoline Huth" userId="5ffc0af5-9e46-431a-90db-3541adb3af2d" providerId="ADAL" clId="{50317263-6294-3D41-AF61-AA6B2B0D26E6}" dt="2023-01-28T13:21:10.374" v="73" actId="2696"/>
        <pc:sldMkLst>
          <pc:docMk/>
          <pc:sldMk cId="947464294" sldId="306"/>
        </pc:sldMkLst>
      </pc:sldChg>
      <pc:sldChg chg="del">
        <pc:chgData name="Karoline Huth" userId="5ffc0af5-9e46-431a-90db-3541adb3af2d" providerId="ADAL" clId="{50317263-6294-3D41-AF61-AA6B2B0D26E6}" dt="2023-01-28T13:20:31.072" v="45" actId="2696"/>
        <pc:sldMkLst>
          <pc:docMk/>
          <pc:sldMk cId="3075618489" sldId="307"/>
        </pc:sldMkLst>
      </pc:sldChg>
      <pc:sldChg chg="del">
        <pc:chgData name="Karoline Huth" userId="5ffc0af5-9e46-431a-90db-3541adb3af2d" providerId="ADAL" clId="{50317263-6294-3D41-AF61-AA6B2B0D26E6}" dt="2023-01-28T13:20:30.485" v="44" actId="2696"/>
        <pc:sldMkLst>
          <pc:docMk/>
          <pc:sldMk cId="1098523167" sldId="308"/>
        </pc:sldMkLst>
      </pc:sldChg>
      <pc:sldChg chg="del">
        <pc:chgData name="Karoline Huth" userId="5ffc0af5-9e46-431a-90db-3541adb3af2d" providerId="ADAL" clId="{50317263-6294-3D41-AF61-AA6B2B0D26E6}" dt="2023-01-28T13:20:17.651" v="36" actId="2696"/>
        <pc:sldMkLst>
          <pc:docMk/>
          <pc:sldMk cId="2064747397" sldId="309"/>
        </pc:sldMkLst>
      </pc:sldChg>
      <pc:sldChg chg="del">
        <pc:chgData name="Karoline Huth" userId="5ffc0af5-9e46-431a-90db-3541adb3af2d" providerId="ADAL" clId="{50317263-6294-3D41-AF61-AA6B2B0D26E6}" dt="2023-01-28T13:21:10.581" v="74" actId="2696"/>
        <pc:sldMkLst>
          <pc:docMk/>
          <pc:sldMk cId="3562891216" sldId="311"/>
        </pc:sldMkLst>
      </pc:sldChg>
      <pc:sldChg chg="del">
        <pc:chgData name="Karoline Huth" userId="5ffc0af5-9e46-431a-90db-3541adb3af2d" providerId="ADAL" clId="{50317263-6294-3D41-AF61-AA6B2B0D26E6}" dt="2023-01-28T13:20:32.618" v="49" actId="2696"/>
        <pc:sldMkLst>
          <pc:docMk/>
          <pc:sldMk cId="898957694" sldId="312"/>
        </pc:sldMkLst>
      </pc:sldChg>
      <pc:sldChg chg="del">
        <pc:chgData name="Karoline Huth" userId="5ffc0af5-9e46-431a-90db-3541adb3af2d" providerId="ADAL" clId="{50317263-6294-3D41-AF61-AA6B2B0D26E6}" dt="2023-01-28T13:21:11.074" v="77" actId="2696"/>
        <pc:sldMkLst>
          <pc:docMk/>
          <pc:sldMk cId="1287722109" sldId="313"/>
        </pc:sldMkLst>
      </pc:sldChg>
      <pc:sldChg chg="del">
        <pc:chgData name="Karoline Huth" userId="5ffc0af5-9e46-431a-90db-3541adb3af2d" providerId="ADAL" clId="{50317263-6294-3D41-AF61-AA6B2B0D26E6}" dt="2023-01-28T13:21:11.424" v="79" actId="2696"/>
        <pc:sldMkLst>
          <pc:docMk/>
          <pc:sldMk cId="2745920649" sldId="314"/>
        </pc:sldMkLst>
      </pc:sldChg>
      <pc:sldChg chg="del">
        <pc:chgData name="Karoline Huth" userId="5ffc0af5-9e46-431a-90db-3541adb3af2d" providerId="ADAL" clId="{50317263-6294-3D41-AF61-AA6B2B0D26E6}" dt="2023-01-28T13:20:42.592" v="60" actId="2696"/>
        <pc:sldMkLst>
          <pc:docMk/>
          <pc:sldMk cId="1755101811" sldId="317"/>
        </pc:sldMkLst>
      </pc:sldChg>
      <pc:sldChg chg="del">
        <pc:chgData name="Karoline Huth" userId="5ffc0af5-9e46-431a-90db-3541adb3af2d" providerId="ADAL" clId="{50317263-6294-3D41-AF61-AA6B2B0D26E6}" dt="2023-01-28T13:21:10.769" v="75" actId="2696"/>
        <pc:sldMkLst>
          <pc:docMk/>
          <pc:sldMk cId="1803909864" sldId="318"/>
        </pc:sldMkLst>
      </pc:sldChg>
      <pc:sldChg chg="del">
        <pc:chgData name="Karoline Huth" userId="5ffc0af5-9e46-431a-90db-3541adb3af2d" providerId="ADAL" clId="{50317263-6294-3D41-AF61-AA6B2B0D26E6}" dt="2023-01-28T13:20:34.005" v="52" actId="2696"/>
        <pc:sldMkLst>
          <pc:docMk/>
          <pc:sldMk cId="4191489699" sldId="319"/>
        </pc:sldMkLst>
      </pc:sldChg>
      <pc:sldChg chg="del">
        <pc:chgData name="Karoline Huth" userId="5ffc0af5-9e46-431a-90db-3541adb3af2d" providerId="ADAL" clId="{50317263-6294-3D41-AF61-AA6B2B0D26E6}" dt="2023-01-28T13:20:17.323" v="35" actId="2696"/>
        <pc:sldMkLst>
          <pc:docMk/>
          <pc:sldMk cId="178125864" sldId="321"/>
        </pc:sldMkLst>
      </pc:sldChg>
      <pc:sldChg chg="del">
        <pc:chgData name="Karoline Huth" userId="5ffc0af5-9e46-431a-90db-3541adb3af2d" providerId="ADAL" clId="{50317263-6294-3D41-AF61-AA6B2B0D26E6}" dt="2023-01-28T13:21:11.992" v="82" actId="2696"/>
        <pc:sldMkLst>
          <pc:docMk/>
          <pc:sldMk cId="3978242254" sldId="322"/>
        </pc:sldMkLst>
      </pc:sldChg>
      <pc:sldChg chg="add del">
        <pc:chgData name="Karoline Huth" userId="5ffc0af5-9e46-431a-90db-3541adb3af2d" providerId="ADAL" clId="{50317263-6294-3D41-AF61-AA6B2B0D26E6}" dt="2023-01-28T13:21:14.557" v="85" actId="2696"/>
        <pc:sldMkLst>
          <pc:docMk/>
          <pc:sldMk cId="3224263321" sldId="323"/>
        </pc:sldMkLst>
      </pc:sldChg>
      <pc:sldChg chg="del">
        <pc:chgData name="Karoline Huth" userId="5ffc0af5-9e46-431a-90db-3541adb3af2d" providerId="ADAL" clId="{50317263-6294-3D41-AF61-AA6B2B0D26E6}" dt="2023-01-28T13:20:48.619" v="65" actId="2696"/>
        <pc:sldMkLst>
          <pc:docMk/>
          <pc:sldMk cId="3421995506" sldId="326"/>
        </pc:sldMkLst>
      </pc:sldChg>
      <pc:sldChg chg="modSp mod">
        <pc:chgData name="Karoline Huth" userId="5ffc0af5-9e46-431a-90db-3541adb3af2d" providerId="ADAL" clId="{50317263-6294-3D41-AF61-AA6B2B0D26E6}" dt="2023-01-28T13:26:02.196" v="172" actId="20577"/>
        <pc:sldMkLst>
          <pc:docMk/>
          <pc:sldMk cId="1123499816" sldId="327"/>
        </pc:sldMkLst>
        <pc:spChg chg="mod">
          <ac:chgData name="Karoline Huth" userId="5ffc0af5-9e46-431a-90db-3541adb3af2d" providerId="ADAL" clId="{50317263-6294-3D41-AF61-AA6B2B0D26E6}" dt="2023-01-28T13:26:02.196" v="172" actId="20577"/>
          <ac:spMkLst>
            <pc:docMk/>
            <pc:sldMk cId="1123499816" sldId="327"/>
            <ac:spMk id="6" creationId="{5035EED6-C86E-0B4F-ADE8-845324103C90}"/>
          </ac:spMkLst>
        </pc:spChg>
      </pc:sldChg>
      <pc:sldChg chg="del">
        <pc:chgData name="Karoline Huth" userId="5ffc0af5-9e46-431a-90db-3541adb3af2d" providerId="ADAL" clId="{50317263-6294-3D41-AF61-AA6B2B0D26E6}" dt="2023-01-28T13:20:18.634" v="37" actId="2696"/>
        <pc:sldMkLst>
          <pc:docMk/>
          <pc:sldMk cId="3709373356" sldId="332"/>
        </pc:sldMkLst>
      </pc:sldChg>
      <pc:sldChg chg="add del">
        <pc:chgData name="Karoline Huth" userId="5ffc0af5-9e46-431a-90db-3541adb3af2d" providerId="ADAL" clId="{50317263-6294-3D41-AF61-AA6B2B0D26E6}" dt="2023-01-28T13:20:27.991" v="42" actId="2696"/>
        <pc:sldMkLst>
          <pc:docMk/>
          <pc:sldMk cId="3263458289" sldId="340"/>
        </pc:sldMkLst>
      </pc:sldChg>
      <pc:sldChg chg="del">
        <pc:chgData name="Karoline Huth" userId="5ffc0af5-9e46-431a-90db-3541adb3af2d" providerId="ADAL" clId="{50317263-6294-3D41-AF61-AA6B2B0D26E6}" dt="2023-01-28T13:20:33.051" v="50" actId="2696"/>
        <pc:sldMkLst>
          <pc:docMk/>
          <pc:sldMk cId="2440519191" sldId="344"/>
        </pc:sldMkLst>
      </pc:sldChg>
      <pc:sldChg chg="del">
        <pc:chgData name="Karoline Huth" userId="5ffc0af5-9e46-431a-90db-3541adb3af2d" providerId="ADAL" clId="{50317263-6294-3D41-AF61-AA6B2B0D26E6}" dt="2023-01-28T13:21:11.752" v="81" actId="2696"/>
        <pc:sldMkLst>
          <pc:docMk/>
          <pc:sldMk cId="1072562978" sldId="346"/>
        </pc:sldMkLst>
      </pc:sldChg>
      <pc:sldChg chg="addSp delSp del">
        <pc:chgData name="Karoline Huth" userId="5ffc0af5-9e46-431a-90db-3541adb3af2d" providerId="ADAL" clId="{50317263-6294-3D41-AF61-AA6B2B0D26E6}" dt="2023-01-28T13:25:36.113" v="143" actId="2696"/>
        <pc:sldMkLst>
          <pc:docMk/>
          <pc:sldMk cId="2317974034" sldId="557"/>
        </pc:sldMkLst>
        <pc:picChg chg="add del">
          <ac:chgData name="Karoline Huth" userId="5ffc0af5-9e46-431a-90db-3541adb3af2d" providerId="ADAL" clId="{50317263-6294-3D41-AF61-AA6B2B0D26E6}" dt="2023-01-28T13:24:46.023" v="101"/>
          <ac:picMkLst>
            <pc:docMk/>
            <pc:sldMk cId="2317974034" sldId="557"/>
            <ac:picMk id="2050" creationId="{90085AE8-F0D7-3571-54A7-6F7A6F1951D1}"/>
          </ac:picMkLst>
        </pc:picChg>
      </pc:sldChg>
      <pc:sldChg chg="del">
        <pc:chgData name="Karoline Huth" userId="5ffc0af5-9e46-431a-90db-3541adb3af2d" providerId="ADAL" clId="{50317263-6294-3D41-AF61-AA6B2B0D26E6}" dt="2023-01-28T13:21:20.630" v="91" actId="2696"/>
        <pc:sldMkLst>
          <pc:docMk/>
          <pc:sldMk cId="2217859171" sldId="565"/>
        </pc:sldMkLst>
      </pc:sldChg>
      <pc:sldChg chg="del">
        <pc:chgData name="Karoline Huth" userId="5ffc0af5-9e46-431a-90db-3541adb3af2d" providerId="ADAL" clId="{50317263-6294-3D41-AF61-AA6B2B0D26E6}" dt="2023-01-28T13:20:30.091" v="43" actId="2696"/>
        <pc:sldMkLst>
          <pc:docMk/>
          <pc:sldMk cId="2104828492" sldId="566"/>
        </pc:sldMkLst>
      </pc:sldChg>
      <pc:sldChg chg="del">
        <pc:chgData name="Karoline Huth" userId="5ffc0af5-9e46-431a-90db-3541adb3af2d" providerId="ADAL" clId="{50317263-6294-3D41-AF61-AA6B2B0D26E6}" dt="2023-01-28T13:20:20.395" v="39" actId="2696"/>
        <pc:sldMkLst>
          <pc:docMk/>
          <pc:sldMk cId="2746430795" sldId="567"/>
        </pc:sldMkLst>
      </pc:sldChg>
      <pc:sldChg chg="del">
        <pc:chgData name="Karoline Huth" userId="5ffc0af5-9e46-431a-90db-3541adb3af2d" providerId="ADAL" clId="{50317263-6294-3D41-AF61-AA6B2B0D26E6}" dt="2023-01-28T13:20:31.950" v="47" actId="2696"/>
        <pc:sldMkLst>
          <pc:docMk/>
          <pc:sldMk cId="3976108557" sldId="568"/>
        </pc:sldMkLst>
      </pc:sldChg>
      <pc:sldChg chg="del">
        <pc:chgData name="Karoline Huth" userId="5ffc0af5-9e46-431a-90db-3541adb3af2d" providerId="ADAL" clId="{50317263-6294-3D41-AF61-AA6B2B0D26E6}" dt="2023-01-28T13:20:34.842" v="54" actId="2696"/>
        <pc:sldMkLst>
          <pc:docMk/>
          <pc:sldMk cId="2172580972" sldId="569"/>
        </pc:sldMkLst>
      </pc:sldChg>
      <pc:sldChg chg="del">
        <pc:chgData name="Karoline Huth" userId="5ffc0af5-9e46-431a-90db-3541adb3af2d" providerId="ADAL" clId="{50317263-6294-3D41-AF61-AA6B2B0D26E6}" dt="2023-01-28T13:20:44.938" v="62" actId="2696"/>
        <pc:sldMkLst>
          <pc:docMk/>
          <pc:sldMk cId="2436856395" sldId="570"/>
        </pc:sldMkLst>
      </pc:sldChg>
      <pc:sldChg chg="del">
        <pc:chgData name="Karoline Huth" userId="5ffc0af5-9e46-431a-90db-3541adb3af2d" providerId="ADAL" clId="{50317263-6294-3D41-AF61-AA6B2B0D26E6}" dt="2023-01-28T13:20:51.249" v="67" actId="2696"/>
        <pc:sldMkLst>
          <pc:docMk/>
          <pc:sldMk cId="388392664" sldId="571"/>
        </pc:sldMkLst>
      </pc:sldChg>
      <pc:sldChg chg="del">
        <pc:chgData name="Karoline Huth" userId="5ffc0af5-9e46-431a-90db-3541adb3af2d" providerId="ADAL" clId="{50317263-6294-3D41-AF61-AA6B2B0D26E6}" dt="2023-01-28T13:21:06.717" v="69" actId="2696"/>
        <pc:sldMkLst>
          <pc:docMk/>
          <pc:sldMk cId="1841694128" sldId="572"/>
        </pc:sldMkLst>
      </pc:sldChg>
      <pc:sldChg chg="del">
        <pc:chgData name="Karoline Huth" userId="5ffc0af5-9e46-431a-90db-3541adb3af2d" providerId="ADAL" clId="{50317263-6294-3D41-AF61-AA6B2B0D26E6}" dt="2023-01-28T13:21:10.935" v="76" actId="2696"/>
        <pc:sldMkLst>
          <pc:docMk/>
          <pc:sldMk cId="4219450527" sldId="573"/>
        </pc:sldMkLst>
      </pc:sldChg>
      <pc:sldChg chg="del">
        <pc:chgData name="Karoline Huth" userId="5ffc0af5-9e46-431a-90db-3541adb3af2d" providerId="ADAL" clId="{50317263-6294-3D41-AF61-AA6B2B0D26E6}" dt="2023-01-28T13:21:11.267" v="78" actId="2696"/>
        <pc:sldMkLst>
          <pc:docMk/>
          <pc:sldMk cId="1875585329" sldId="574"/>
        </pc:sldMkLst>
      </pc:sldChg>
      <pc:sldChg chg="del">
        <pc:chgData name="Karoline Huth" userId="5ffc0af5-9e46-431a-90db-3541adb3af2d" providerId="ADAL" clId="{50317263-6294-3D41-AF61-AA6B2B0D26E6}" dt="2023-01-28T13:21:11.576" v="80" actId="2696"/>
        <pc:sldMkLst>
          <pc:docMk/>
          <pc:sldMk cId="3334128499" sldId="575"/>
        </pc:sldMkLst>
      </pc:sldChg>
      <pc:sldChg chg="del">
        <pc:chgData name="Karoline Huth" userId="5ffc0af5-9e46-431a-90db-3541adb3af2d" providerId="ADAL" clId="{50317263-6294-3D41-AF61-AA6B2B0D26E6}" dt="2023-01-28T13:20:54.141" v="68" actId="2696"/>
        <pc:sldMkLst>
          <pc:docMk/>
          <pc:sldMk cId="1008099550" sldId="576"/>
        </pc:sldMkLst>
      </pc:sldChg>
      <pc:sldChg chg="del">
        <pc:chgData name="Karoline Huth" userId="5ffc0af5-9e46-431a-90db-3541adb3af2d" providerId="ADAL" clId="{50317263-6294-3D41-AF61-AA6B2B0D26E6}" dt="2023-01-28T13:21:09.334" v="71" actId="2696"/>
        <pc:sldMkLst>
          <pc:docMk/>
          <pc:sldMk cId="2438409721" sldId="577"/>
        </pc:sldMkLst>
      </pc:sldChg>
      <pc:sldChg chg="del">
        <pc:chgData name="Karoline Huth" userId="5ffc0af5-9e46-431a-90db-3541adb3af2d" providerId="ADAL" clId="{50317263-6294-3D41-AF61-AA6B2B0D26E6}" dt="2023-01-28T13:20:35.906" v="56" actId="2696"/>
        <pc:sldMkLst>
          <pc:docMk/>
          <pc:sldMk cId="2046184058" sldId="578"/>
        </pc:sldMkLst>
      </pc:sldChg>
      <pc:sldChg chg="del">
        <pc:chgData name="Karoline Huth" userId="5ffc0af5-9e46-431a-90db-3541adb3af2d" providerId="ADAL" clId="{50317263-6294-3D41-AF61-AA6B2B0D26E6}" dt="2023-01-28T13:20:31.467" v="46" actId="2696"/>
        <pc:sldMkLst>
          <pc:docMk/>
          <pc:sldMk cId="1308458021" sldId="579"/>
        </pc:sldMkLst>
      </pc:sldChg>
      <pc:sldChg chg="del">
        <pc:chgData name="Karoline Huth" userId="5ffc0af5-9e46-431a-90db-3541adb3af2d" providerId="ADAL" clId="{50317263-6294-3D41-AF61-AA6B2B0D26E6}" dt="2023-01-28T13:20:33.517" v="51" actId="2696"/>
        <pc:sldMkLst>
          <pc:docMk/>
          <pc:sldMk cId="1903023030" sldId="580"/>
        </pc:sldMkLst>
      </pc:sldChg>
      <pc:sldChg chg="del">
        <pc:chgData name="Karoline Huth" userId="5ffc0af5-9e46-431a-90db-3541adb3af2d" providerId="ADAL" clId="{50317263-6294-3D41-AF61-AA6B2B0D26E6}" dt="2023-01-28T13:20:49.458" v="66" actId="2696"/>
        <pc:sldMkLst>
          <pc:docMk/>
          <pc:sldMk cId="203783832" sldId="581"/>
        </pc:sldMkLst>
      </pc:sldChg>
      <pc:sldChg chg="del">
        <pc:chgData name="Karoline Huth" userId="5ffc0af5-9e46-431a-90db-3541adb3af2d" providerId="ADAL" clId="{50317263-6294-3D41-AF61-AA6B2B0D26E6}" dt="2023-01-28T13:20:32.257" v="48" actId="2696"/>
        <pc:sldMkLst>
          <pc:docMk/>
          <pc:sldMk cId="3011718574" sldId="582"/>
        </pc:sldMkLst>
      </pc:sldChg>
      <pc:sldChg chg="del">
        <pc:chgData name="Karoline Huth" userId="5ffc0af5-9e46-431a-90db-3541adb3af2d" providerId="ADAL" clId="{50317263-6294-3D41-AF61-AA6B2B0D26E6}" dt="2023-01-28T13:20:34.422" v="53" actId="2696"/>
        <pc:sldMkLst>
          <pc:docMk/>
          <pc:sldMk cId="262885114" sldId="583"/>
        </pc:sldMkLst>
      </pc:sldChg>
      <pc:sldChg chg="del">
        <pc:chgData name="Karoline Huth" userId="5ffc0af5-9e46-431a-90db-3541adb3af2d" providerId="ADAL" clId="{50317263-6294-3D41-AF61-AA6B2B0D26E6}" dt="2023-01-28T13:20:35.220" v="55" actId="2696"/>
        <pc:sldMkLst>
          <pc:docMk/>
          <pc:sldMk cId="2805616149" sldId="584"/>
        </pc:sldMkLst>
      </pc:sldChg>
      <pc:sldChg chg="del">
        <pc:chgData name="Karoline Huth" userId="5ffc0af5-9e46-431a-90db-3541adb3af2d" providerId="ADAL" clId="{50317263-6294-3D41-AF61-AA6B2B0D26E6}" dt="2023-01-28T13:20:45.456" v="63" actId="2696"/>
        <pc:sldMkLst>
          <pc:docMk/>
          <pc:sldMk cId="4244354067" sldId="585"/>
        </pc:sldMkLst>
      </pc:sldChg>
      <pc:sldChg chg="del">
        <pc:chgData name="Karoline Huth" userId="5ffc0af5-9e46-431a-90db-3541adb3af2d" providerId="ADAL" clId="{50317263-6294-3D41-AF61-AA6B2B0D26E6}" dt="2023-01-28T13:20:47.605" v="64" actId="2696"/>
        <pc:sldMkLst>
          <pc:docMk/>
          <pc:sldMk cId="2389673662" sldId="586"/>
        </pc:sldMkLst>
      </pc:sldChg>
      <pc:sldChg chg="del">
        <pc:chgData name="Karoline Huth" userId="5ffc0af5-9e46-431a-90db-3541adb3af2d" providerId="ADAL" clId="{50317263-6294-3D41-AF61-AA6B2B0D26E6}" dt="2023-01-28T13:20:44.327" v="61" actId="2696"/>
        <pc:sldMkLst>
          <pc:docMk/>
          <pc:sldMk cId="2962268395" sldId="587"/>
        </pc:sldMkLst>
      </pc:sldChg>
      <pc:sldChg chg="del">
        <pc:chgData name="Karoline Huth" userId="5ffc0af5-9e46-431a-90db-3541adb3af2d" providerId="ADAL" clId="{50317263-6294-3D41-AF61-AA6B2B0D26E6}" dt="2023-01-28T13:20:36.430" v="57" actId="2696"/>
        <pc:sldMkLst>
          <pc:docMk/>
          <pc:sldMk cId="2805274580" sldId="588"/>
        </pc:sldMkLst>
      </pc:sldChg>
      <pc:sldChg chg="del">
        <pc:chgData name="Karoline Huth" userId="5ffc0af5-9e46-431a-90db-3541adb3af2d" providerId="ADAL" clId="{50317263-6294-3D41-AF61-AA6B2B0D26E6}" dt="2023-01-28T13:20:41.499" v="59" actId="2696"/>
        <pc:sldMkLst>
          <pc:docMk/>
          <pc:sldMk cId="3846706252" sldId="589"/>
        </pc:sldMkLst>
      </pc:sldChg>
      <pc:sldChg chg="del">
        <pc:chgData name="Karoline Huth" userId="5ffc0af5-9e46-431a-90db-3541adb3af2d" providerId="ADAL" clId="{50317263-6294-3D41-AF61-AA6B2B0D26E6}" dt="2023-01-28T13:20:36.927" v="58" actId="2696"/>
        <pc:sldMkLst>
          <pc:docMk/>
          <pc:sldMk cId="2472206257" sldId="590"/>
        </pc:sldMkLst>
      </pc:sldChg>
      <pc:sldChg chg="del">
        <pc:chgData name="Karoline Huth" userId="5ffc0af5-9e46-431a-90db-3541adb3af2d" providerId="ADAL" clId="{50317263-6294-3D41-AF61-AA6B2B0D26E6}" dt="2023-01-28T13:20:19.751" v="38" actId="2696"/>
        <pc:sldMkLst>
          <pc:docMk/>
          <pc:sldMk cId="526457269" sldId="591"/>
        </pc:sldMkLst>
      </pc:sldChg>
      <pc:sldChg chg="delSp modSp mod">
        <pc:chgData name="Karoline Huth" userId="5ffc0af5-9e46-431a-90db-3541adb3af2d" providerId="ADAL" clId="{50317263-6294-3D41-AF61-AA6B2B0D26E6}" dt="2023-01-28T13:25:52.487" v="159" actId="478"/>
        <pc:sldMkLst>
          <pc:docMk/>
          <pc:sldMk cId="2942932033" sldId="592"/>
        </pc:sldMkLst>
        <pc:spChg chg="mod">
          <ac:chgData name="Karoline Huth" userId="5ffc0af5-9e46-431a-90db-3541adb3af2d" providerId="ADAL" clId="{50317263-6294-3D41-AF61-AA6B2B0D26E6}" dt="2023-01-28T13:25:49.944" v="158" actId="20577"/>
          <ac:spMkLst>
            <pc:docMk/>
            <pc:sldMk cId="2942932033" sldId="592"/>
            <ac:spMk id="6" creationId="{5035EED6-C86E-0B4F-ADE8-845324103C90}"/>
          </ac:spMkLst>
        </pc:spChg>
        <pc:picChg chg="del">
          <ac:chgData name="Karoline Huth" userId="5ffc0af5-9e46-431a-90db-3541adb3af2d" providerId="ADAL" clId="{50317263-6294-3D41-AF61-AA6B2B0D26E6}" dt="2023-01-28T13:25:52.487" v="159" actId="478"/>
          <ac:picMkLst>
            <pc:docMk/>
            <pc:sldMk cId="2942932033" sldId="592"/>
            <ac:picMk id="9" creationId="{6D718DD8-FA25-B840-8087-8F297121158A}"/>
          </ac:picMkLst>
        </pc:picChg>
      </pc:sldChg>
      <pc:sldChg chg="del">
        <pc:chgData name="Karoline Huth" userId="5ffc0af5-9e46-431a-90db-3541adb3af2d" providerId="ADAL" clId="{50317263-6294-3D41-AF61-AA6B2B0D26E6}" dt="2023-01-28T13:21:08.121" v="70" actId="2696"/>
        <pc:sldMkLst>
          <pc:docMk/>
          <pc:sldMk cId="3206181153" sldId="593"/>
        </pc:sldMkLst>
      </pc:sldChg>
      <pc:sldChg chg="addSp delSp modSp add del mod setBg delDesignElem">
        <pc:chgData name="Karoline Huth" userId="5ffc0af5-9e46-431a-90db-3541adb3af2d" providerId="ADAL" clId="{50317263-6294-3D41-AF61-AA6B2B0D26E6}" dt="2023-01-28T13:25:34.547" v="142" actId="2696"/>
        <pc:sldMkLst>
          <pc:docMk/>
          <pc:sldMk cId="3794190836" sldId="593"/>
        </pc:sldMkLst>
        <pc:spChg chg="add">
          <ac:chgData name="Karoline Huth" userId="5ffc0af5-9e46-431a-90db-3541adb3af2d" providerId="ADAL" clId="{50317263-6294-3D41-AF61-AA6B2B0D26E6}" dt="2023-01-28T13:21:49.552" v="96" actId="26606"/>
          <ac:spMkLst>
            <pc:docMk/>
            <pc:sldMk cId="3794190836" sldId="593"/>
            <ac:spMk id="1031" creationId="{2B566528-1B12-4246-9431-5C2D7D081168}"/>
          </ac:spMkLst>
        </pc:spChg>
        <pc:spChg chg="add">
          <ac:chgData name="Karoline Huth" userId="5ffc0af5-9e46-431a-90db-3541adb3af2d" providerId="ADAL" clId="{50317263-6294-3D41-AF61-AA6B2B0D26E6}" dt="2023-01-28T13:21:49.552" v="96" actId="26606"/>
          <ac:spMkLst>
            <pc:docMk/>
            <pc:sldMk cId="3794190836" sldId="593"/>
            <ac:spMk id="1033" creationId="{2E80C965-DB6D-4F81-9E9E-B027384D0BD6}"/>
          </ac:spMkLst>
        </pc:spChg>
        <pc:spChg chg="add">
          <ac:chgData name="Karoline Huth" userId="5ffc0af5-9e46-431a-90db-3541adb3af2d" providerId="ADAL" clId="{50317263-6294-3D41-AF61-AA6B2B0D26E6}" dt="2023-01-28T13:21:49.552" v="96" actId="26606"/>
          <ac:spMkLst>
            <pc:docMk/>
            <pc:sldMk cId="3794190836" sldId="593"/>
            <ac:spMk id="1035" creationId="{A580F890-B085-4E95-96AA-55AEBEC5CE6E}"/>
          </ac:spMkLst>
        </pc:spChg>
        <pc:spChg chg="add">
          <ac:chgData name="Karoline Huth" userId="5ffc0af5-9e46-431a-90db-3541adb3af2d" providerId="ADAL" clId="{50317263-6294-3D41-AF61-AA6B2B0D26E6}" dt="2023-01-28T13:21:49.552" v="96" actId="26606"/>
          <ac:spMkLst>
            <pc:docMk/>
            <pc:sldMk cId="3794190836" sldId="593"/>
            <ac:spMk id="1037" creationId="{D3F51FEB-38FB-4F6C-9F7B-2F2AFAB65463}"/>
          </ac:spMkLst>
        </pc:spChg>
        <pc:spChg chg="add">
          <ac:chgData name="Karoline Huth" userId="5ffc0af5-9e46-431a-90db-3541adb3af2d" providerId="ADAL" clId="{50317263-6294-3D41-AF61-AA6B2B0D26E6}" dt="2023-01-28T13:21:49.552" v="96" actId="26606"/>
          <ac:spMkLst>
            <pc:docMk/>
            <pc:sldMk cId="3794190836" sldId="593"/>
            <ac:spMk id="1039" creationId="{1E547BA6-BAE0-43BB-A7CA-60F69CE252F0}"/>
          </ac:spMkLst>
        </pc:spChg>
        <pc:spChg chg="del">
          <ac:chgData name="Karoline Huth" userId="5ffc0af5-9e46-431a-90db-3541adb3af2d" providerId="ADAL" clId="{50317263-6294-3D41-AF61-AA6B2B0D26E6}" dt="2023-01-28T13:21:25.018" v="93"/>
          <ac:spMkLst>
            <pc:docMk/>
            <pc:sldMk cId="3794190836" sldId="593"/>
            <ac:spMk id="5148" creationId="{F3060C83-F051-4F0E-ABAD-AA0DFC48B218}"/>
          </ac:spMkLst>
        </pc:spChg>
        <pc:spChg chg="del">
          <ac:chgData name="Karoline Huth" userId="5ffc0af5-9e46-431a-90db-3541adb3af2d" providerId="ADAL" clId="{50317263-6294-3D41-AF61-AA6B2B0D26E6}" dt="2023-01-28T13:21:25.018" v="93"/>
          <ac:spMkLst>
            <pc:docMk/>
            <pc:sldMk cId="3794190836" sldId="593"/>
            <ac:spMk id="5149" creationId="{83C98ABE-055B-441F-B07E-44F97F083C39}"/>
          </ac:spMkLst>
        </pc:spChg>
        <pc:spChg chg="del">
          <ac:chgData name="Karoline Huth" userId="5ffc0af5-9e46-431a-90db-3541adb3af2d" providerId="ADAL" clId="{50317263-6294-3D41-AF61-AA6B2B0D26E6}" dt="2023-01-28T13:21:25.018" v="93"/>
          <ac:spMkLst>
            <pc:docMk/>
            <pc:sldMk cId="3794190836" sldId="593"/>
            <ac:spMk id="5150" creationId="{29FDB030-9B49-4CED-8CCD-4D99382388AC}"/>
          </ac:spMkLst>
        </pc:spChg>
        <pc:spChg chg="del">
          <ac:chgData name="Karoline Huth" userId="5ffc0af5-9e46-431a-90db-3541adb3af2d" providerId="ADAL" clId="{50317263-6294-3D41-AF61-AA6B2B0D26E6}" dt="2023-01-28T13:21:25.018" v="93"/>
          <ac:spMkLst>
            <pc:docMk/>
            <pc:sldMk cId="3794190836" sldId="593"/>
            <ac:spMk id="5151" creationId="{3783CA14-24A1-485C-8B30-D6A5D87987AD}"/>
          </ac:spMkLst>
        </pc:spChg>
        <pc:spChg chg="del">
          <ac:chgData name="Karoline Huth" userId="5ffc0af5-9e46-431a-90db-3541adb3af2d" providerId="ADAL" clId="{50317263-6294-3D41-AF61-AA6B2B0D26E6}" dt="2023-01-28T13:21:25.018" v="93"/>
          <ac:spMkLst>
            <pc:docMk/>
            <pc:sldMk cId="3794190836" sldId="593"/>
            <ac:spMk id="5152" creationId="{9A97C86A-04D6-40F7-AE84-31AB43E6A846}"/>
          </ac:spMkLst>
        </pc:spChg>
        <pc:spChg chg="del">
          <ac:chgData name="Karoline Huth" userId="5ffc0af5-9e46-431a-90db-3541adb3af2d" providerId="ADAL" clId="{50317263-6294-3D41-AF61-AA6B2B0D26E6}" dt="2023-01-28T13:21:25.018" v="93"/>
          <ac:spMkLst>
            <pc:docMk/>
            <pc:sldMk cId="3794190836" sldId="593"/>
            <ac:spMk id="5153" creationId="{FF9F2414-84E8-453E-B1F3-389FDE8192D9}"/>
          </ac:spMkLst>
        </pc:spChg>
        <pc:spChg chg="del">
          <ac:chgData name="Karoline Huth" userId="5ffc0af5-9e46-431a-90db-3541adb3af2d" providerId="ADAL" clId="{50317263-6294-3D41-AF61-AA6B2B0D26E6}" dt="2023-01-28T13:21:25.018" v="93"/>
          <ac:spMkLst>
            <pc:docMk/>
            <pc:sldMk cId="3794190836" sldId="593"/>
            <ac:spMk id="5154" creationId="{3ECA69A1-7536-43AC-85EF-C7106179F5ED}"/>
          </ac:spMkLst>
        </pc:spChg>
        <pc:picChg chg="add mod">
          <ac:chgData name="Karoline Huth" userId="5ffc0af5-9e46-431a-90db-3541adb3af2d" providerId="ADAL" clId="{50317263-6294-3D41-AF61-AA6B2B0D26E6}" dt="2023-01-28T13:22:13.456" v="99" actId="1076"/>
          <ac:picMkLst>
            <pc:docMk/>
            <pc:sldMk cId="3794190836" sldId="593"/>
            <ac:picMk id="1026" creationId="{EA68B4FC-891B-07C9-1CCD-387373164E62}"/>
          </ac:picMkLst>
        </pc:picChg>
        <pc:picChg chg="del">
          <ac:chgData name="Karoline Huth" userId="5ffc0af5-9e46-431a-90db-3541adb3af2d" providerId="ADAL" clId="{50317263-6294-3D41-AF61-AA6B2B0D26E6}" dt="2023-01-28T13:21:26.239" v="94" actId="478"/>
          <ac:picMkLst>
            <pc:docMk/>
            <pc:sldMk cId="3794190836" sldId="593"/>
            <ac:picMk id="5122" creationId="{F01391EE-CE55-F91A-1549-4FFF6BA2EAA3}"/>
          </ac:picMkLst>
        </pc:picChg>
      </pc:sldChg>
      <pc:sldChg chg="addSp delSp modSp add mod setBg delDesignElem">
        <pc:chgData name="Karoline Huth" userId="5ffc0af5-9e46-431a-90db-3541adb3af2d" providerId="ADAL" clId="{50317263-6294-3D41-AF61-AA6B2B0D26E6}" dt="2023-01-28T13:34:01.664" v="416" actId="1076"/>
        <pc:sldMkLst>
          <pc:docMk/>
          <pc:sldMk cId="3116476232" sldId="594"/>
        </pc:sldMkLst>
        <pc:spChg chg="add mod">
          <ac:chgData name="Karoline Huth" userId="5ffc0af5-9e46-431a-90db-3541adb3af2d" providerId="ADAL" clId="{50317263-6294-3D41-AF61-AA6B2B0D26E6}" dt="2023-01-28T13:24:54.892" v="104"/>
          <ac:spMkLst>
            <pc:docMk/>
            <pc:sldMk cId="3116476232" sldId="594"/>
            <ac:spMk id="2" creationId="{E359940F-6DF1-C8AB-39AE-036625D5AF6F}"/>
          </ac:spMkLst>
        </pc:spChg>
        <pc:spChg chg="add mod">
          <ac:chgData name="Karoline Huth" userId="5ffc0af5-9e46-431a-90db-3541adb3af2d" providerId="ADAL" clId="{50317263-6294-3D41-AF61-AA6B2B0D26E6}" dt="2023-01-28T13:25:07.641" v="137" actId="20577"/>
          <ac:spMkLst>
            <pc:docMk/>
            <pc:sldMk cId="3116476232" sldId="594"/>
            <ac:spMk id="3" creationId="{5094284B-A076-5C63-64C0-FE2C8753A20F}"/>
          </ac:spMkLst>
        </pc:spChg>
        <pc:spChg chg="add mod">
          <ac:chgData name="Karoline Huth" userId="5ffc0af5-9e46-431a-90db-3541adb3af2d" providerId="ADAL" clId="{50317263-6294-3D41-AF61-AA6B2B0D26E6}" dt="2023-01-28T13:28:34.047" v="184" actId="2085"/>
          <ac:spMkLst>
            <pc:docMk/>
            <pc:sldMk cId="3116476232" sldId="594"/>
            <ac:spMk id="4" creationId="{32F973CA-5C73-F362-4076-FECE60D9BA55}"/>
          </ac:spMkLst>
        </pc:spChg>
        <pc:spChg chg="add mod">
          <ac:chgData name="Karoline Huth" userId="5ffc0af5-9e46-431a-90db-3541adb3af2d" providerId="ADAL" clId="{50317263-6294-3D41-AF61-AA6B2B0D26E6}" dt="2023-01-28T13:33:45.274" v="415" actId="1076"/>
          <ac:spMkLst>
            <pc:docMk/>
            <pc:sldMk cId="3116476232" sldId="594"/>
            <ac:spMk id="5" creationId="{84F0D9DD-87B2-D358-6DD8-EA9BA9B519FD}"/>
          </ac:spMkLst>
        </pc:spChg>
        <pc:spChg chg="del">
          <ac:chgData name="Karoline Huth" userId="5ffc0af5-9e46-431a-90db-3541adb3af2d" providerId="ADAL" clId="{50317263-6294-3D41-AF61-AA6B2B0D26E6}" dt="2023-01-28T13:24:47.234" v="103"/>
          <ac:spMkLst>
            <pc:docMk/>
            <pc:sldMk cId="3116476232" sldId="594"/>
            <ac:spMk id="5148" creationId="{F3060C83-F051-4F0E-ABAD-AA0DFC48B218}"/>
          </ac:spMkLst>
        </pc:spChg>
        <pc:spChg chg="del">
          <ac:chgData name="Karoline Huth" userId="5ffc0af5-9e46-431a-90db-3541adb3af2d" providerId="ADAL" clId="{50317263-6294-3D41-AF61-AA6B2B0D26E6}" dt="2023-01-28T13:24:47.234" v="103"/>
          <ac:spMkLst>
            <pc:docMk/>
            <pc:sldMk cId="3116476232" sldId="594"/>
            <ac:spMk id="5149" creationId="{83C98ABE-055B-441F-B07E-44F97F083C39}"/>
          </ac:spMkLst>
        </pc:spChg>
        <pc:spChg chg="del">
          <ac:chgData name="Karoline Huth" userId="5ffc0af5-9e46-431a-90db-3541adb3af2d" providerId="ADAL" clId="{50317263-6294-3D41-AF61-AA6B2B0D26E6}" dt="2023-01-28T13:24:47.234" v="103"/>
          <ac:spMkLst>
            <pc:docMk/>
            <pc:sldMk cId="3116476232" sldId="594"/>
            <ac:spMk id="5150" creationId="{29FDB030-9B49-4CED-8CCD-4D99382388AC}"/>
          </ac:spMkLst>
        </pc:spChg>
        <pc:spChg chg="del">
          <ac:chgData name="Karoline Huth" userId="5ffc0af5-9e46-431a-90db-3541adb3af2d" providerId="ADAL" clId="{50317263-6294-3D41-AF61-AA6B2B0D26E6}" dt="2023-01-28T13:24:47.234" v="103"/>
          <ac:spMkLst>
            <pc:docMk/>
            <pc:sldMk cId="3116476232" sldId="594"/>
            <ac:spMk id="5151" creationId="{3783CA14-24A1-485C-8B30-D6A5D87987AD}"/>
          </ac:spMkLst>
        </pc:spChg>
        <pc:spChg chg="del">
          <ac:chgData name="Karoline Huth" userId="5ffc0af5-9e46-431a-90db-3541adb3af2d" providerId="ADAL" clId="{50317263-6294-3D41-AF61-AA6B2B0D26E6}" dt="2023-01-28T13:24:47.234" v="103"/>
          <ac:spMkLst>
            <pc:docMk/>
            <pc:sldMk cId="3116476232" sldId="594"/>
            <ac:spMk id="5152" creationId="{9A97C86A-04D6-40F7-AE84-31AB43E6A846}"/>
          </ac:spMkLst>
        </pc:spChg>
        <pc:spChg chg="del">
          <ac:chgData name="Karoline Huth" userId="5ffc0af5-9e46-431a-90db-3541adb3af2d" providerId="ADAL" clId="{50317263-6294-3D41-AF61-AA6B2B0D26E6}" dt="2023-01-28T13:24:47.234" v="103"/>
          <ac:spMkLst>
            <pc:docMk/>
            <pc:sldMk cId="3116476232" sldId="594"/>
            <ac:spMk id="5153" creationId="{FF9F2414-84E8-453E-B1F3-389FDE8192D9}"/>
          </ac:spMkLst>
        </pc:spChg>
        <pc:spChg chg="del">
          <ac:chgData name="Karoline Huth" userId="5ffc0af5-9e46-431a-90db-3541adb3af2d" providerId="ADAL" clId="{50317263-6294-3D41-AF61-AA6B2B0D26E6}" dt="2023-01-28T13:24:47.234" v="103"/>
          <ac:spMkLst>
            <pc:docMk/>
            <pc:sldMk cId="3116476232" sldId="594"/>
            <ac:spMk id="5154" creationId="{3ECA69A1-7536-43AC-85EF-C7106179F5ED}"/>
          </ac:spMkLst>
        </pc:spChg>
        <pc:picChg chg="add mod">
          <ac:chgData name="Karoline Huth" userId="5ffc0af5-9e46-431a-90db-3541adb3af2d" providerId="ADAL" clId="{50317263-6294-3D41-AF61-AA6B2B0D26E6}" dt="2023-01-28T13:34:01.664" v="416" actId="1076"/>
          <ac:picMkLst>
            <pc:docMk/>
            <pc:sldMk cId="3116476232" sldId="594"/>
            <ac:picMk id="3074" creationId="{691243D8-648D-C541-8502-B78CB40E05DD}"/>
          </ac:picMkLst>
        </pc:picChg>
        <pc:picChg chg="mod">
          <ac:chgData name="Karoline Huth" userId="5ffc0af5-9e46-431a-90db-3541adb3af2d" providerId="ADAL" clId="{50317263-6294-3D41-AF61-AA6B2B0D26E6}" dt="2023-01-28T13:33:39.793" v="414" actId="14100"/>
          <ac:picMkLst>
            <pc:docMk/>
            <pc:sldMk cId="3116476232" sldId="594"/>
            <ac:picMk id="5122" creationId="{F01391EE-CE55-F91A-1549-4FFF6BA2EAA3}"/>
          </ac:picMkLst>
        </pc:picChg>
      </pc:sldChg>
      <pc:sldChg chg="add">
        <pc:chgData name="Karoline Huth" userId="5ffc0af5-9e46-431a-90db-3541adb3af2d" providerId="ADAL" clId="{50317263-6294-3D41-AF61-AA6B2B0D26E6}" dt="2023-01-28T13:25:43.359" v="148"/>
        <pc:sldMkLst>
          <pc:docMk/>
          <pc:sldMk cId="405105674" sldId="595"/>
        </pc:sldMkLst>
      </pc:sldChg>
      <pc:sldChg chg="modSp add mod">
        <pc:chgData name="Karoline Huth" userId="5ffc0af5-9e46-431a-90db-3541adb3af2d" providerId="ADAL" clId="{50317263-6294-3D41-AF61-AA6B2B0D26E6}" dt="2023-01-28T13:27:01.545" v="181" actId="20577"/>
        <pc:sldMkLst>
          <pc:docMk/>
          <pc:sldMk cId="2170931248" sldId="596"/>
        </pc:sldMkLst>
        <pc:spChg chg="mod">
          <ac:chgData name="Karoline Huth" userId="5ffc0af5-9e46-431a-90db-3541adb3af2d" providerId="ADAL" clId="{50317263-6294-3D41-AF61-AA6B2B0D26E6}" dt="2023-01-28T13:27:01.545" v="181" actId="20577"/>
          <ac:spMkLst>
            <pc:docMk/>
            <pc:sldMk cId="2170931248" sldId="596"/>
            <ac:spMk id="6" creationId="{5035EED6-C86E-0B4F-ADE8-845324103C90}"/>
          </ac:spMkLst>
        </pc:spChg>
      </pc:sldChg>
    </pc:docChg>
  </pc:docChgLst>
  <pc:docChgLst>
    <pc:chgData name="Karoline Huth" userId="5ffc0af5-9e46-431a-90db-3541adb3af2d" providerId="ADAL" clId="{35CDCACC-1AB0-4A43-BD94-46D129CDAB7E}"/>
    <pc:docChg chg="modSld sldOrd">
      <pc:chgData name="Karoline Huth" userId="5ffc0af5-9e46-431a-90db-3541adb3af2d" providerId="ADAL" clId="{35CDCACC-1AB0-4A43-BD94-46D129CDAB7E}" dt="2024-07-04T09:58:20.661" v="129" actId="20578"/>
      <pc:docMkLst>
        <pc:docMk/>
      </pc:docMkLst>
      <pc:sldChg chg="modSp mod">
        <pc:chgData name="Karoline Huth" userId="5ffc0af5-9e46-431a-90db-3541adb3af2d" providerId="ADAL" clId="{35CDCACC-1AB0-4A43-BD94-46D129CDAB7E}" dt="2024-07-03T14:59:24.053" v="3" actId="20577"/>
        <pc:sldMkLst>
          <pc:docMk/>
          <pc:sldMk cId="3501034909" sldId="293"/>
        </pc:sldMkLst>
        <pc:spChg chg="mod">
          <ac:chgData name="Karoline Huth" userId="5ffc0af5-9e46-431a-90db-3541adb3af2d" providerId="ADAL" clId="{35CDCACC-1AB0-4A43-BD94-46D129CDAB7E}" dt="2024-07-03T14:59:24.053" v="3" actId="20577"/>
          <ac:spMkLst>
            <pc:docMk/>
            <pc:sldMk cId="3501034909" sldId="293"/>
            <ac:spMk id="7" creationId="{EA29F227-3810-4945-BD9F-54E29C8A97C2}"/>
          </ac:spMkLst>
        </pc:spChg>
      </pc:sldChg>
      <pc:sldChg chg="addSp modSp mod modAnim">
        <pc:chgData name="Karoline Huth" userId="5ffc0af5-9e46-431a-90db-3541adb3af2d" providerId="ADAL" clId="{35CDCACC-1AB0-4A43-BD94-46D129CDAB7E}" dt="2024-07-04T07:13:46.920" v="56"/>
        <pc:sldMkLst>
          <pc:docMk/>
          <pc:sldMk cId="149297165" sldId="300"/>
        </pc:sldMkLst>
        <pc:cxnChg chg="add mod">
          <ac:chgData name="Karoline Huth" userId="5ffc0af5-9e46-431a-90db-3541adb3af2d" providerId="ADAL" clId="{35CDCACC-1AB0-4A43-BD94-46D129CDAB7E}" dt="2024-07-04T07:13:33.971" v="55" actId="1582"/>
          <ac:cxnSpMkLst>
            <pc:docMk/>
            <pc:sldMk cId="149297165" sldId="300"/>
            <ac:cxnSpMk id="5" creationId="{4E421DC1-6A78-9398-BF58-DF59B2549E4A}"/>
          </ac:cxnSpMkLst>
        </pc:cxnChg>
      </pc:sldChg>
      <pc:sldChg chg="modSp mod">
        <pc:chgData name="Karoline Huth" userId="5ffc0af5-9e46-431a-90db-3541adb3af2d" providerId="ADAL" clId="{35CDCACC-1AB0-4A43-BD94-46D129CDAB7E}" dt="2024-07-04T09:47:14.109" v="127" actId="20577"/>
        <pc:sldMkLst>
          <pc:docMk/>
          <pc:sldMk cId="1186627447" sldId="597"/>
        </pc:sldMkLst>
        <pc:spChg chg="mod">
          <ac:chgData name="Karoline Huth" userId="5ffc0af5-9e46-431a-90db-3541adb3af2d" providerId="ADAL" clId="{35CDCACC-1AB0-4A43-BD94-46D129CDAB7E}" dt="2024-07-04T09:47:14.109" v="127" actId="20577"/>
          <ac:spMkLst>
            <pc:docMk/>
            <pc:sldMk cId="1186627447" sldId="597"/>
            <ac:spMk id="16" creationId="{061BB5C3-3928-D2EA-5D56-11DDECB41B1E}"/>
          </ac:spMkLst>
        </pc:spChg>
      </pc:sldChg>
      <pc:sldChg chg="modSp ord modAnim">
        <pc:chgData name="Karoline Huth" userId="5ffc0af5-9e46-431a-90db-3541adb3af2d" providerId="ADAL" clId="{35CDCACC-1AB0-4A43-BD94-46D129CDAB7E}" dt="2024-07-04T09:46:52.329" v="122" actId="20578"/>
        <pc:sldMkLst>
          <pc:docMk/>
          <pc:sldMk cId="3936712023" sldId="601"/>
        </pc:sldMkLst>
        <pc:spChg chg="mod">
          <ac:chgData name="Karoline Huth" userId="5ffc0af5-9e46-431a-90db-3541adb3af2d" providerId="ADAL" clId="{35CDCACC-1AB0-4A43-BD94-46D129CDAB7E}" dt="2024-07-04T09:28:36.376" v="121" actId="207"/>
          <ac:spMkLst>
            <pc:docMk/>
            <pc:sldMk cId="3936712023" sldId="601"/>
            <ac:spMk id="4" creationId="{D71C6EAF-580F-852F-321E-918CE6F5A90C}"/>
          </ac:spMkLst>
        </pc:spChg>
      </pc:sldChg>
      <pc:sldChg chg="ord">
        <pc:chgData name="Karoline Huth" userId="5ffc0af5-9e46-431a-90db-3541adb3af2d" providerId="ADAL" clId="{35CDCACC-1AB0-4A43-BD94-46D129CDAB7E}" dt="2024-07-04T09:46:52.329" v="122" actId="20578"/>
        <pc:sldMkLst>
          <pc:docMk/>
          <pc:sldMk cId="972036101" sldId="602"/>
        </pc:sldMkLst>
      </pc:sldChg>
      <pc:sldChg chg="ord">
        <pc:chgData name="Karoline Huth" userId="5ffc0af5-9e46-431a-90db-3541adb3af2d" providerId="ADAL" clId="{35CDCACC-1AB0-4A43-BD94-46D129CDAB7E}" dt="2024-07-04T09:46:52.329" v="122" actId="20578"/>
        <pc:sldMkLst>
          <pc:docMk/>
          <pc:sldMk cId="2081536377" sldId="603"/>
        </pc:sldMkLst>
      </pc:sldChg>
      <pc:sldChg chg="modSp mod">
        <pc:chgData name="Karoline Huth" userId="5ffc0af5-9e46-431a-90db-3541adb3af2d" providerId="ADAL" clId="{35CDCACC-1AB0-4A43-BD94-46D129CDAB7E}" dt="2024-07-03T15:07:36.694" v="49" actId="21"/>
        <pc:sldMkLst>
          <pc:docMk/>
          <pc:sldMk cId="300369435" sldId="629"/>
        </pc:sldMkLst>
        <pc:spChg chg="mod">
          <ac:chgData name="Karoline Huth" userId="5ffc0af5-9e46-431a-90db-3541adb3af2d" providerId="ADAL" clId="{35CDCACC-1AB0-4A43-BD94-46D129CDAB7E}" dt="2024-07-03T15:07:30.642" v="48" actId="1035"/>
          <ac:spMkLst>
            <pc:docMk/>
            <pc:sldMk cId="300369435" sldId="629"/>
            <ac:spMk id="4" creationId="{95BCFEA4-5872-F7A8-D62B-A3276A5D364E}"/>
          </ac:spMkLst>
        </pc:spChg>
        <pc:spChg chg="mod">
          <ac:chgData name="Karoline Huth" userId="5ffc0af5-9e46-431a-90db-3541adb3af2d" providerId="ADAL" clId="{35CDCACC-1AB0-4A43-BD94-46D129CDAB7E}" dt="2024-07-03T15:07:36.694" v="49" actId="21"/>
          <ac:spMkLst>
            <pc:docMk/>
            <pc:sldMk cId="300369435" sldId="629"/>
            <ac:spMk id="7" creationId="{067B623A-831A-91A0-4BE8-47368F61F7CD}"/>
          </ac:spMkLst>
        </pc:spChg>
      </pc:sldChg>
      <pc:sldChg chg="addSp modSp mod ord">
        <pc:chgData name="Karoline Huth" userId="5ffc0af5-9e46-431a-90db-3541adb3af2d" providerId="ADAL" clId="{35CDCACC-1AB0-4A43-BD94-46D129CDAB7E}" dt="2024-07-04T09:58:20.661" v="129" actId="20578"/>
        <pc:sldMkLst>
          <pc:docMk/>
          <pc:sldMk cId="4221003262" sldId="630"/>
        </pc:sldMkLst>
        <pc:spChg chg="add mod">
          <ac:chgData name="Karoline Huth" userId="5ffc0af5-9e46-431a-90db-3541adb3af2d" providerId="ADAL" clId="{35CDCACC-1AB0-4A43-BD94-46D129CDAB7E}" dt="2024-07-03T15:18:16.385" v="52" actId="208"/>
          <ac:spMkLst>
            <pc:docMk/>
            <pc:sldMk cId="4221003262" sldId="630"/>
            <ac:spMk id="4" creationId="{8062C01B-9E8C-FA5A-1A77-3DBAF8936B61}"/>
          </ac:spMkLst>
        </pc:spChg>
      </pc:sldChg>
    </pc:docChg>
  </pc:docChgLst>
  <pc:docChgLst>
    <pc:chgData name="Nikola Sekulovski" userId="2345901e-73d2-462d-8b82-8af2d9a2a087" providerId="ADAL" clId="{E9D0067C-498F-4541-B9C7-5E6A919B1BEC}"/>
    <pc:docChg chg="undo redo custSel addSld delSld modSld sldOrd">
      <pc:chgData name="Nikola Sekulovski" userId="2345901e-73d2-462d-8b82-8af2d9a2a087" providerId="ADAL" clId="{E9D0067C-498F-4541-B9C7-5E6A919B1BEC}" dt="2024-10-15T16:50:46.334" v="537"/>
      <pc:docMkLst>
        <pc:docMk/>
      </pc:docMkLst>
      <pc:sldChg chg="modSp mod">
        <pc:chgData name="Nikola Sekulovski" userId="2345901e-73d2-462d-8b82-8af2d9a2a087" providerId="ADAL" clId="{E9D0067C-498F-4541-B9C7-5E6A919B1BEC}" dt="2024-10-15T16:31:56.446" v="485" actId="208"/>
        <pc:sldMkLst>
          <pc:docMk/>
          <pc:sldMk cId="4077302" sldId="266"/>
        </pc:sldMkLst>
        <pc:spChg chg="mod">
          <ac:chgData name="Nikola Sekulovski" userId="2345901e-73d2-462d-8b82-8af2d9a2a087" providerId="ADAL" clId="{E9D0067C-498F-4541-B9C7-5E6A919B1BEC}" dt="2024-10-15T14:39:45.373" v="425" actId="207"/>
          <ac:spMkLst>
            <pc:docMk/>
            <pc:sldMk cId="4077302" sldId="266"/>
            <ac:spMk id="3" creationId="{983063D7-84F4-1C9B-0041-6988123FB1A3}"/>
          </ac:spMkLst>
        </pc:spChg>
        <pc:spChg chg="mod">
          <ac:chgData name="Nikola Sekulovski" userId="2345901e-73d2-462d-8b82-8af2d9a2a087" providerId="ADAL" clId="{E9D0067C-498F-4541-B9C7-5E6A919B1BEC}" dt="2024-10-15T14:39:56.650" v="427" actId="207"/>
          <ac:spMkLst>
            <pc:docMk/>
            <pc:sldMk cId="4077302" sldId="266"/>
            <ac:spMk id="4" creationId="{ADBE3CE7-C89B-8154-28E8-9934CD184937}"/>
          </ac:spMkLst>
        </pc:spChg>
        <pc:spChg chg="mod">
          <ac:chgData name="Nikola Sekulovski" userId="2345901e-73d2-462d-8b82-8af2d9a2a087" providerId="ADAL" clId="{E9D0067C-498F-4541-B9C7-5E6A919B1BEC}" dt="2024-10-15T14:40:00.526" v="428" actId="1076"/>
          <ac:spMkLst>
            <pc:docMk/>
            <pc:sldMk cId="4077302" sldId="266"/>
            <ac:spMk id="5" creationId="{ED1D83C2-7DA5-D68E-FE43-8046E2A821C0}"/>
          </ac:spMkLst>
        </pc:spChg>
        <pc:spChg chg="mod">
          <ac:chgData name="Nikola Sekulovski" userId="2345901e-73d2-462d-8b82-8af2d9a2a087" providerId="ADAL" clId="{E9D0067C-498F-4541-B9C7-5E6A919B1BEC}" dt="2024-10-15T14:39:41.589" v="424" actId="207"/>
          <ac:spMkLst>
            <pc:docMk/>
            <pc:sldMk cId="4077302" sldId="266"/>
            <ac:spMk id="20" creationId="{6F913B34-F3B0-083E-D953-98741688DFBF}"/>
          </ac:spMkLst>
        </pc:spChg>
        <pc:cxnChg chg="mod">
          <ac:chgData name="Nikola Sekulovski" userId="2345901e-73d2-462d-8b82-8af2d9a2a087" providerId="ADAL" clId="{E9D0067C-498F-4541-B9C7-5E6A919B1BEC}" dt="2024-10-15T16:31:56.446" v="485" actId="208"/>
          <ac:cxnSpMkLst>
            <pc:docMk/>
            <pc:sldMk cId="4077302" sldId="266"/>
            <ac:cxnSpMk id="21" creationId="{6D23BDD4-5742-3F02-68E1-D28D6A6DF85C}"/>
          </ac:cxnSpMkLst>
        </pc:cxnChg>
        <pc:cxnChg chg="mod">
          <ac:chgData name="Nikola Sekulovski" userId="2345901e-73d2-462d-8b82-8af2d9a2a087" providerId="ADAL" clId="{E9D0067C-498F-4541-B9C7-5E6A919B1BEC}" dt="2024-10-15T16:31:50.897" v="484" actId="208"/>
          <ac:cxnSpMkLst>
            <pc:docMk/>
            <pc:sldMk cId="4077302" sldId="266"/>
            <ac:cxnSpMk id="22" creationId="{D13B2879-64F8-881E-3DF7-7F3D21CEBA0B}"/>
          </ac:cxnSpMkLst>
        </pc:cxnChg>
      </pc:sldChg>
      <pc:sldChg chg="addSp delSp modSp mod delAnim modAnim">
        <pc:chgData name="Nikola Sekulovski" userId="2345901e-73d2-462d-8b82-8af2d9a2a087" providerId="ADAL" clId="{E9D0067C-498F-4541-B9C7-5E6A919B1BEC}" dt="2024-10-15T16:32:08.034" v="487" actId="208"/>
        <pc:sldMkLst>
          <pc:docMk/>
          <pc:sldMk cId="149297165" sldId="300"/>
        </pc:sldMkLst>
        <pc:spChg chg="mod">
          <ac:chgData name="Nikola Sekulovski" userId="2345901e-73d2-462d-8b82-8af2d9a2a087" providerId="ADAL" clId="{E9D0067C-498F-4541-B9C7-5E6A919B1BEC}" dt="2024-10-15T14:40:31.893" v="429" actId="207"/>
          <ac:spMkLst>
            <pc:docMk/>
            <pc:sldMk cId="149297165" sldId="300"/>
            <ac:spMk id="8" creationId="{7C2C20C3-2FB0-4500-9631-5BD18DFFAEFB}"/>
          </ac:spMkLst>
        </pc:spChg>
        <pc:spChg chg="del">
          <ac:chgData name="Nikola Sekulovski" userId="2345901e-73d2-462d-8b82-8af2d9a2a087" providerId="ADAL" clId="{E9D0067C-498F-4541-B9C7-5E6A919B1BEC}" dt="2024-10-10T11:44:38.310" v="95" actId="21"/>
          <ac:spMkLst>
            <pc:docMk/>
            <pc:sldMk cId="149297165" sldId="300"/>
            <ac:spMk id="17" creationId="{A2EDA60D-5551-30CA-5E95-57CF060BD0B3}"/>
          </ac:spMkLst>
        </pc:spChg>
        <pc:spChg chg="del">
          <ac:chgData name="Nikola Sekulovski" userId="2345901e-73d2-462d-8b82-8af2d9a2a087" providerId="ADAL" clId="{E9D0067C-498F-4541-B9C7-5E6A919B1BEC}" dt="2024-10-10T11:44:30.059" v="93" actId="21"/>
          <ac:spMkLst>
            <pc:docMk/>
            <pc:sldMk cId="149297165" sldId="300"/>
            <ac:spMk id="18" creationId="{566A9B5D-DBD5-7480-A0B5-1D664BA45E89}"/>
          </ac:spMkLst>
        </pc:spChg>
        <pc:spChg chg="del">
          <ac:chgData name="Nikola Sekulovski" userId="2345901e-73d2-462d-8b82-8af2d9a2a087" providerId="ADAL" clId="{E9D0067C-498F-4541-B9C7-5E6A919B1BEC}" dt="2024-10-10T11:44:33.559" v="94" actId="21"/>
          <ac:spMkLst>
            <pc:docMk/>
            <pc:sldMk cId="149297165" sldId="300"/>
            <ac:spMk id="20" creationId="{AD292C16-86A7-8F3F-F150-63162DA30ADD}"/>
          </ac:spMkLst>
        </pc:spChg>
        <pc:spChg chg="mod">
          <ac:chgData name="Nikola Sekulovski" userId="2345901e-73d2-462d-8b82-8af2d9a2a087" providerId="ADAL" clId="{E9D0067C-498F-4541-B9C7-5E6A919B1BEC}" dt="2024-10-15T14:40:44.726" v="431" actId="115"/>
          <ac:spMkLst>
            <pc:docMk/>
            <pc:sldMk cId="149297165" sldId="300"/>
            <ac:spMk id="36" creationId="{5E60E948-B8BE-812E-ECF5-9C29BBBE2307}"/>
          </ac:spMkLst>
        </pc:spChg>
        <pc:picChg chg="mod">
          <ac:chgData name="Nikola Sekulovski" userId="2345901e-73d2-462d-8b82-8af2d9a2a087" providerId="ADAL" clId="{E9D0067C-498F-4541-B9C7-5E6A919B1BEC}" dt="2024-10-10T11:45:03.022" v="111" actId="1076"/>
          <ac:picMkLst>
            <pc:docMk/>
            <pc:sldMk cId="149297165" sldId="300"/>
            <ac:picMk id="3" creationId="{DFAB1588-3524-2961-42DE-854973C19388}"/>
          </ac:picMkLst>
        </pc:picChg>
        <pc:picChg chg="add mod">
          <ac:chgData name="Nikola Sekulovski" userId="2345901e-73d2-462d-8b82-8af2d9a2a087" providerId="ADAL" clId="{E9D0067C-498F-4541-B9C7-5E6A919B1BEC}" dt="2024-10-10T11:45:09.986" v="113" actId="1076"/>
          <ac:picMkLst>
            <pc:docMk/>
            <pc:sldMk cId="149297165" sldId="300"/>
            <ac:picMk id="4" creationId="{9E25C10F-B7D4-4B02-A06D-2E4D4D904DE5}"/>
          </ac:picMkLst>
        </pc:picChg>
        <pc:picChg chg="add mod">
          <ac:chgData name="Nikola Sekulovski" userId="2345901e-73d2-462d-8b82-8af2d9a2a087" providerId="ADAL" clId="{E9D0067C-498F-4541-B9C7-5E6A919B1BEC}" dt="2024-10-10T11:45:14.291" v="115" actId="1076"/>
          <ac:picMkLst>
            <pc:docMk/>
            <pc:sldMk cId="149297165" sldId="300"/>
            <ac:picMk id="6" creationId="{37EA275F-4CB9-A874-E184-FD054AD84DD8}"/>
          </ac:picMkLst>
        </pc:picChg>
        <pc:picChg chg="del">
          <ac:chgData name="Nikola Sekulovski" userId="2345901e-73d2-462d-8b82-8af2d9a2a087" providerId="ADAL" clId="{E9D0067C-498F-4541-B9C7-5E6A919B1BEC}" dt="2024-10-10T11:44:48.058" v="98" actId="21"/>
          <ac:picMkLst>
            <pc:docMk/>
            <pc:sldMk cId="149297165" sldId="300"/>
            <ac:picMk id="37" creationId="{0B50D8D2-61CE-BD4A-4DF6-C82C47D9CE22}"/>
          </ac:picMkLst>
        </pc:picChg>
        <pc:picChg chg="del">
          <ac:chgData name="Nikola Sekulovski" userId="2345901e-73d2-462d-8b82-8af2d9a2a087" providerId="ADAL" clId="{E9D0067C-498F-4541-B9C7-5E6A919B1BEC}" dt="2024-10-10T11:44:45.063" v="97" actId="21"/>
          <ac:picMkLst>
            <pc:docMk/>
            <pc:sldMk cId="149297165" sldId="300"/>
            <ac:picMk id="1026" creationId="{E6111508-5378-3625-D848-6EE47B91B663}"/>
          </ac:picMkLst>
        </pc:picChg>
        <pc:cxnChg chg="mod">
          <ac:chgData name="Nikola Sekulovski" userId="2345901e-73d2-462d-8b82-8af2d9a2a087" providerId="ADAL" clId="{E9D0067C-498F-4541-B9C7-5E6A919B1BEC}" dt="2024-10-15T16:32:03.599" v="486" actId="208"/>
          <ac:cxnSpMkLst>
            <pc:docMk/>
            <pc:sldMk cId="149297165" sldId="300"/>
            <ac:cxnSpMk id="2" creationId="{F1547CC5-A1C1-05CD-C077-C71455B7CE0F}"/>
          </ac:cxnSpMkLst>
        </pc:cxnChg>
        <pc:cxnChg chg="del mod">
          <ac:chgData name="Nikola Sekulovski" userId="2345901e-73d2-462d-8b82-8af2d9a2a087" providerId="ADAL" clId="{E9D0067C-498F-4541-B9C7-5E6A919B1BEC}" dt="2024-10-10T11:44:42.088" v="96" actId="21"/>
          <ac:cxnSpMkLst>
            <pc:docMk/>
            <pc:sldMk cId="149297165" sldId="300"/>
            <ac:cxnSpMk id="5" creationId="{4E421DC1-6A78-9398-BF58-DF59B2549E4A}"/>
          </ac:cxnSpMkLst>
        </pc:cxnChg>
        <pc:cxnChg chg="mod">
          <ac:chgData name="Nikola Sekulovski" userId="2345901e-73d2-462d-8b82-8af2d9a2a087" providerId="ADAL" clId="{E9D0067C-498F-4541-B9C7-5E6A919B1BEC}" dt="2024-10-15T16:32:08.034" v="487" actId="208"/>
          <ac:cxnSpMkLst>
            <pc:docMk/>
            <pc:sldMk cId="149297165" sldId="300"/>
            <ac:cxnSpMk id="7" creationId="{739F58F2-30E9-2AB8-FCBD-46A5232EA8A5}"/>
          </ac:cxnSpMkLst>
        </pc:cxnChg>
      </pc:sldChg>
      <pc:sldChg chg="modSp mod">
        <pc:chgData name="Nikola Sekulovski" userId="2345901e-73d2-462d-8b82-8af2d9a2a087" providerId="ADAL" clId="{E9D0067C-498F-4541-B9C7-5E6A919B1BEC}" dt="2024-10-15T16:33:08.730" v="497" actId="208"/>
        <pc:sldMkLst>
          <pc:docMk/>
          <pc:sldMk cId="1123499816" sldId="327"/>
        </pc:sldMkLst>
        <pc:spChg chg="mod">
          <ac:chgData name="Nikola Sekulovski" userId="2345901e-73d2-462d-8b82-8af2d9a2a087" providerId="ADAL" clId="{E9D0067C-498F-4541-B9C7-5E6A919B1BEC}" dt="2024-10-15T14:41:32.489" v="436" actId="207"/>
          <ac:spMkLst>
            <pc:docMk/>
            <pc:sldMk cId="1123499816" sldId="327"/>
            <ac:spMk id="3" creationId="{42F44DFC-18A2-E24E-DFE2-74B05B1BA37D}"/>
          </ac:spMkLst>
        </pc:spChg>
        <pc:spChg chg="mod">
          <ac:chgData name="Nikola Sekulovski" userId="2345901e-73d2-462d-8b82-8af2d9a2a087" providerId="ADAL" clId="{E9D0067C-498F-4541-B9C7-5E6A919B1BEC}" dt="2024-10-15T14:41:32.489" v="436" actId="207"/>
          <ac:spMkLst>
            <pc:docMk/>
            <pc:sldMk cId="1123499816" sldId="327"/>
            <ac:spMk id="7" creationId="{A23C6444-576A-282A-ACED-109C82B4EDDB}"/>
          </ac:spMkLst>
        </pc:spChg>
        <pc:cxnChg chg="mod">
          <ac:chgData name="Nikola Sekulovski" userId="2345901e-73d2-462d-8b82-8af2d9a2a087" providerId="ADAL" clId="{E9D0067C-498F-4541-B9C7-5E6A919B1BEC}" dt="2024-10-15T16:33:05.558" v="496" actId="208"/>
          <ac:cxnSpMkLst>
            <pc:docMk/>
            <pc:sldMk cId="1123499816" sldId="327"/>
            <ac:cxnSpMk id="4" creationId="{5FD35C87-CA8B-ED81-FB72-89FAF2F8F6D1}"/>
          </ac:cxnSpMkLst>
        </pc:cxnChg>
        <pc:cxnChg chg="mod">
          <ac:chgData name="Nikola Sekulovski" userId="2345901e-73d2-462d-8b82-8af2d9a2a087" providerId="ADAL" clId="{E9D0067C-498F-4541-B9C7-5E6A919B1BEC}" dt="2024-10-15T16:33:08.730" v="497" actId="208"/>
          <ac:cxnSpMkLst>
            <pc:docMk/>
            <pc:sldMk cId="1123499816" sldId="327"/>
            <ac:cxnSpMk id="5" creationId="{357D04A2-50EC-ADF7-2342-2A3145C6D2A5}"/>
          </ac:cxnSpMkLst>
        </pc:cxnChg>
      </pc:sldChg>
      <pc:sldChg chg="modSp mod">
        <pc:chgData name="Nikola Sekulovski" userId="2345901e-73d2-462d-8b82-8af2d9a2a087" providerId="ADAL" clId="{E9D0067C-498F-4541-B9C7-5E6A919B1BEC}" dt="2024-10-15T16:40:16.592" v="529" actId="207"/>
        <pc:sldMkLst>
          <pc:docMk/>
          <pc:sldMk cId="1131232699" sldId="346"/>
        </pc:sldMkLst>
        <pc:spChg chg="mod">
          <ac:chgData name="Nikola Sekulovski" userId="2345901e-73d2-462d-8b82-8af2d9a2a087" providerId="ADAL" clId="{E9D0067C-498F-4541-B9C7-5E6A919B1BEC}" dt="2024-10-15T16:40:16.592" v="529" actId="207"/>
          <ac:spMkLst>
            <pc:docMk/>
            <pc:sldMk cId="1131232699" sldId="346"/>
            <ac:spMk id="4" creationId="{F60D40DD-14D3-852F-4D60-6EBBA7238577}"/>
          </ac:spMkLst>
        </pc:spChg>
        <pc:spChg chg="mod">
          <ac:chgData name="Nikola Sekulovski" userId="2345901e-73d2-462d-8b82-8af2d9a2a087" providerId="ADAL" clId="{E9D0067C-498F-4541-B9C7-5E6A919B1BEC}" dt="2024-10-15T14:21:35.950" v="370" actId="14100"/>
          <ac:spMkLst>
            <pc:docMk/>
            <pc:sldMk cId="1131232699" sldId="346"/>
            <ac:spMk id="6" creationId="{A127B32E-17D6-495D-2F9B-41D316BDE8CA}"/>
          </ac:spMkLst>
        </pc:spChg>
      </pc:sldChg>
      <pc:sldChg chg="addSp delSp modSp mod">
        <pc:chgData name="Nikola Sekulovski" userId="2345901e-73d2-462d-8b82-8af2d9a2a087" providerId="ADAL" clId="{E9D0067C-498F-4541-B9C7-5E6A919B1BEC}" dt="2024-10-15T16:34:41.045" v="516" actId="21"/>
        <pc:sldMkLst>
          <pc:docMk/>
          <pc:sldMk cId="2942932033" sldId="592"/>
        </pc:sldMkLst>
        <pc:spChg chg="mod">
          <ac:chgData name="Nikola Sekulovski" userId="2345901e-73d2-462d-8b82-8af2d9a2a087" providerId="ADAL" clId="{E9D0067C-498F-4541-B9C7-5E6A919B1BEC}" dt="2024-10-15T14:41:26.128" v="435" actId="207"/>
          <ac:spMkLst>
            <pc:docMk/>
            <pc:sldMk cId="2942932033" sldId="592"/>
            <ac:spMk id="2" creationId="{E2565932-E173-8C98-FB4A-D660C254B8F2}"/>
          </ac:spMkLst>
        </pc:spChg>
        <pc:spChg chg="mod">
          <ac:chgData name="Nikola Sekulovski" userId="2345901e-73d2-462d-8b82-8af2d9a2a087" providerId="ADAL" clId="{E9D0067C-498F-4541-B9C7-5E6A919B1BEC}" dt="2024-10-15T14:41:26.128" v="435" actId="207"/>
          <ac:spMkLst>
            <pc:docMk/>
            <pc:sldMk cId="2942932033" sldId="592"/>
            <ac:spMk id="9" creationId="{C02182B7-D4B5-66F0-EBA4-EA07D78DBAC2}"/>
          </ac:spMkLst>
        </pc:spChg>
        <pc:spChg chg="mod">
          <ac:chgData name="Nikola Sekulovski" userId="2345901e-73d2-462d-8b82-8af2d9a2a087" providerId="ADAL" clId="{E9D0067C-498F-4541-B9C7-5E6A919B1BEC}" dt="2024-10-15T14:41:26.128" v="435" actId="207"/>
          <ac:spMkLst>
            <pc:docMk/>
            <pc:sldMk cId="2942932033" sldId="592"/>
            <ac:spMk id="11" creationId="{0ED1F9A5-F765-B142-70C1-169F3EE1CE50}"/>
          </ac:spMkLst>
        </pc:spChg>
        <pc:cxnChg chg="add del mod">
          <ac:chgData name="Nikola Sekulovski" userId="2345901e-73d2-462d-8b82-8af2d9a2a087" providerId="ADAL" clId="{E9D0067C-498F-4541-B9C7-5E6A919B1BEC}" dt="2024-10-15T16:34:41.045" v="516" actId="21"/>
          <ac:cxnSpMkLst>
            <pc:docMk/>
            <pc:sldMk cId="2942932033" sldId="592"/>
            <ac:cxnSpMk id="3" creationId="{D627F8A8-9C1D-1DCE-4271-1378327F2720}"/>
          </ac:cxnSpMkLst>
        </pc:cxnChg>
        <pc:cxnChg chg="mod">
          <ac:chgData name="Nikola Sekulovski" userId="2345901e-73d2-462d-8b82-8af2d9a2a087" providerId="ADAL" clId="{E9D0067C-498F-4541-B9C7-5E6A919B1BEC}" dt="2024-10-15T16:32:54.578" v="495" actId="208"/>
          <ac:cxnSpMkLst>
            <pc:docMk/>
            <pc:sldMk cId="2942932033" sldId="592"/>
            <ac:cxnSpMk id="4" creationId="{0B6FD8C9-3CE4-D02D-F6B0-D7458EF5A4E7}"/>
          </ac:cxnSpMkLst>
        </pc:cxnChg>
      </pc:sldChg>
      <pc:sldChg chg="modSp mod ord">
        <pc:chgData name="Nikola Sekulovski" userId="2345901e-73d2-462d-8b82-8af2d9a2a087" providerId="ADAL" clId="{E9D0067C-498F-4541-B9C7-5E6A919B1BEC}" dt="2024-10-15T16:50:44.560" v="535"/>
        <pc:sldMkLst>
          <pc:docMk/>
          <pc:sldMk cId="3116476232" sldId="594"/>
        </pc:sldMkLst>
        <pc:spChg chg="mod">
          <ac:chgData name="Nikola Sekulovski" userId="2345901e-73d2-462d-8b82-8af2d9a2a087" providerId="ADAL" clId="{E9D0067C-498F-4541-B9C7-5E6A919B1BEC}" dt="2024-10-15T14:42:17.988" v="442" actId="207"/>
          <ac:spMkLst>
            <pc:docMk/>
            <pc:sldMk cId="3116476232" sldId="594"/>
            <ac:spMk id="3" creationId="{5094284B-A076-5C63-64C0-FE2C8753A20F}"/>
          </ac:spMkLst>
        </pc:spChg>
        <pc:spChg chg="mod">
          <ac:chgData name="Nikola Sekulovski" userId="2345901e-73d2-462d-8b82-8af2d9a2a087" providerId="ADAL" clId="{E9D0067C-498F-4541-B9C7-5E6A919B1BEC}" dt="2024-10-15T14:42:17.988" v="442" actId="207"/>
          <ac:spMkLst>
            <pc:docMk/>
            <pc:sldMk cId="3116476232" sldId="594"/>
            <ac:spMk id="5" creationId="{84F0D9DD-87B2-D358-6DD8-EA9BA9B519FD}"/>
          </ac:spMkLst>
        </pc:spChg>
        <pc:spChg chg="mod">
          <ac:chgData name="Nikola Sekulovski" userId="2345901e-73d2-462d-8b82-8af2d9a2a087" providerId="ADAL" clId="{E9D0067C-498F-4541-B9C7-5E6A919B1BEC}" dt="2024-10-15T14:42:17.988" v="442" actId="207"/>
          <ac:spMkLst>
            <pc:docMk/>
            <pc:sldMk cId="3116476232" sldId="594"/>
            <ac:spMk id="10" creationId="{9D015A37-7B68-0861-28F4-79E614793CDF}"/>
          </ac:spMkLst>
        </pc:spChg>
        <pc:picChg chg="mod">
          <ac:chgData name="Nikola Sekulovski" userId="2345901e-73d2-462d-8b82-8af2d9a2a087" providerId="ADAL" clId="{E9D0067C-498F-4541-B9C7-5E6A919B1BEC}" dt="2024-10-15T14:42:17.988" v="442" actId="207"/>
          <ac:picMkLst>
            <pc:docMk/>
            <pc:sldMk cId="3116476232" sldId="594"/>
            <ac:picMk id="2050" creationId="{258739DC-43E7-C767-5E27-1BAD4753FB25}"/>
          </ac:picMkLst>
        </pc:picChg>
        <pc:picChg chg="mod">
          <ac:chgData name="Nikola Sekulovski" userId="2345901e-73d2-462d-8b82-8af2d9a2a087" providerId="ADAL" clId="{E9D0067C-498F-4541-B9C7-5E6A919B1BEC}" dt="2024-10-15T14:42:17.988" v="442" actId="207"/>
          <ac:picMkLst>
            <pc:docMk/>
            <pc:sldMk cId="3116476232" sldId="594"/>
            <ac:picMk id="3074" creationId="{691243D8-648D-C541-8502-B78CB40E05DD}"/>
          </ac:picMkLst>
        </pc:picChg>
        <pc:cxnChg chg="mod">
          <ac:chgData name="Nikola Sekulovski" userId="2345901e-73d2-462d-8b82-8af2d9a2a087" providerId="ADAL" clId="{E9D0067C-498F-4541-B9C7-5E6A919B1BEC}" dt="2024-10-15T16:35:27.617" v="522" actId="208"/>
          <ac:cxnSpMkLst>
            <pc:docMk/>
            <pc:sldMk cId="3116476232" sldId="594"/>
            <ac:cxnSpMk id="7" creationId="{80B12850-D0F4-B9C3-68C2-F3C6B976BDFA}"/>
          </ac:cxnSpMkLst>
        </pc:cxnChg>
        <pc:cxnChg chg="mod">
          <ac:chgData name="Nikola Sekulovski" userId="2345901e-73d2-462d-8b82-8af2d9a2a087" providerId="ADAL" clId="{E9D0067C-498F-4541-B9C7-5E6A919B1BEC}" dt="2024-10-15T16:35:23.061" v="521" actId="208"/>
          <ac:cxnSpMkLst>
            <pc:docMk/>
            <pc:sldMk cId="3116476232" sldId="594"/>
            <ac:cxnSpMk id="8" creationId="{243AD428-4726-D2B1-6E5A-12A0C532798E}"/>
          </ac:cxnSpMkLst>
        </pc:cxnChg>
      </pc:sldChg>
      <pc:sldChg chg="modSp mod">
        <pc:chgData name="Nikola Sekulovski" userId="2345901e-73d2-462d-8b82-8af2d9a2a087" providerId="ADAL" clId="{E9D0067C-498F-4541-B9C7-5E6A919B1BEC}" dt="2024-10-15T16:32:26.140" v="489" actId="208"/>
        <pc:sldMkLst>
          <pc:docMk/>
          <pc:sldMk cId="405105674" sldId="595"/>
        </pc:sldMkLst>
        <pc:spChg chg="mod">
          <ac:chgData name="Nikola Sekulovski" userId="2345901e-73d2-462d-8b82-8af2d9a2a087" providerId="ADAL" clId="{E9D0067C-498F-4541-B9C7-5E6A919B1BEC}" dt="2024-10-15T14:40:59.357" v="432" actId="207"/>
          <ac:spMkLst>
            <pc:docMk/>
            <pc:sldMk cId="405105674" sldId="595"/>
            <ac:spMk id="5" creationId="{D9E3F2B7-21AC-9FFA-1C4F-2361BA0A77D4}"/>
          </ac:spMkLst>
        </pc:spChg>
        <pc:spChg chg="mod">
          <ac:chgData name="Nikola Sekulovski" userId="2345901e-73d2-462d-8b82-8af2d9a2a087" providerId="ADAL" clId="{E9D0067C-498F-4541-B9C7-5E6A919B1BEC}" dt="2024-10-15T14:40:59.357" v="432" actId="207"/>
          <ac:spMkLst>
            <pc:docMk/>
            <pc:sldMk cId="405105674" sldId="595"/>
            <ac:spMk id="7" creationId="{3C63473C-A200-C4AF-3DB2-C51F67B34112}"/>
          </ac:spMkLst>
        </pc:spChg>
        <pc:spChg chg="mod">
          <ac:chgData name="Nikola Sekulovski" userId="2345901e-73d2-462d-8b82-8af2d9a2a087" providerId="ADAL" clId="{E9D0067C-498F-4541-B9C7-5E6A919B1BEC}" dt="2024-10-15T14:40:59.357" v="432" actId="207"/>
          <ac:spMkLst>
            <pc:docMk/>
            <pc:sldMk cId="405105674" sldId="595"/>
            <ac:spMk id="8" creationId="{E5367DCD-7BB0-2F6A-ED05-23D2BD88C22C}"/>
          </ac:spMkLst>
        </pc:spChg>
        <pc:spChg chg="mod">
          <ac:chgData name="Nikola Sekulovski" userId="2345901e-73d2-462d-8b82-8af2d9a2a087" providerId="ADAL" clId="{E9D0067C-498F-4541-B9C7-5E6A919B1BEC}" dt="2024-10-15T14:40:59.357" v="432" actId="207"/>
          <ac:spMkLst>
            <pc:docMk/>
            <pc:sldMk cId="405105674" sldId="595"/>
            <ac:spMk id="11" creationId="{3010819E-7181-FBA3-9192-87BF1AAC0730}"/>
          </ac:spMkLst>
        </pc:spChg>
        <pc:spChg chg="mod">
          <ac:chgData name="Nikola Sekulovski" userId="2345901e-73d2-462d-8b82-8af2d9a2a087" providerId="ADAL" clId="{E9D0067C-498F-4541-B9C7-5E6A919B1BEC}" dt="2024-10-15T14:40:59.357" v="432" actId="207"/>
          <ac:spMkLst>
            <pc:docMk/>
            <pc:sldMk cId="405105674" sldId="595"/>
            <ac:spMk id="14" creationId="{2B768A17-E9F3-CA23-B9C9-4C31171F98D3}"/>
          </ac:spMkLst>
        </pc:spChg>
        <pc:cxnChg chg="mod">
          <ac:chgData name="Nikola Sekulovski" userId="2345901e-73d2-462d-8b82-8af2d9a2a087" providerId="ADAL" clId="{E9D0067C-498F-4541-B9C7-5E6A919B1BEC}" dt="2024-10-15T16:32:26.140" v="489" actId="208"/>
          <ac:cxnSpMkLst>
            <pc:docMk/>
            <pc:sldMk cId="405105674" sldId="595"/>
            <ac:cxnSpMk id="9" creationId="{54F526FC-A498-C1A5-E581-5F9BE28A60FB}"/>
          </ac:cxnSpMkLst>
        </pc:cxnChg>
        <pc:cxnChg chg="mod">
          <ac:chgData name="Nikola Sekulovski" userId="2345901e-73d2-462d-8b82-8af2d9a2a087" providerId="ADAL" clId="{E9D0067C-498F-4541-B9C7-5E6A919B1BEC}" dt="2024-10-15T16:32:22.517" v="488" actId="208"/>
          <ac:cxnSpMkLst>
            <pc:docMk/>
            <pc:sldMk cId="405105674" sldId="595"/>
            <ac:cxnSpMk id="12" creationId="{3391AEE5-3875-C94D-6AB2-B72163573FD9}"/>
          </ac:cxnSpMkLst>
        </pc:cxnChg>
      </pc:sldChg>
      <pc:sldChg chg="modSp mod">
        <pc:chgData name="Nikola Sekulovski" userId="2345901e-73d2-462d-8b82-8af2d9a2a087" providerId="ADAL" clId="{E9D0067C-498F-4541-B9C7-5E6A919B1BEC}" dt="2024-10-15T16:32:35.542" v="491" actId="208"/>
        <pc:sldMkLst>
          <pc:docMk/>
          <pc:sldMk cId="2170931248" sldId="596"/>
        </pc:sldMkLst>
        <pc:spChg chg="mod">
          <ac:chgData name="Nikola Sekulovski" userId="2345901e-73d2-462d-8b82-8af2d9a2a087" providerId="ADAL" clId="{E9D0067C-498F-4541-B9C7-5E6A919B1BEC}" dt="2024-10-15T14:41:07.696" v="433" actId="207"/>
          <ac:spMkLst>
            <pc:docMk/>
            <pc:sldMk cId="2170931248" sldId="596"/>
            <ac:spMk id="5" creationId="{BF47A196-9AD1-8EE3-BC5A-AB771B97D01E}"/>
          </ac:spMkLst>
        </pc:spChg>
        <pc:spChg chg="mod">
          <ac:chgData name="Nikola Sekulovski" userId="2345901e-73d2-462d-8b82-8af2d9a2a087" providerId="ADAL" clId="{E9D0067C-498F-4541-B9C7-5E6A919B1BEC}" dt="2024-10-15T14:41:07.696" v="433" actId="207"/>
          <ac:spMkLst>
            <pc:docMk/>
            <pc:sldMk cId="2170931248" sldId="596"/>
            <ac:spMk id="12" creationId="{B3C06AEE-C799-541B-7C62-E367189ACD89}"/>
          </ac:spMkLst>
        </pc:spChg>
        <pc:spChg chg="mod">
          <ac:chgData name="Nikola Sekulovski" userId="2345901e-73d2-462d-8b82-8af2d9a2a087" providerId="ADAL" clId="{E9D0067C-498F-4541-B9C7-5E6A919B1BEC}" dt="2024-10-15T14:41:07.696" v="433" actId="207"/>
          <ac:spMkLst>
            <pc:docMk/>
            <pc:sldMk cId="2170931248" sldId="596"/>
            <ac:spMk id="13" creationId="{780DFECF-C1CF-0E01-F0E4-F6E2E9148B01}"/>
          </ac:spMkLst>
        </pc:spChg>
        <pc:cxnChg chg="mod">
          <ac:chgData name="Nikola Sekulovski" userId="2345901e-73d2-462d-8b82-8af2d9a2a087" providerId="ADAL" clId="{E9D0067C-498F-4541-B9C7-5E6A919B1BEC}" dt="2024-10-15T16:32:35.542" v="491" actId="208"/>
          <ac:cxnSpMkLst>
            <pc:docMk/>
            <pc:sldMk cId="2170931248" sldId="596"/>
            <ac:cxnSpMk id="9" creationId="{5F701A65-C197-4107-EDAA-D453358C1789}"/>
          </ac:cxnSpMkLst>
        </pc:cxnChg>
        <pc:cxnChg chg="mod">
          <ac:chgData name="Nikola Sekulovski" userId="2345901e-73d2-462d-8b82-8af2d9a2a087" providerId="ADAL" clId="{E9D0067C-498F-4541-B9C7-5E6A919B1BEC}" dt="2024-10-15T16:32:31.955" v="490" actId="208"/>
          <ac:cxnSpMkLst>
            <pc:docMk/>
            <pc:sldMk cId="2170931248" sldId="596"/>
            <ac:cxnSpMk id="16" creationId="{A202FE82-A1ED-6835-98E3-307B6FC81E54}"/>
          </ac:cxnSpMkLst>
        </pc:cxnChg>
      </pc:sldChg>
      <pc:sldChg chg="del modNotesTx">
        <pc:chgData name="Nikola Sekulovski" userId="2345901e-73d2-462d-8b82-8af2d9a2a087" providerId="ADAL" clId="{E9D0067C-498F-4541-B9C7-5E6A919B1BEC}" dt="2024-10-10T11:47:16.292" v="368" actId="2696"/>
        <pc:sldMkLst>
          <pc:docMk/>
          <pc:sldMk cId="3936712023" sldId="601"/>
        </pc:sldMkLst>
      </pc:sldChg>
      <pc:sldChg chg="modSp mod modAnim">
        <pc:chgData name="Nikola Sekulovski" userId="2345901e-73d2-462d-8b82-8af2d9a2a087" providerId="ADAL" clId="{E9D0067C-498F-4541-B9C7-5E6A919B1BEC}" dt="2024-10-15T16:35:13.048" v="520" actId="208"/>
        <pc:sldMkLst>
          <pc:docMk/>
          <pc:sldMk cId="972036101" sldId="602"/>
        </pc:sldMkLst>
        <pc:spChg chg="mod">
          <ac:chgData name="Nikola Sekulovski" userId="2345901e-73d2-462d-8b82-8af2d9a2a087" providerId="ADAL" clId="{E9D0067C-498F-4541-B9C7-5E6A919B1BEC}" dt="2024-10-15T14:41:51.411" v="439" actId="207"/>
          <ac:spMkLst>
            <pc:docMk/>
            <pc:sldMk cId="972036101" sldId="602"/>
            <ac:spMk id="3" creationId="{BCF9DA46-A066-8C30-6E55-FD9521659176}"/>
          </ac:spMkLst>
        </pc:spChg>
        <pc:spChg chg="mod">
          <ac:chgData name="Nikola Sekulovski" userId="2345901e-73d2-462d-8b82-8af2d9a2a087" providerId="ADAL" clId="{E9D0067C-498F-4541-B9C7-5E6A919B1BEC}" dt="2024-10-15T14:41:51.411" v="439" actId="207"/>
          <ac:spMkLst>
            <pc:docMk/>
            <pc:sldMk cId="972036101" sldId="602"/>
            <ac:spMk id="5" creationId="{4E1AEB7C-6D72-C634-FFF4-6946DF676988}"/>
          </ac:spMkLst>
        </pc:spChg>
        <pc:spChg chg="mod">
          <ac:chgData name="Nikola Sekulovski" userId="2345901e-73d2-462d-8b82-8af2d9a2a087" providerId="ADAL" clId="{E9D0067C-498F-4541-B9C7-5E6A919B1BEC}" dt="2024-10-15T14:41:51.411" v="439" actId="207"/>
          <ac:spMkLst>
            <pc:docMk/>
            <pc:sldMk cId="972036101" sldId="602"/>
            <ac:spMk id="8" creationId="{7C2C20C3-2FB0-4500-9631-5BD18DFFAEFB}"/>
          </ac:spMkLst>
        </pc:spChg>
        <pc:cxnChg chg="mod">
          <ac:chgData name="Nikola Sekulovski" userId="2345901e-73d2-462d-8b82-8af2d9a2a087" providerId="ADAL" clId="{E9D0067C-498F-4541-B9C7-5E6A919B1BEC}" dt="2024-10-15T16:35:13.048" v="520" actId="208"/>
          <ac:cxnSpMkLst>
            <pc:docMk/>
            <pc:sldMk cId="972036101" sldId="602"/>
            <ac:cxnSpMk id="2" creationId="{F1547CC5-A1C1-05CD-C077-C71455B7CE0F}"/>
          </ac:cxnSpMkLst>
        </pc:cxnChg>
        <pc:cxnChg chg="mod">
          <ac:chgData name="Nikola Sekulovski" userId="2345901e-73d2-462d-8b82-8af2d9a2a087" providerId="ADAL" clId="{E9D0067C-498F-4541-B9C7-5E6A919B1BEC}" dt="2024-10-15T16:35:08.606" v="519" actId="208"/>
          <ac:cxnSpMkLst>
            <pc:docMk/>
            <pc:sldMk cId="972036101" sldId="602"/>
            <ac:cxnSpMk id="7" creationId="{739F58F2-30E9-2AB8-FCBD-46A5232EA8A5}"/>
          </ac:cxnSpMkLst>
        </pc:cxnChg>
      </pc:sldChg>
      <pc:sldChg chg="modSp mod ord">
        <pc:chgData name="Nikola Sekulovski" userId="2345901e-73d2-462d-8b82-8af2d9a2a087" providerId="ADAL" clId="{E9D0067C-498F-4541-B9C7-5E6A919B1BEC}" dt="2024-10-15T16:50:46.334" v="537"/>
        <pc:sldMkLst>
          <pc:docMk/>
          <pc:sldMk cId="2081536377" sldId="603"/>
        </pc:sldMkLst>
        <pc:spChg chg="mod">
          <ac:chgData name="Nikola Sekulovski" userId="2345901e-73d2-462d-8b82-8af2d9a2a087" providerId="ADAL" clId="{E9D0067C-498F-4541-B9C7-5E6A919B1BEC}" dt="2024-10-15T14:41:38.817" v="437" actId="207"/>
          <ac:spMkLst>
            <pc:docMk/>
            <pc:sldMk cId="2081536377" sldId="603"/>
            <ac:spMk id="10" creationId="{25135258-86AA-DD4B-94B3-F565A335C42A}"/>
          </ac:spMkLst>
        </pc:spChg>
        <pc:cxnChg chg="mod">
          <ac:chgData name="Nikola Sekulovski" userId="2345901e-73d2-462d-8b82-8af2d9a2a087" providerId="ADAL" clId="{E9D0067C-498F-4541-B9C7-5E6A919B1BEC}" dt="2024-10-15T14:41:43.954" v="438" actId="208"/>
          <ac:cxnSpMkLst>
            <pc:docMk/>
            <pc:sldMk cId="2081536377" sldId="603"/>
            <ac:cxnSpMk id="12" creationId="{B869CFE4-76EB-2348-B9B3-0B5CC838ACF1}"/>
          </ac:cxnSpMkLst>
        </pc:cxnChg>
      </pc:sldChg>
      <pc:sldChg chg="modSp mod">
        <pc:chgData name="Nikola Sekulovski" userId="2345901e-73d2-462d-8b82-8af2d9a2a087" providerId="ADAL" clId="{E9D0067C-498F-4541-B9C7-5E6A919B1BEC}" dt="2024-10-15T14:39:12.654" v="421" actId="208"/>
        <pc:sldMkLst>
          <pc:docMk/>
          <pc:sldMk cId="966189764" sldId="604"/>
        </pc:sldMkLst>
        <pc:spChg chg="mod">
          <ac:chgData name="Nikola Sekulovski" userId="2345901e-73d2-462d-8b82-8af2d9a2a087" providerId="ADAL" clId="{E9D0067C-498F-4541-B9C7-5E6A919B1BEC}" dt="2024-10-15T14:38:57.827" v="420" actId="207"/>
          <ac:spMkLst>
            <pc:docMk/>
            <pc:sldMk cId="966189764" sldId="604"/>
            <ac:spMk id="10" creationId="{25135258-86AA-DD4B-94B3-F565A335C42A}"/>
          </ac:spMkLst>
        </pc:spChg>
        <pc:cxnChg chg="mod">
          <ac:chgData name="Nikola Sekulovski" userId="2345901e-73d2-462d-8b82-8af2d9a2a087" providerId="ADAL" clId="{E9D0067C-498F-4541-B9C7-5E6A919B1BEC}" dt="2024-10-15T14:39:12.654" v="421" actId="208"/>
          <ac:cxnSpMkLst>
            <pc:docMk/>
            <pc:sldMk cId="966189764" sldId="604"/>
            <ac:cxnSpMk id="12" creationId="{B869CFE4-76EB-2348-B9B3-0B5CC838ACF1}"/>
          </ac:cxnSpMkLst>
        </pc:cxnChg>
      </pc:sldChg>
      <pc:sldChg chg="modSp mod ord">
        <pc:chgData name="Nikola Sekulovski" userId="2345901e-73d2-462d-8b82-8af2d9a2a087" providerId="ADAL" clId="{E9D0067C-498F-4541-B9C7-5E6A919B1BEC}" dt="2024-10-15T16:50:41.099" v="531"/>
        <pc:sldMkLst>
          <pc:docMk/>
          <pc:sldMk cId="3071972624" sldId="605"/>
        </pc:sldMkLst>
        <pc:spChg chg="mod">
          <ac:chgData name="Nikola Sekulovski" userId="2345901e-73d2-462d-8b82-8af2d9a2a087" providerId="ADAL" clId="{E9D0067C-498F-4541-B9C7-5E6A919B1BEC}" dt="2024-10-15T14:42:03.958" v="440" actId="207"/>
          <ac:spMkLst>
            <pc:docMk/>
            <pc:sldMk cId="3071972624" sldId="605"/>
            <ac:spMk id="10" creationId="{25135258-86AA-DD4B-94B3-F565A335C42A}"/>
          </ac:spMkLst>
        </pc:spChg>
        <pc:cxnChg chg="mod">
          <ac:chgData name="Nikola Sekulovski" userId="2345901e-73d2-462d-8b82-8af2d9a2a087" providerId="ADAL" clId="{E9D0067C-498F-4541-B9C7-5E6A919B1BEC}" dt="2024-10-15T14:42:11.730" v="441" actId="208"/>
          <ac:cxnSpMkLst>
            <pc:docMk/>
            <pc:sldMk cId="3071972624" sldId="605"/>
            <ac:cxnSpMk id="12" creationId="{B869CFE4-76EB-2348-B9B3-0B5CC838ACF1}"/>
          </ac:cxnSpMkLst>
        </pc:cxnChg>
      </pc:sldChg>
      <pc:sldChg chg="modSp mod">
        <pc:chgData name="Nikola Sekulovski" userId="2345901e-73d2-462d-8b82-8af2d9a2a087" providerId="ADAL" clId="{E9D0067C-498F-4541-B9C7-5E6A919B1BEC}" dt="2024-10-15T16:32:46.295" v="493" actId="208"/>
        <pc:sldMkLst>
          <pc:docMk/>
          <pc:sldMk cId="1393206164" sldId="606"/>
        </pc:sldMkLst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3" creationId="{983063D7-84F4-1C9B-0041-6988123FB1A3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4" creationId="{ADBE3CE7-C89B-8154-28E8-9934CD184937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5" creationId="{ED1D83C2-7DA5-D68E-FE43-8046E2A821C0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10" creationId="{DAFBD581-6513-A5CB-43F1-7020E55E7712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11" creationId="{7B16B6DF-08DB-39A0-9886-E6430A0D67B0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12" creationId="{6F0F7D2E-A032-DE9B-BBE1-CA9BC3B52C64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17" creationId="{E8B80A23-2A9A-717C-168D-EDF4ED956D04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18" creationId="{518B4058-BE31-D6EE-97E8-7BDF8DA2C2EC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19" creationId="{A918C959-2D13-664D-35A5-365F1713D551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20" creationId="{6F913B34-F3B0-083E-D953-98741688DFBF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31" creationId="{5D159920-2DD7-332C-1F6F-F922377C306E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32" creationId="{6E784340-3D42-AE3D-899A-E094BDF570C7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33" creationId="{69ED41DF-820E-0B77-4CEE-048DD2E1EC8D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38" creationId="{E618129C-8FBF-B19B-C580-243F7E5F3BA1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39" creationId="{129CF71C-93F8-A6C3-6E5F-E5BD0CCCA6F3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40" creationId="{BED3D996-9EE9-9254-F64F-1320D1D339A0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45" creationId="{32DA0294-4BF8-4E76-48AB-D275C95F4627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46" creationId="{655B05D8-15D9-B7B9-0768-57DB0557DAA4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47" creationId="{2A02677B-1F24-CFC5-17AB-6382D3918817}"/>
          </ac:spMkLst>
        </pc:spChg>
        <pc:cxnChg chg="mod">
          <ac:chgData name="Nikola Sekulovski" userId="2345901e-73d2-462d-8b82-8af2d9a2a087" providerId="ADAL" clId="{E9D0067C-498F-4541-B9C7-5E6A919B1BEC}" dt="2024-10-15T16:32:42.469" v="492" actId="208"/>
          <ac:cxnSpMkLst>
            <pc:docMk/>
            <pc:sldMk cId="1393206164" sldId="606"/>
            <ac:cxnSpMk id="21" creationId="{6D23BDD4-5742-3F02-68E1-D28D6A6DF85C}"/>
          </ac:cxnSpMkLst>
        </pc:cxnChg>
        <pc:cxnChg chg="mod">
          <ac:chgData name="Nikola Sekulovski" userId="2345901e-73d2-462d-8b82-8af2d9a2a087" providerId="ADAL" clId="{E9D0067C-498F-4541-B9C7-5E6A919B1BEC}" dt="2024-10-15T16:32:46.295" v="493" actId="208"/>
          <ac:cxnSpMkLst>
            <pc:docMk/>
            <pc:sldMk cId="1393206164" sldId="606"/>
            <ac:cxnSpMk id="22" creationId="{D13B2879-64F8-881E-3DF7-7F3D21CEBA0B}"/>
          </ac:cxnSpMkLst>
        </pc:cxnChg>
      </pc:sldChg>
      <pc:sldChg chg="modSp mod ord">
        <pc:chgData name="Nikola Sekulovski" userId="2345901e-73d2-462d-8b82-8af2d9a2a087" providerId="ADAL" clId="{E9D0067C-498F-4541-B9C7-5E6A919B1BEC}" dt="2024-10-15T16:35:39.338" v="524" actId="208"/>
        <pc:sldMkLst>
          <pc:docMk/>
          <pc:sldMk cId="300369435" sldId="629"/>
        </pc:sldMkLst>
        <pc:spChg chg="mod">
          <ac:chgData name="Nikola Sekulovski" userId="2345901e-73d2-462d-8b82-8af2d9a2a087" providerId="ADAL" clId="{E9D0067C-498F-4541-B9C7-5E6A919B1BEC}" dt="2024-10-15T14:42:24.139" v="443" actId="207"/>
          <ac:spMkLst>
            <pc:docMk/>
            <pc:sldMk cId="300369435" sldId="629"/>
            <ac:spMk id="7" creationId="{067B623A-831A-91A0-4BE8-47368F61F7CD}"/>
          </ac:spMkLst>
        </pc:spChg>
        <pc:cxnChg chg="mod">
          <ac:chgData name="Nikola Sekulovski" userId="2345901e-73d2-462d-8b82-8af2d9a2a087" providerId="ADAL" clId="{E9D0067C-498F-4541-B9C7-5E6A919B1BEC}" dt="2024-10-15T16:35:33.592" v="523" actId="208"/>
          <ac:cxnSpMkLst>
            <pc:docMk/>
            <pc:sldMk cId="300369435" sldId="629"/>
            <ac:cxnSpMk id="2" creationId="{3F39B814-8560-195B-BAFC-909DC7F36EA8}"/>
          </ac:cxnSpMkLst>
        </pc:cxnChg>
        <pc:cxnChg chg="mod">
          <ac:chgData name="Nikola Sekulovski" userId="2345901e-73d2-462d-8b82-8af2d9a2a087" providerId="ADAL" clId="{E9D0067C-498F-4541-B9C7-5E6A919B1BEC}" dt="2024-10-15T16:35:39.338" v="524" actId="208"/>
          <ac:cxnSpMkLst>
            <pc:docMk/>
            <pc:sldMk cId="300369435" sldId="629"/>
            <ac:cxnSpMk id="5" creationId="{77FAB24F-CAB7-529A-088B-6F854184248C}"/>
          </ac:cxnSpMkLst>
        </pc:cxnChg>
      </pc:sldChg>
      <pc:sldChg chg="addSp modSp mod modNotesTx">
        <pc:chgData name="Nikola Sekulovski" userId="2345901e-73d2-462d-8b82-8af2d9a2a087" providerId="ADAL" clId="{E9D0067C-498F-4541-B9C7-5E6A919B1BEC}" dt="2024-10-15T16:35:51.694" v="526" actId="208"/>
        <pc:sldMkLst>
          <pc:docMk/>
          <pc:sldMk cId="4221003262" sldId="630"/>
        </pc:sldMkLst>
        <pc:spChg chg="mod">
          <ac:chgData name="Nikola Sekulovski" userId="2345901e-73d2-462d-8b82-8af2d9a2a087" providerId="ADAL" clId="{E9D0067C-498F-4541-B9C7-5E6A919B1BEC}" dt="2024-10-15T14:42:42.003" v="445" actId="207"/>
          <ac:spMkLst>
            <pc:docMk/>
            <pc:sldMk cId="4221003262" sldId="630"/>
            <ac:spMk id="3" creationId="{64A6622D-76FD-E4C2-BA24-1B9578A58117}"/>
          </ac:spMkLst>
        </pc:spChg>
        <pc:spChg chg="mod">
          <ac:chgData name="Nikola Sekulovski" userId="2345901e-73d2-462d-8b82-8af2d9a2a087" providerId="ADAL" clId="{E9D0067C-498F-4541-B9C7-5E6A919B1BEC}" dt="2024-10-15T14:42:42.003" v="445" actId="207"/>
          <ac:spMkLst>
            <pc:docMk/>
            <pc:sldMk cId="4221003262" sldId="630"/>
            <ac:spMk id="4" creationId="{8062C01B-9E8C-FA5A-1A77-3DBAF8936B61}"/>
          </ac:spMkLst>
        </pc:spChg>
        <pc:spChg chg="mod">
          <ac:chgData name="Nikola Sekulovski" userId="2345901e-73d2-462d-8b82-8af2d9a2a087" providerId="ADAL" clId="{E9D0067C-498F-4541-B9C7-5E6A919B1BEC}" dt="2024-10-15T14:42:42.003" v="445" actId="207"/>
          <ac:spMkLst>
            <pc:docMk/>
            <pc:sldMk cId="4221003262" sldId="630"/>
            <ac:spMk id="5" creationId="{FBDB601E-EF89-5862-A8A5-19A0723ED30B}"/>
          </ac:spMkLst>
        </pc:spChg>
        <pc:spChg chg="mod">
          <ac:chgData name="Nikola Sekulovski" userId="2345901e-73d2-462d-8b82-8af2d9a2a087" providerId="ADAL" clId="{E9D0067C-498F-4541-B9C7-5E6A919B1BEC}" dt="2024-10-15T14:42:42.003" v="445" actId="207"/>
          <ac:spMkLst>
            <pc:docMk/>
            <pc:sldMk cId="4221003262" sldId="630"/>
            <ac:spMk id="8" creationId="{9624573E-E82E-FC84-1909-43E0E85CB588}"/>
          </ac:spMkLst>
        </pc:spChg>
        <pc:spChg chg="add mod">
          <ac:chgData name="Nikola Sekulovski" userId="2345901e-73d2-462d-8b82-8af2d9a2a087" providerId="ADAL" clId="{E9D0067C-498F-4541-B9C7-5E6A919B1BEC}" dt="2024-10-15T14:42:42.003" v="445" actId="207"/>
          <ac:spMkLst>
            <pc:docMk/>
            <pc:sldMk cId="4221003262" sldId="630"/>
            <ac:spMk id="11" creationId="{A7CCDD77-8281-D4E6-58E1-E8978FB6464C}"/>
          </ac:spMkLst>
        </pc:spChg>
        <pc:cxnChg chg="mod">
          <ac:chgData name="Nikola Sekulovski" userId="2345901e-73d2-462d-8b82-8af2d9a2a087" providerId="ADAL" clId="{E9D0067C-498F-4541-B9C7-5E6A919B1BEC}" dt="2024-10-15T16:35:51.694" v="526" actId="208"/>
          <ac:cxnSpMkLst>
            <pc:docMk/>
            <pc:sldMk cId="4221003262" sldId="630"/>
            <ac:cxnSpMk id="2" creationId="{3C6FE399-71EE-12C0-6462-459A5F1D69BD}"/>
          </ac:cxnSpMkLst>
        </pc:cxnChg>
        <pc:cxnChg chg="mod">
          <ac:chgData name="Nikola Sekulovski" userId="2345901e-73d2-462d-8b82-8af2d9a2a087" providerId="ADAL" clId="{E9D0067C-498F-4541-B9C7-5E6A919B1BEC}" dt="2024-10-15T16:35:48.456" v="525" actId="208"/>
          <ac:cxnSpMkLst>
            <pc:docMk/>
            <pc:sldMk cId="4221003262" sldId="630"/>
            <ac:cxnSpMk id="7" creationId="{E85BD0E7-1C11-BF56-75CD-1114B1D2D95C}"/>
          </ac:cxnSpMkLst>
        </pc:cxnChg>
        <pc:cxnChg chg="add mod">
          <ac:chgData name="Nikola Sekulovski" userId="2345901e-73d2-462d-8b82-8af2d9a2a087" providerId="ADAL" clId="{E9D0067C-498F-4541-B9C7-5E6A919B1BEC}" dt="2024-09-26T16:20:59.925" v="63" actId="13822"/>
          <ac:cxnSpMkLst>
            <pc:docMk/>
            <pc:sldMk cId="4221003262" sldId="630"/>
            <ac:cxnSpMk id="10" creationId="{161D4A7A-6043-1FA1-2E88-A316E64CF093}"/>
          </ac:cxnSpMkLst>
        </pc:cxnChg>
      </pc:sldChg>
      <pc:sldChg chg="modSp del ord">
        <pc:chgData name="Nikola Sekulovski" userId="2345901e-73d2-462d-8b82-8af2d9a2a087" providerId="ADAL" clId="{E9D0067C-498F-4541-B9C7-5E6A919B1BEC}" dt="2024-10-15T14:26:45.919" v="384"/>
        <pc:sldMkLst>
          <pc:docMk/>
          <pc:sldMk cId="3241801107" sldId="660"/>
        </pc:sldMkLst>
        <pc:picChg chg="mod">
          <ac:chgData name="Nikola Sekulovski" userId="2345901e-73d2-462d-8b82-8af2d9a2a087" providerId="ADAL" clId="{E9D0067C-498F-4541-B9C7-5E6A919B1BEC}" dt="2024-10-15T14:26:45.919" v="384"/>
          <ac:picMkLst>
            <pc:docMk/>
            <pc:sldMk cId="3241801107" sldId="660"/>
            <ac:picMk id="4" creationId="{3C1AE849-4E63-E5B7-F904-FDAE19890FFE}"/>
          </ac:picMkLst>
        </pc:picChg>
      </pc:sldChg>
      <pc:sldChg chg="del">
        <pc:chgData name="Nikola Sekulovski" userId="2345901e-73d2-462d-8b82-8af2d9a2a087" providerId="ADAL" clId="{E9D0067C-498F-4541-B9C7-5E6A919B1BEC}" dt="2024-10-15T14:23:44.460" v="383" actId="2696"/>
        <pc:sldMkLst>
          <pc:docMk/>
          <pc:sldMk cId="668909138" sldId="661"/>
        </pc:sldMkLst>
      </pc:sldChg>
      <pc:sldChg chg="addSp delSp modSp mod">
        <pc:chgData name="Nikola Sekulovski" userId="2345901e-73d2-462d-8b82-8af2d9a2a087" providerId="ADAL" clId="{E9D0067C-498F-4541-B9C7-5E6A919B1BEC}" dt="2024-10-15T14:28:44.813" v="416" actId="207"/>
        <pc:sldMkLst>
          <pc:docMk/>
          <pc:sldMk cId="58150391" sldId="662"/>
        </pc:sldMkLst>
        <pc:spChg chg="mod">
          <ac:chgData name="Nikola Sekulovski" userId="2345901e-73d2-462d-8b82-8af2d9a2a087" providerId="ADAL" clId="{E9D0067C-498F-4541-B9C7-5E6A919B1BEC}" dt="2024-10-15T14:27:20.637" v="404" actId="20577"/>
          <ac:spMkLst>
            <pc:docMk/>
            <pc:sldMk cId="58150391" sldId="662"/>
            <ac:spMk id="2" creationId="{622B24D6-FC48-74C7-FE23-095366399EEF}"/>
          </ac:spMkLst>
        </pc:spChg>
        <pc:spChg chg="mod">
          <ac:chgData name="Nikola Sekulovski" userId="2345901e-73d2-462d-8b82-8af2d9a2a087" providerId="ADAL" clId="{E9D0067C-498F-4541-B9C7-5E6A919B1BEC}" dt="2024-10-15T14:28:02.542" v="409" actId="207"/>
          <ac:spMkLst>
            <pc:docMk/>
            <pc:sldMk cId="58150391" sldId="662"/>
            <ac:spMk id="5" creationId="{DDFE8273-6E84-D4ED-5BF6-6E55E638EE51}"/>
          </ac:spMkLst>
        </pc:spChg>
        <pc:spChg chg="mod">
          <ac:chgData name="Nikola Sekulovski" userId="2345901e-73d2-462d-8b82-8af2d9a2a087" providerId="ADAL" clId="{E9D0067C-498F-4541-B9C7-5E6A919B1BEC}" dt="2024-10-15T14:28:06.018" v="410" actId="207"/>
          <ac:spMkLst>
            <pc:docMk/>
            <pc:sldMk cId="58150391" sldId="662"/>
            <ac:spMk id="11" creationId="{3FAA4AEB-BF05-FDA3-9E6D-951F44C4066C}"/>
          </ac:spMkLst>
        </pc:spChg>
        <pc:spChg chg="mod">
          <ac:chgData name="Nikola Sekulovski" userId="2345901e-73d2-462d-8b82-8af2d9a2a087" providerId="ADAL" clId="{E9D0067C-498F-4541-B9C7-5E6A919B1BEC}" dt="2024-10-15T14:27:58.796" v="408" actId="207"/>
          <ac:spMkLst>
            <pc:docMk/>
            <pc:sldMk cId="58150391" sldId="662"/>
            <ac:spMk id="14" creationId="{1C551667-3A3F-AF9C-903B-B7452A15A57F}"/>
          </ac:spMkLst>
        </pc:spChg>
        <pc:spChg chg="mod">
          <ac:chgData name="Nikola Sekulovski" userId="2345901e-73d2-462d-8b82-8af2d9a2a087" providerId="ADAL" clId="{E9D0067C-498F-4541-B9C7-5E6A919B1BEC}" dt="2024-10-15T14:28:44.813" v="416" actId="207"/>
          <ac:spMkLst>
            <pc:docMk/>
            <pc:sldMk cId="58150391" sldId="662"/>
            <ac:spMk id="18" creationId="{EC87A5C3-0203-76E5-C0CE-F27AE5C8516E}"/>
          </ac:spMkLst>
        </pc:spChg>
        <pc:grpChg chg="mod">
          <ac:chgData name="Nikola Sekulovski" userId="2345901e-73d2-462d-8b82-8af2d9a2a087" providerId="ADAL" clId="{E9D0067C-498F-4541-B9C7-5E6A919B1BEC}" dt="2024-10-15T14:27:38.950" v="406"/>
          <ac:grpSpMkLst>
            <pc:docMk/>
            <pc:sldMk cId="58150391" sldId="662"/>
            <ac:grpSpMk id="3" creationId="{0A6EE578-184A-BEA9-6F0E-03CB6B91810E}"/>
          </ac:grpSpMkLst>
        </pc:grpChg>
        <pc:grpChg chg="add mod">
          <ac:chgData name="Nikola Sekulovski" userId="2345901e-73d2-462d-8b82-8af2d9a2a087" providerId="ADAL" clId="{E9D0067C-498F-4541-B9C7-5E6A919B1BEC}" dt="2024-10-15T14:28:34.535" v="415" actId="1076"/>
          <ac:grpSpMkLst>
            <pc:docMk/>
            <pc:sldMk cId="58150391" sldId="662"/>
            <ac:grpSpMk id="6" creationId="{6C6388B6-E079-C20B-98C0-0541FF13FB78}"/>
          </ac:grpSpMkLst>
        </pc:grpChg>
        <pc:grpChg chg="del mod">
          <ac:chgData name="Nikola Sekulovski" userId="2345901e-73d2-462d-8b82-8af2d9a2a087" providerId="ADAL" clId="{E9D0067C-498F-4541-B9C7-5E6A919B1BEC}" dt="2024-10-15T14:28:31.155" v="413" actId="21"/>
          <ac:grpSpMkLst>
            <pc:docMk/>
            <pc:sldMk cId="58150391" sldId="662"/>
            <ac:grpSpMk id="15" creationId="{E3EA2FEB-1589-E0FC-D473-3E15B6E0E892}"/>
          </ac:grpSpMkLst>
        </pc:grpChg>
        <pc:grpChg chg="mod">
          <ac:chgData name="Nikola Sekulovski" userId="2345901e-73d2-462d-8b82-8af2d9a2a087" providerId="ADAL" clId="{E9D0067C-498F-4541-B9C7-5E6A919B1BEC}" dt="2024-10-15T14:27:42.467" v="407"/>
          <ac:grpSpMkLst>
            <pc:docMk/>
            <pc:sldMk cId="58150391" sldId="662"/>
            <ac:grpSpMk id="19" creationId="{02C07555-95AA-4358-7BDA-E8240E6CF583}"/>
          </ac:grpSpMkLst>
        </pc:grpChg>
        <pc:picChg chg="mod">
          <ac:chgData name="Nikola Sekulovski" userId="2345901e-73d2-462d-8b82-8af2d9a2a087" providerId="ADAL" clId="{E9D0067C-498F-4541-B9C7-5E6A919B1BEC}" dt="2024-10-15T14:28:28.265" v="411"/>
          <ac:picMkLst>
            <pc:docMk/>
            <pc:sldMk cId="58150391" sldId="662"/>
            <ac:picMk id="17" creationId="{7103F79B-2B50-B49D-9BF1-CA22ED837AE0}"/>
          </ac:picMkLst>
        </pc:picChg>
      </pc:sldChg>
      <pc:sldChg chg="addSp modSp mod">
        <pc:chgData name="Nikola Sekulovski" userId="2345901e-73d2-462d-8b82-8af2d9a2a087" providerId="ADAL" clId="{E9D0067C-498F-4541-B9C7-5E6A919B1BEC}" dt="2024-10-15T16:36:09.788" v="528"/>
        <pc:sldMkLst>
          <pc:docMk/>
          <pc:sldMk cId="1439737133" sldId="663"/>
        </pc:sldMkLst>
        <pc:spChg chg="mod">
          <ac:chgData name="Nikola Sekulovski" userId="2345901e-73d2-462d-8b82-8af2d9a2a087" providerId="ADAL" clId="{E9D0067C-498F-4541-B9C7-5E6A919B1BEC}" dt="2024-10-15T14:42:35.913" v="444" actId="207"/>
          <ac:spMkLst>
            <pc:docMk/>
            <pc:sldMk cId="1439737133" sldId="663"/>
            <ac:spMk id="2" creationId="{7CAF2572-DFBC-5C3C-6DD1-7DF95DE9223F}"/>
          </ac:spMkLst>
        </pc:spChg>
        <pc:spChg chg="mod">
          <ac:chgData name="Nikola Sekulovski" userId="2345901e-73d2-462d-8b82-8af2d9a2a087" providerId="ADAL" clId="{E9D0067C-498F-4541-B9C7-5E6A919B1BEC}" dt="2024-10-15T14:42:35.913" v="444" actId="207"/>
          <ac:spMkLst>
            <pc:docMk/>
            <pc:sldMk cId="1439737133" sldId="663"/>
            <ac:spMk id="3" creationId="{8A88EDB2-006C-ED41-DC91-81A61AB06CEA}"/>
          </ac:spMkLst>
        </pc:spChg>
        <pc:cxnChg chg="add mod">
          <ac:chgData name="Nikola Sekulovski" userId="2345901e-73d2-462d-8b82-8af2d9a2a087" providerId="ADAL" clId="{E9D0067C-498F-4541-B9C7-5E6A919B1BEC}" dt="2024-10-15T16:36:03.191" v="527"/>
          <ac:cxnSpMkLst>
            <pc:docMk/>
            <pc:sldMk cId="1439737133" sldId="663"/>
            <ac:cxnSpMk id="4" creationId="{CDE7AA7B-B136-B4EB-9A00-6CBED1557F65}"/>
          </ac:cxnSpMkLst>
        </pc:cxnChg>
        <pc:cxnChg chg="add mod">
          <ac:chgData name="Nikola Sekulovski" userId="2345901e-73d2-462d-8b82-8af2d9a2a087" providerId="ADAL" clId="{E9D0067C-498F-4541-B9C7-5E6A919B1BEC}" dt="2024-10-15T16:36:09.788" v="528"/>
          <ac:cxnSpMkLst>
            <pc:docMk/>
            <pc:sldMk cId="1439737133" sldId="663"/>
            <ac:cxnSpMk id="5" creationId="{B35D8D84-43BC-3CD5-443B-E73499F0F029}"/>
          </ac:cxnSpMkLst>
        </pc:cxnChg>
      </pc:sldChg>
      <pc:sldChg chg="addSp delSp modSp mod ord">
        <pc:chgData name="Nikola Sekulovski" userId="2345901e-73d2-462d-8b82-8af2d9a2a087" providerId="ADAL" clId="{E9D0067C-498F-4541-B9C7-5E6A919B1BEC}" dt="2024-10-15T14:38:40.395" v="418" actId="207"/>
        <pc:sldMkLst>
          <pc:docMk/>
          <pc:sldMk cId="2349041220" sldId="664"/>
        </pc:sldMkLst>
        <pc:spChg chg="add mod">
          <ac:chgData name="Nikola Sekulovski" userId="2345901e-73d2-462d-8b82-8af2d9a2a087" providerId="ADAL" clId="{E9D0067C-498F-4541-B9C7-5E6A919B1BEC}" dt="2024-10-15T14:38:33.569" v="417" actId="208"/>
          <ac:spMkLst>
            <pc:docMk/>
            <pc:sldMk cId="2349041220" sldId="664"/>
            <ac:spMk id="6" creationId="{CF95477D-05C2-0341-2868-2BB4F4F4BC9B}"/>
          </ac:spMkLst>
        </pc:spChg>
        <pc:spChg chg="add mod">
          <ac:chgData name="Nikola Sekulovski" userId="2345901e-73d2-462d-8b82-8af2d9a2a087" providerId="ADAL" clId="{E9D0067C-498F-4541-B9C7-5E6A919B1BEC}" dt="2024-10-15T14:38:40.395" v="418" actId="207"/>
          <ac:spMkLst>
            <pc:docMk/>
            <pc:sldMk cId="2349041220" sldId="664"/>
            <ac:spMk id="16" creationId="{DE6D348B-374B-E533-113B-D0DE5B9FE26D}"/>
          </ac:spMkLst>
        </pc:spChg>
        <pc:grpChg chg="del">
          <ac:chgData name="Nikola Sekulovski" userId="2345901e-73d2-462d-8b82-8af2d9a2a087" providerId="ADAL" clId="{E9D0067C-498F-4541-B9C7-5E6A919B1BEC}" dt="2024-10-15T14:23:32.253" v="380" actId="21"/>
          <ac:grpSpMkLst>
            <pc:docMk/>
            <pc:sldMk cId="2349041220" sldId="664"/>
            <ac:grpSpMk id="3" creationId="{0A6EE578-184A-BEA9-6F0E-03CB6B91810E}"/>
          </ac:grpSpMkLst>
        </pc:grpChg>
        <pc:grpChg chg="del">
          <ac:chgData name="Nikola Sekulovski" userId="2345901e-73d2-462d-8b82-8af2d9a2a087" providerId="ADAL" clId="{E9D0067C-498F-4541-B9C7-5E6A919B1BEC}" dt="2024-10-15T14:23:33.901" v="381" actId="21"/>
          <ac:grpSpMkLst>
            <pc:docMk/>
            <pc:sldMk cId="2349041220" sldId="664"/>
            <ac:grpSpMk id="15" creationId="{E3EA2FEB-1589-E0FC-D473-3E15B6E0E892}"/>
          </ac:grpSpMkLst>
        </pc:grpChg>
        <pc:grpChg chg="del">
          <ac:chgData name="Nikola Sekulovski" userId="2345901e-73d2-462d-8b82-8af2d9a2a087" providerId="ADAL" clId="{E9D0067C-498F-4541-B9C7-5E6A919B1BEC}" dt="2024-10-15T14:23:35.873" v="382" actId="21"/>
          <ac:grpSpMkLst>
            <pc:docMk/>
            <pc:sldMk cId="2349041220" sldId="664"/>
            <ac:grpSpMk id="24" creationId="{E4AE5124-3681-6045-E171-A02897581A44}"/>
          </ac:grpSpMkLst>
        </pc:grpChg>
      </pc:sldChg>
      <pc:sldChg chg="addSp delSp modSp new mod">
        <pc:chgData name="Nikola Sekulovski" userId="2345901e-73d2-462d-8b82-8af2d9a2a087" providerId="ADAL" clId="{E9D0067C-498F-4541-B9C7-5E6A919B1BEC}" dt="2024-10-15T16:34:55.517" v="518"/>
        <pc:sldMkLst>
          <pc:docMk/>
          <pc:sldMk cId="3936193047" sldId="665"/>
        </pc:sldMkLst>
        <pc:spChg chg="mod">
          <ac:chgData name="Nikola Sekulovski" userId="2345901e-73d2-462d-8b82-8af2d9a2a087" providerId="ADAL" clId="{E9D0067C-498F-4541-B9C7-5E6A919B1BEC}" dt="2024-10-15T16:33:21.042" v="514" actId="20577"/>
          <ac:spMkLst>
            <pc:docMk/>
            <pc:sldMk cId="3936193047" sldId="665"/>
            <ac:spMk id="2" creationId="{AAD24308-1F07-1F8F-078D-1E48E9D3142C}"/>
          </ac:spMkLst>
        </pc:spChg>
        <pc:spChg chg="del">
          <ac:chgData name="Nikola Sekulovski" userId="2345901e-73d2-462d-8b82-8af2d9a2a087" providerId="ADAL" clId="{E9D0067C-498F-4541-B9C7-5E6A919B1BEC}" dt="2024-10-15T14:51:30.002" v="479" actId="21"/>
          <ac:spMkLst>
            <pc:docMk/>
            <pc:sldMk cId="3936193047" sldId="665"/>
            <ac:spMk id="3" creationId="{B124AAAF-EFED-BEE3-B014-078A71762E12}"/>
          </ac:spMkLst>
        </pc:spChg>
        <pc:picChg chg="add mod">
          <ac:chgData name="Nikola Sekulovski" userId="2345901e-73d2-462d-8b82-8af2d9a2a087" providerId="ADAL" clId="{E9D0067C-498F-4541-B9C7-5E6A919B1BEC}" dt="2024-10-15T14:55:25.795" v="483" actId="1076"/>
          <ac:picMkLst>
            <pc:docMk/>
            <pc:sldMk cId="3936193047" sldId="665"/>
            <ac:picMk id="1026" creationId="{15AB652E-4DAA-3F5A-F1C7-9099559F90D8}"/>
          </ac:picMkLst>
        </pc:picChg>
        <pc:cxnChg chg="add mod">
          <ac:chgData name="Nikola Sekulovski" userId="2345901e-73d2-462d-8b82-8af2d9a2a087" providerId="ADAL" clId="{E9D0067C-498F-4541-B9C7-5E6A919B1BEC}" dt="2024-10-15T16:34:46.225" v="517"/>
          <ac:cxnSpMkLst>
            <pc:docMk/>
            <pc:sldMk cId="3936193047" sldId="665"/>
            <ac:cxnSpMk id="4" creationId="{F7C39DC7-FB21-30FB-198E-276BC130208D}"/>
          </ac:cxnSpMkLst>
        </pc:cxnChg>
        <pc:cxnChg chg="add mod">
          <ac:chgData name="Nikola Sekulovski" userId="2345901e-73d2-462d-8b82-8af2d9a2a087" providerId="ADAL" clId="{E9D0067C-498F-4541-B9C7-5E6A919B1BEC}" dt="2024-10-15T16:34:55.517" v="518"/>
          <ac:cxnSpMkLst>
            <pc:docMk/>
            <pc:sldMk cId="3936193047" sldId="665"/>
            <ac:cxnSpMk id="5" creationId="{3DAFE5F1-A64B-0C0F-D8CE-E48E178A2203}"/>
          </ac:cxnSpMkLst>
        </pc:cxnChg>
      </pc:sldChg>
    </pc:docChg>
  </pc:docChgLst>
  <pc:docChgLst>
    <pc:chgData name="Karoline Huth" userId="5ffc0af5-9e46-431a-90db-3541adb3af2d" providerId="ADAL" clId="{ED64B26F-7C11-2642-934F-AB01F48A72C5}"/>
    <pc:docChg chg="custSel addSld modSld">
      <pc:chgData name="Karoline Huth" userId="5ffc0af5-9e46-431a-90db-3541adb3af2d" providerId="ADAL" clId="{ED64B26F-7C11-2642-934F-AB01F48A72C5}" dt="2023-01-28T09:58:41.549" v="6" actId="478"/>
      <pc:docMkLst>
        <pc:docMk/>
      </pc:docMkLst>
      <pc:sldChg chg="delSp add mod">
        <pc:chgData name="Karoline Huth" userId="5ffc0af5-9e46-431a-90db-3541adb3af2d" providerId="ADAL" clId="{ED64B26F-7C11-2642-934F-AB01F48A72C5}" dt="2023-01-28T09:58:41.549" v="6" actId="478"/>
        <pc:sldMkLst>
          <pc:docMk/>
          <pc:sldMk cId="3206181153" sldId="593"/>
        </pc:sldMkLst>
        <pc:spChg chg="del">
          <ac:chgData name="Karoline Huth" userId="5ffc0af5-9e46-431a-90db-3541adb3af2d" providerId="ADAL" clId="{ED64B26F-7C11-2642-934F-AB01F48A72C5}" dt="2023-01-28T09:58:39.089" v="5" actId="478"/>
          <ac:spMkLst>
            <pc:docMk/>
            <pc:sldMk cId="3206181153" sldId="593"/>
            <ac:spMk id="25" creationId="{B8005C81-1B67-81B2-C9CA-3355369F7E69}"/>
          </ac:spMkLst>
        </pc:spChg>
        <pc:picChg chg="del">
          <ac:chgData name="Karoline Huth" userId="5ffc0af5-9e46-431a-90db-3541adb3af2d" providerId="ADAL" clId="{ED64B26F-7C11-2642-934F-AB01F48A72C5}" dt="2023-01-28T09:58:36.579" v="4" actId="478"/>
          <ac:picMkLst>
            <pc:docMk/>
            <pc:sldMk cId="3206181153" sldId="593"/>
            <ac:picMk id="21" creationId="{2395EE57-B078-2B8E-490C-A6776C442A84}"/>
          </ac:picMkLst>
        </pc:picChg>
        <pc:picChg chg="del">
          <ac:chgData name="Karoline Huth" userId="5ffc0af5-9e46-431a-90db-3541adb3af2d" providerId="ADAL" clId="{ED64B26F-7C11-2642-934F-AB01F48A72C5}" dt="2023-01-28T09:58:34.062" v="2" actId="478"/>
          <ac:picMkLst>
            <pc:docMk/>
            <pc:sldMk cId="3206181153" sldId="593"/>
            <ac:picMk id="23" creationId="{5AF65A58-3279-2B34-A816-4BE5964A8910}"/>
          </ac:picMkLst>
        </pc:picChg>
        <pc:picChg chg="del">
          <ac:chgData name="Karoline Huth" userId="5ffc0af5-9e46-431a-90db-3541adb3af2d" providerId="ADAL" clId="{ED64B26F-7C11-2642-934F-AB01F48A72C5}" dt="2023-01-28T09:58:32.541" v="1" actId="478"/>
          <ac:picMkLst>
            <pc:docMk/>
            <pc:sldMk cId="3206181153" sldId="593"/>
            <ac:picMk id="24" creationId="{11AE8392-0254-A66C-6D9E-7AB057EF55EF}"/>
          </ac:picMkLst>
        </pc:picChg>
        <pc:picChg chg="del">
          <ac:chgData name="Karoline Huth" userId="5ffc0af5-9e46-431a-90db-3541adb3af2d" providerId="ADAL" clId="{ED64B26F-7C11-2642-934F-AB01F48A72C5}" dt="2023-01-28T09:58:35.376" v="3" actId="478"/>
          <ac:picMkLst>
            <pc:docMk/>
            <pc:sldMk cId="3206181153" sldId="593"/>
            <ac:picMk id="1026" creationId="{F1E41132-CD25-4445-850A-0D74A6F3BBAD}"/>
          </ac:picMkLst>
        </pc:picChg>
        <pc:picChg chg="del">
          <ac:chgData name="Karoline Huth" userId="5ffc0af5-9e46-431a-90db-3541adb3af2d" providerId="ADAL" clId="{ED64B26F-7C11-2642-934F-AB01F48A72C5}" dt="2023-01-28T09:58:41.549" v="6" actId="478"/>
          <ac:picMkLst>
            <pc:docMk/>
            <pc:sldMk cId="3206181153" sldId="593"/>
            <ac:picMk id="4098" creationId="{49581BDF-664E-3B7E-94C3-7C10016CCE1E}"/>
          </ac:picMkLst>
        </pc:picChg>
        <pc:picChg chg="del">
          <ac:chgData name="Karoline Huth" userId="5ffc0af5-9e46-431a-90db-3541adb3af2d" providerId="ADAL" clId="{ED64B26F-7C11-2642-934F-AB01F48A72C5}" dt="2023-01-28T09:58:41.549" v="6" actId="478"/>
          <ac:picMkLst>
            <pc:docMk/>
            <pc:sldMk cId="3206181153" sldId="593"/>
            <ac:picMk id="4100" creationId="{F79799AA-D495-9BD0-E4D7-DC008D6FCDC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6E0F9-A748-BE43-8F37-489A4C0070B0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D20B2-3F9A-E745-B8DA-1B81CB7B4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78420-72E8-E74B-835B-650A0332FEF0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55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9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0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75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13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49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CA" b="0" i="0" dirty="0">
                <a:solidFill>
                  <a:srgbClr val="232629"/>
                </a:solidFill>
                <a:effectLst/>
                <a:latin typeface="inherit"/>
              </a:rPr>
              <a:t>The unit information prior is a data-dependent prior, (typically multivariate Normal) with mean at the MLE, and precision equal to the information provided by one observation.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41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68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4F730-21D4-A8E9-81F2-9B90DD750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710F6B-3191-81BA-B216-EAC50C6E70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8FBC7A-64A2-33DB-60B5-A13AE9BAF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0D8F-EEEC-647A-E120-FA39B3DA7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3E1A2-D778-C442-AB48-8F91582977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18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CD0B3-BDAA-6F19-509C-09EA39325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93E3C1-07E4-E311-BF36-7A17E9682B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462582-2EAC-3CB0-0C19-733BEEFD2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204A8-FBFB-100B-0E62-B9F3F3071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92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4F730-21D4-A8E9-81F2-9B90DD750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710F6B-3191-81BA-B216-EAC50C6E70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8FBC7A-64A2-33DB-60B5-A13AE9BAF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0D8F-EEEC-647A-E120-FA39B3DA7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3E1A2-D778-C442-AB48-8F91582977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30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4F730-21D4-A8E9-81F2-9B90DD750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710F6B-3191-81BA-B216-EAC50C6E70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8FBC7A-64A2-33DB-60B5-A13AE9BAF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0D8F-EEEC-647A-E120-FA39B3DA7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3E1A2-D778-C442-AB48-8F91582977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3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42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51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06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35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16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1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2DEB-77BA-AE48-B249-50D83381D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030CB-71CC-5944-876F-358B34AC3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B23D2-0913-0A49-94AE-D17A176D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2B12-B3D2-BB45-8622-6986A7AD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3FDE5-C6DE-A74F-869D-648D9D87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502-B5C5-3B44-A3B4-DBC68ABC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70413-AF35-4F43-B35B-3EF8B7A33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F8780-8ADE-E74E-9F77-FC10746F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A1AEC-C14C-5B43-8067-EFA75ACB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E1F55-8AF1-E44C-BCFF-C0E29D10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7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105A4-0EE8-C943-8BA3-9F44D7DE1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E174B-4F82-2A42-B9FB-8DFD2648A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0FB15-0967-1C4A-9CFD-ABC04DEC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4CAC9-9412-4C4C-A957-7CAA7FDA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D0E67-DAA8-E341-BBBF-DC8162B4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4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56F2-8279-B744-8477-BD621F47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8BE09-61B6-5844-BD93-B1ADB831A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11665-7690-114D-BE80-58E994B7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D76EE-7F62-564E-8610-C161FFEF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1D49B-4F2B-AF43-8813-53021552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3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E299-687C-D54B-BCDB-137083FC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718AB-5A01-4D40-B610-2FEEC2A60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5D19B-3489-164A-BBFF-7102C6FF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40D8D-EB19-BB40-9BD2-6B02F0C6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E817A-CC70-F448-B629-3A6C6247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9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A78E-FE3A-2C43-AB28-CC8D6F68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B698-A472-D84E-9EB4-F501871A4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CB94C-0C5A-6644-8E8F-6BD450843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2B7B9-3A29-1447-9351-66F84229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8BAF5-E761-424E-AB01-6FB3E335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6D604-E7E7-0448-967E-D2F271B7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3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6338-7EF4-9F4A-9BF3-71AA30A3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9ECAB-F231-6740-8117-46329B462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FCD95-CCFB-F64C-B1F0-6F4141399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21061-1154-5B43-9918-91468E6D1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6737F-75EC-214D-B596-DAA0F9D38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A4F21-4728-DC48-B06C-F33C7ACE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97452-0510-924B-B983-EA6E6705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FAFD0-BAD5-974F-BF43-2A6ACC9D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0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32B0-C80D-1B4B-BC6F-F3702C85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02664-1E2F-0346-B9DC-57779A4F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57862-CB7A-AB4D-A4EC-08415D19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4467A-C12F-F942-BA2D-D333E55F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7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57FA0-1A69-B142-A00B-1AEF9E5E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D35E6-7F31-B941-A2E0-181B7C34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5735E-3910-8B48-BAC8-C1B91D40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8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A8F5-FE96-8147-9737-BE53D24E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3C6A1-3B7F-334C-B7D7-CDBC8A28D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E3EAC-E5F9-6F4B-9773-8F1E56E54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09BE9-8F99-EC40-8931-543843DE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C3FA1-24DF-3942-83D1-56A12E21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DE4DA-A7A8-FD40-B4BD-756B59CD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1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8686-4CF5-4B47-98FE-A16DEE39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830B5-C007-AA48-8E08-D3D70E8A4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00CA7-917D-7043-9DFA-504AC0114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45AAB-627D-7B49-A5FF-1BB968B1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1B446-BB81-184F-A02E-8AD5C96F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3B65E-41A1-D64E-ABB1-928A49AC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5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D979B-BECD-164C-A557-9E924E9D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EF00D-92BF-5645-BA0C-097107AE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D5211-4DBC-0E4C-BF08-5692C07A3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87DF6-36DC-1445-B6D3-E096ED0BC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F1158-6888-FB49-878F-C7DE6E708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0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.marsman@uva.nl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ayesiangraphicalmodeling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artenmarsman.github.io/bgms/" TargetMode="External"/><Relationship Id="rId4" Type="http://schemas.openxmlformats.org/officeDocument/2006/relationships/hyperlink" Target="https://github.com/KarolineHuth/easybgm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85AC5EF-8EE6-11CC-4874-529A8CF87034}"/>
              </a:ext>
            </a:extLst>
          </p:cNvPr>
          <p:cNvSpPr/>
          <p:nvPr/>
        </p:nvSpPr>
        <p:spPr>
          <a:xfrm>
            <a:off x="-1" y="5165353"/>
            <a:ext cx="12192000" cy="1692647"/>
          </a:xfrm>
          <a:prstGeom prst="rect">
            <a:avLst/>
          </a:prstGeom>
          <a:solidFill>
            <a:srgbClr val="1F376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BBB73-188F-5C45-B8B5-B024412E6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38" y="474840"/>
            <a:ext cx="12192000" cy="1980441"/>
          </a:xfrm>
        </p:spPr>
        <p:txBody>
          <a:bodyPr>
            <a:noAutofit/>
          </a:bodyPr>
          <a:lstStyle/>
          <a:p>
            <a:r>
              <a:rPr lang="en-NL" sz="40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  <a:t>Bayesian Graphical Modeling</a:t>
            </a:r>
            <a:br>
              <a:rPr lang="nl-NL" sz="40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</a:br>
            <a:endParaRPr lang="en-NL" sz="2700" i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7B32E-17D6-495D-2F9B-41D316BDE8CA}"/>
              </a:ext>
            </a:extLst>
          </p:cNvPr>
          <p:cNvSpPr txBox="1"/>
          <p:nvPr/>
        </p:nvSpPr>
        <p:spPr>
          <a:xfrm>
            <a:off x="111337" y="5401266"/>
            <a:ext cx="4749097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n-GB" i="1" dirty="0">
                <a:solidFill>
                  <a:srgbClr val="1F3764"/>
                </a:solidFill>
                <a:effectLst/>
                <a:latin typeface="Helvetica" pitchFamily="2" charset="0"/>
              </a:rPr>
              <a:t>Bayesian Methods for the Social Sciences II</a:t>
            </a:r>
          </a:p>
          <a:p>
            <a:r>
              <a:rPr lang="en-US" dirty="0" err="1">
                <a:solidFill>
                  <a:srgbClr val="0563C1"/>
                </a:solidFill>
                <a:latin typeface="Helvetica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n.sekulovski</a:t>
            </a:r>
            <a:r>
              <a:rPr lang="en-NL" sz="1800" dirty="0">
                <a:solidFill>
                  <a:srgbClr val="0563C1"/>
                </a:solidFill>
                <a:latin typeface="Helvetica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@uva.nl</a:t>
            </a:r>
            <a:r>
              <a:rPr lang="en-NL" sz="1800" dirty="0">
                <a:solidFill>
                  <a:schemeClr val="accent1">
                    <a:lumMod val="50000"/>
                  </a:schemeClr>
                </a:solidFill>
                <a:latin typeface="Helvetica"/>
                <a:cs typeface="Times New Roman"/>
              </a:rPr>
              <a:t> 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Helvetica"/>
                <a:cs typeface="Times New Roman"/>
              </a:rPr>
              <a:t>B</a:t>
            </a:r>
            <a:r>
              <a:rPr lang="en-NL" sz="1800" dirty="0">
                <a:solidFill>
                  <a:schemeClr val="accent1">
                    <a:lumMod val="50000"/>
                  </a:schemeClr>
                </a:solidFill>
                <a:latin typeface="Helvetica"/>
                <a:cs typeface="Times New Roman"/>
              </a:rPr>
              <a:t>ayesiangraphicalmodeling.</a:t>
            </a:r>
            <a:r>
              <a:rPr lang="en-NL" dirty="0">
                <a:solidFill>
                  <a:schemeClr val="accent1">
                    <a:lumMod val="50000"/>
                  </a:schemeClr>
                </a:solidFill>
                <a:latin typeface="Helvetica"/>
                <a:cs typeface="Times New Roman"/>
              </a:rPr>
              <a:t>com</a:t>
            </a:r>
          </a:p>
          <a:p>
            <a:r>
              <a:rPr lang="en-NL" dirty="0">
                <a:solidFill>
                  <a:schemeClr val="accent1">
                    <a:lumMod val="50000"/>
                  </a:schemeClr>
                </a:solidFill>
                <a:latin typeface="Helvetica"/>
                <a:cs typeface="Times New Roman"/>
              </a:rPr>
              <a:t>Credit for slides: Karoline Huth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D8F2D1-C666-AB53-C953-A207FBF9AB8E}"/>
              </a:ext>
            </a:extLst>
          </p:cNvPr>
          <p:cNvGrpSpPr/>
          <p:nvPr/>
        </p:nvGrpSpPr>
        <p:grpSpPr>
          <a:xfrm>
            <a:off x="5385507" y="5404434"/>
            <a:ext cx="4958422" cy="1352517"/>
            <a:chOff x="6086663" y="5252034"/>
            <a:chExt cx="4958422" cy="1352517"/>
          </a:xfrm>
        </p:grpSpPr>
        <p:pic>
          <p:nvPicPr>
            <p:cNvPr id="5" name="Picture 4" descr="A black background with blue circles and dots&#10;&#10;Description automatically generated">
              <a:extLst>
                <a:ext uri="{FF2B5EF4-FFF2-40B4-BE49-F238E27FC236}">
                  <a16:creationId xmlns:a16="http://schemas.microsoft.com/office/drawing/2014/main" id="{B49AD389-937A-0645-EDAD-39F0B2218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05490" y="5306034"/>
              <a:ext cx="1739595" cy="1080000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B6DB95D1-1083-B277-97A4-99B452B991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136" y="5524551"/>
              <a:ext cx="1165003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7E426B3-1B69-5C40-8720-985ECA838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6663" y="5252034"/>
              <a:ext cx="868155" cy="1188000"/>
            </a:xfrm>
            <a:prstGeom prst="rect">
              <a:avLst/>
            </a:prstGeom>
          </p:spPr>
        </p:pic>
      </p:grpSp>
      <p:pic>
        <p:nvPicPr>
          <p:cNvPr id="12" name="Picture 2">
            <a:extLst>
              <a:ext uri="{FF2B5EF4-FFF2-40B4-BE49-F238E27FC236}">
                <a16:creationId xmlns:a16="http://schemas.microsoft.com/office/drawing/2014/main" id="{F70A416E-661D-992A-64FF-F2F9E77D4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470" y="6300725"/>
            <a:ext cx="1573192" cy="45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F60D40DD-14D3-852F-4D60-6EBBA7238577}"/>
              </a:ext>
            </a:extLst>
          </p:cNvPr>
          <p:cNvSpPr txBox="1">
            <a:spLocks/>
          </p:cNvSpPr>
          <p:nvPr/>
        </p:nvSpPr>
        <p:spPr>
          <a:xfrm>
            <a:off x="4355119" y="2472512"/>
            <a:ext cx="3403426" cy="98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A hands-on tutorial</a:t>
            </a:r>
          </a:p>
        </p:txBody>
      </p:sp>
    </p:spTree>
    <p:extLst>
      <p:ext uri="{BB962C8B-B14F-4D97-AF65-F5344CB8AC3E}">
        <p14:creationId xmlns:p14="http://schemas.microsoft.com/office/powerpoint/2010/main" val="1131232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09C192-A19D-E45B-C7CB-8DD11470C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87" y="1026591"/>
            <a:ext cx="8443913" cy="6053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2182B7-D4B5-66F0-EBA4-EA07D78DBAC2}"/>
              </a:ext>
            </a:extLst>
          </p:cNvPr>
          <p:cNvSpPr/>
          <p:nvPr/>
        </p:nvSpPr>
        <p:spPr>
          <a:xfrm>
            <a:off x="618392" y="1550971"/>
            <a:ext cx="423300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Median probability plot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Edges with a BF &gt; 1</a:t>
            </a:r>
          </a:p>
          <a:p>
            <a:endParaRPr lang="en-US" sz="2200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Edge: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Partial association 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parameter</a:t>
            </a:r>
          </a:p>
          <a:p>
            <a:endParaRPr lang="en-US" sz="2200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 Color: 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positive relations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65932-E173-8C98-FB4A-D660C254B8F2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Network Plot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27F8A8-9C1D-1DCE-4271-1378327F2720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6FD8C9-3CE4-D02D-F6B0-D7458EF5A4E7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DB317D-6DAD-63EE-D231-D4BFCA72D43B}"/>
              </a:ext>
            </a:extLst>
          </p:cNvPr>
          <p:cNvCxnSpPr>
            <a:cxnSpLocks/>
          </p:cNvCxnSpPr>
          <p:nvPr/>
        </p:nvCxnSpPr>
        <p:spPr>
          <a:xfrm>
            <a:off x="149004" y="4486048"/>
            <a:ext cx="40588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F63DFE-F9A2-2ED9-6F00-D19B8C983813}"/>
              </a:ext>
            </a:extLst>
          </p:cNvPr>
          <p:cNvCxnSpPr>
            <a:cxnSpLocks/>
          </p:cNvCxnSpPr>
          <p:nvPr/>
        </p:nvCxnSpPr>
        <p:spPr>
          <a:xfrm>
            <a:off x="149004" y="5391453"/>
            <a:ext cx="4058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ED1F9A5-F765-B142-70C1-169F3EE1CE50}"/>
              </a:ext>
            </a:extLst>
          </p:cNvPr>
          <p:cNvSpPr/>
          <p:nvPr/>
        </p:nvSpPr>
        <p:spPr>
          <a:xfrm>
            <a:off x="597388" y="5141312"/>
            <a:ext cx="423300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negative relations</a:t>
            </a:r>
          </a:p>
        </p:txBody>
      </p:sp>
    </p:spTree>
    <p:extLst>
      <p:ext uri="{BB962C8B-B14F-4D97-AF65-F5344CB8AC3E}">
        <p14:creationId xmlns:p14="http://schemas.microsoft.com/office/powerpoint/2010/main" val="294293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4308-1F07-1F8F-078D-1E48E9D3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1" y="13623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Combined Results – main output </a:t>
            </a:r>
            <a:endParaRPr lang="en-NL" b="1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AB652E-4DAA-3F5A-F1C7-9099559F9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77" y="1461796"/>
            <a:ext cx="8273045" cy="517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C39DC7-FB21-30FB-198E-276BC130208D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AFE5F1-A64B-0C0F-D8CE-E48E178A2203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193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C55BD7-B434-496F-A728-A45A7683C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077" y="661669"/>
            <a:ext cx="7615923" cy="619633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2F44DFC-18A2-E24E-DFE2-74B05B1BA37D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Forest plot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D35C87-CA8B-ED81-FB72-89FAF2F8F6D1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7D04A2-50EC-ADF7-2342-2A3145C6D2A5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23C6444-576A-282A-ACED-109C82B4EDDB}"/>
              </a:ext>
            </a:extLst>
          </p:cNvPr>
          <p:cNvSpPr/>
          <p:nvPr/>
        </p:nvSpPr>
        <p:spPr>
          <a:xfrm>
            <a:off x="618392" y="1550971"/>
            <a:ext cx="423300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Highest density interval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Shortest interval covering 95% of the posterior mass</a:t>
            </a:r>
          </a:p>
        </p:txBody>
      </p:sp>
    </p:spTree>
    <p:extLst>
      <p:ext uri="{BB962C8B-B14F-4D97-AF65-F5344CB8AC3E}">
        <p14:creationId xmlns:p14="http://schemas.microsoft.com/office/powerpoint/2010/main" val="1123499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135258-86AA-DD4B-94B3-F565A335C42A}"/>
              </a:ext>
            </a:extLst>
          </p:cNvPr>
          <p:cNvSpPr txBox="1">
            <a:spLocks/>
          </p:cNvSpPr>
          <p:nvPr/>
        </p:nvSpPr>
        <p:spPr>
          <a:xfrm>
            <a:off x="7895968" y="4206982"/>
            <a:ext cx="3887090" cy="15886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69CFE4-76EB-2348-B9B3-0B5CC838ACF1}"/>
              </a:ext>
            </a:extLst>
          </p:cNvPr>
          <p:cNvCxnSpPr>
            <a:cxnSpLocks/>
          </p:cNvCxnSpPr>
          <p:nvPr/>
        </p:nvCxnSpPr>
        <p:spPr>
          <a:xfrm>
            <a:off x="9159801" y="5788646"/>
            <a:ext cx="184308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72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094284B-A076-5C63-64C0-FE2C8753A20F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Software implementations</a:t>
            </a:r>
          </a:p>
        </p:txBody>
      </p:sp>
      <p:pic>
        <p:nvPicPr>
          <p:cNvPr id="3074" name="Picture 2" descr="GitHub - jasp-stats/jasp-desktop: JASP aims to be a complete statistical  package for both Bayesian and Frequentist statistical methods, that is easy  to use and familiar to users of SPSS">
            <a:extLst>
              <a:ext uri="{FF2B5EF4-FFF2-40B4-BE49-F238E27FC236}">
                <a16:creationId xmlns:a16="http://schemas.microsoft.com/office/drawing/2014/main" id="{691243D8-648D-C541-8502-B78CB40E0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382" y="1476763"/>
            <a:ext cx="55118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F0D9DD-87B2-D358-6DD8-EA9BA9B519FD}"/>
              </a:ext>
            </a:extLst>
          </p:cNvPr>
          <p:cNvSpPr/>
          <p:nvPr/>
        </p:nvSpPr>
        <p:spPr>
          <a:xfrm>
            <a:off x="6391935" y="2838435"/>
            <a:ext cx="6114047" cy="290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easybgm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all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BDgraph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mixed, continuous, ordinal, binary</a:t>
            </a:r>
          </a:p>
          <a:p>
            <a:pPr>
              <a:spcBef>
                <a:spcPts val="1800"/>
              </a:spcBef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BGGM</a:t>
            </a:r>
          </a:p>
          <a:p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mixed, continuous, ordinal, binary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bgms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ordinal, binary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B12850-D0F4-B9C3-68C2-F3C6B976BDFA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3AD428-4726-D2B1-6E5A-12A0C532798E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D015A37-7B68-0861-28F4-79E614793CDF}"/>
              </a:ext>
            </a:extLst>
          </p:cNvPr>
          <p:cNvSpPr/>
          <p:nvPr/>
        </p:nvSpPr>
        <p:spPr>
          <a:xfrm>
            <a:off x="1018499" y="2892417"/>
            <a:ext cx="2791502" cy="53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based on </a:t>
            </a:r>
            <a:r>
              <a:rPr lang="en-US" i="1" dirty="0" err="1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BDgraph</a:t>
            </a:r>
            <a:endParaRPr lang="en-US" sz="1200" i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8739DC-43E7-C767-5E27-1BAD4753F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62070"/>
            <a:ext cx="1901242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476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135258-86AA-DD4B-94B3-F565A335C42A}"/>
              </a:ext>
            </a:extLst>
          </p:cNvPr>
          <p:cNvSpPr txBox="1">
            <a:spLocks/>
          </p:cNvSpPr>
          <p:nvPr/>
        </p:nvSpPr>
        <p:spPr>
          <a:xfrm>
            <a:off x="8390242" y="3786854"/>
            <a:ext cx="3392816" cy="15886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priors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69CFE4-76EB-2348-B9B3-0B5CC838ACF1}"/>
              </a:ext>
            </a:extLst>
          </p:cNvPr>
          <p:cNvCxnSpPr>
            <a:cxnSpLocks/>
          </p:cNvCxnSpPr>
          <p:nvPr/>
        </p:nvCxnSpPr>
        <p:spPr>
          <a:xfrm>
            <a:off x="9159801" y="5368518"/>
            <a:ext cx="1843087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53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547CC5-A1C1-05CD-C077-C71455B7CE0F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9F58F2-30E9-2AB8-FCBD-46A5232EA8A5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C2C20C3-2FB0-4500-9631-5BD18DFFAEFB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Prior –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DA46-A066-8C30-6E55-FD9521659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5" y="1757362"/>
            <a:ext cx="5257800" cy="42463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Structure Prior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What prior assumptions do I have about the density? Do I believe a particular edge should be included?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Options: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Independent Bernoulli 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Beta-Binomial 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Stochastic Block (to be announced soon)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1AEB7C-6D72-C634-FFF4-6946DF676988}"/>
              </a:ext>
            </a:extLst>
          </p:cNvPr>
          <p:cNvSpPr txBox="1">
            <a:spLocks/>
          </p:cNvSpPr>
          <p:nvPr/>
        </p:nvSpPr>
        <p:spPr>
          <a:xfrm>
            <a:off x="6348673" y="1765383"/>
            <a:ext cx="5257800" cy="4246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Parameter Prior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What prior assumptions do I have about the strength of the edge weights?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Options: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Cauchy distribution (with an adjustable scale parameter)</a:t>
            </a:r>
          </a:p>
        </p:txBody>
      </p:sp>
    </p:spTree>
    <p:extLst>
      <p:ext uri="{BB962C8B-B14F-4D97-AF65-F5344CB8AC3E}">
        <p14:creationId xmlns:p14="http://schemas.microsoft.com/office/powerpoint/2010/main" val="97203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094284B-A076-5C63-64C0-FE2C8753A20F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Helvetica" pitchFamily="2" charset="0"/>
                <a:cs typeface="Courier New" panose="02070309020205020404" pitchFamily="49" charset="0"/>
              </a:rPr>
              <a:t>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CFEA4-5872-F7A8-D62B-A3276A5D364E}"/>
              </a:ext>
            </a:extLst>
          </p:cNvPr>
          <p:cNvSpPr txBox="1"/>
          <p:nvPr/>
        </p:nvSpPr>
        <p:spPr>
          <a:xfrm>
            <a:off x="3466024" y="5496617"/>
            <a:ext cx="637755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3"/>
              </a:rPr>
              <a:t>https://bayesiangraphicalmodeling.com/</a:t>
            </a:r>
            <a:endParaRPr lang="en-US" dirty="0">
              <a:latin typeface="Helvetica" pitchFamily="2" charset="0"/>
            </a:endParaRPr>
          </a:p>
          <a:p>
            <a:endParaRPr lang="en-US" sz="900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  <a:hlinkClick r:id="rId4"/>
              </a:rPr>
              <a:t>https://github.com/KarolineHuth/easybgm</a:t>
            </a:r>
            <a:endParaRPr lang="en-US" dirty="0">
              <a:latin typeface="Helvetica" pitchFamily="2" charset="0"/>
            </a:endParaRPr>
          </a:p>
          <a:p>
            <a:endParaRPr lang="en-US" sz="900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  <a:hlinkClick r:id="rId5"/>
              </a:rPr>
              <a:t>https://maartenmarsman.github.io/bgms/</a:t>
            </a:r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B623A-831A-91A0-4BE8-47368F61F7CD}"/>
              </a:ext>
            </a:extLst>
          </p:cNvPr>
          <p:cNvSpPr txBox="1"/>
          <p:nvPr/>
        </p:nvSpPr>
        <p:spPr>
          <a:xfrm>
            <a:off x="558799" y="1386817"/>
            <a:ext cx="1095644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CA" b="0" i="0" dirty="0">
              <a:solidFill>
                <a:schemeClr val="accent1">
                  <a:lumMod val="50000"/>
                </a:schemeClr>
              </a:solidFill>
              <a:effectLst/>
              <a:latin typeface="Helvetica" pitchFamily="2" charset="0"/>
            </a:endParaRPr>
          </a:p>
          <a:p>
            <a:pPr algn="just"/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Huth, K. B. S., de Ron, J., </a:t>
            </a:r>
            <a:r>
              <a:rPr lang="en-CA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Goudriaan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, A. E., </a:t>
            </a:r>
            <a:r>
              <a:rPr lang="en-CA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Luigjes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, J., Mohammadi, R., van Holst, R. J., </a:t>
            </a:r>
            <a:r>
              <a:rPr lang="en-CA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Wagenmakers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, E.-J., &amp; Marsman, M. (2023). Bayesian analysis of cross-sectional networks: A tutorial in R and JASP. </a:t>
            </a:r>
            <a:r>
              <a:rPr lang="en-CA" b="0" i="1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Advances in Methods and Practices in Psychological Science, 6</a:t>
            </a:r>
            <a:r>
              <a:rPr lang="en-CA" b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(4)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.</a:t>
            </a:r>
          </a:p>
          <a:p>
            <a:pPr algn="just"/>
            <a:endParaRPr lang="en-CA" b="0" i="0" dirty="0">
              <a:solidFill>
                <a:schemeClr val="accent1">
                  <a:lumMod val="50000"/>
                </a:schemeClr>
              </a:solidFill>
              <a:effectLst/>
              <a:latin typeface="Helvetica" pitchFamily="2" charset="0"/>
            </a:endParaRPr>
          </a:p>
          <a:p>
            <a:pPr algn="just"/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Huth, K., Keetelaar, S., Sekulovski, N., van den Bergh, D., &amp; Marsman, M. (</a:t>
            </a:r>
            <a:r>
              <a:rPr lang="en-CA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2024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). Simplifying Bayesian analysis of graphical models for the social sciences with </a:t>
            </a:r>
            <a:r>
              <a:rPr lang="en-CA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easybgm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: A user-friendly R-package. </a:t>
            </a:r>
            <a:r>
              <a:rPr lang="en-CA" b="0" i="1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Advances</a:t>
            </a:r>
          </a:p>
          <a:p>
            <a:pPr algn="just"/>
            <a:r>
              <a:rPr lang="en-CA" b="0" i="1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.in/psychology, e66366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.</a:t>
            </a:r>
            <a:endParaRPr lang="en-CA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algn="just"/>
            <a:endParaRPr lang="en-CA" b="0" i="0" dirty="0">
              <a:solidFill>
                <a:schemeClr val="accent1">
                  <a:lumMod val="50000"/>
                </a:schemeClr>
              </a:solidFill>
              <a:effectLst/>
              <a:latin typeface="Helvetica" pitchFamily="2" charset="0"/>
            </a:endParaRPr>
          </a:p>
          <a:p>
            <a:pPr algn="just"/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Marsman, M., van den Bergh, D., &amp; </a:t>
            </a:r>
            <a:r>
              <a:rPr lang="en-CA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Haslbeck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, J. M. B. (</a:t>
            </a:r>
            <a:r>
              <a:rPr lang="en-CA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in press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). Bayesian Analysis of the Ordinal Markov Random Field. </a:t>
            </a:r>
            <a:r>
              <a:rPr lang="en-CA" b="0" i="1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Psychometrika </a:t>
            </a:r>
          </a:p>
          <a:p>
            <a:pPr algn="just"/>
            <a:endParaRPr lang="en-CA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algn="just"/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Sekulovski, N., Keetelaar, S., Huth, K., Wagenmakers, E. J., van Bork, R., van den Bergh, D., &amp; Marsman, M. (</a:t>
            </a:r>
            <a:r>
              <a:rPr lang="en-CA" dirty="0">
                <a:solidFill>
                  <a:schemeClr val="accent1">
                    <a:lumMod val="50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in press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). Testing conditional independence in psychometric networks: An analysis of three Bayesian methods. </a:t>
            </a:r>
            <a:r>
              <a:rPr lang="en-CA" b="0" i="1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Multivariate Behavioral Research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algn="just"/>
            <a:endParaRPr lang="en-CA" b="0" i="0" dirty="0">
              <a:solidFill>
                <a:schemeClr val="accent1">
                  <a:lumMod val="50000"/>
                </a:schemeClr>
              </a:solidFill>
              <a:effectLst/>
              <a:latin typeface="Helvetica" pitchFamily="2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F39B814-8560-195B-BAFC-909DC7F36EA8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FAB24F-CAB7-529A-088B-6F854184248C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6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5301B-2C1C-DE84-0FFE-502B5E351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24D6-FC48-74C7-FE23-095366399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5959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  <a:t>End of Part III</a:t>
            </a:r>
            <a:endParaRPr lang="en-NL" sz="4000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C07555-95AA-4358-7BDA-E8240E6CF583}"/>
              </a:ext>
            </a:extLst>
          </p:cNvPr>
          <p:cNvGrpSpPr/>
          <p:nvPr/>
        </p:nvGrpSpPr>
        <p:grpSpPr>
          <a:xfrm>
            <a:off x="6037692" y="2274570"/>
            <a:ext cx="2621039" cy="2532944"/>
            <a:chOff x="4115174" y="2349000"/>
            <a:chExt cx="2621039" cy="2532944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9F68FC3B-80EA-4E7A-F538-9DF0AB301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56000" y="2349000"/>
              <a:ext cx="1440000" cy="1440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AA4AEB-BF05-FDA3-9E6D-951F44C4066C}"/>
                </a:ext>
              </a:extLst>
            </p:cNvPr>
            <p:cNvSpPr txBox="1"/>
            <p:nvPr/>
          </p:nvSpPr>
          <p:spPr>
            <a:xfrm>
              <a:off x="4115174" y="4358724"/>
              <a:ext cx="26210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Part III: Tutorial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AE5124-3681-6045-E171-A02897581A44}"/>
              </a:ext>
            </a:extLst>
          </p:cNvPr>
          <p:cNvGrpSpPr/>
          <p:nvPr/>
        </p:nvGrpSpPr>
        <p:grpSpPr>
          <a:xfrm>
            <a:off x="9130043" y="2274090"/>
            <a:ext cx="2845331" cy="2533424"/>
            <a:chOff x="8116963" y="2349000"/>
            <a:chExt cx="2845331" cy="253342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2650640-A1C0-382F-7ED0-9F3EAC5AE002}"/>
                </a:ext>
              </a:extLst>
            </p:cNvPr>
            <p:cNvGrpSpPr/>
            <p:nvPr/>
          </p:nvGrpSpPr>
          <p:grpSpPr>
            <a:xfrm>
              <a:off x="8116963" y="2349000"/>
              <a:ext cx="2845331" cy="2533424"/>
              <a:chOff x="7171993" y="2349000"/>
              <a:chExt cx="2845331" cy="2533424"/>
            </a:xfrm>
          </p:grpSpPr>
          <p:pic>
            <p:nvPicPr>
              <p:cNvPr id="7" name="Picture 6" descr="Icon&#10;&#10;Description automatically generated">
                <a:extLst>
                  <a:ext uri="{FF2B5EF4-FFF2-40B4-BE49-F238E27FC236}">
                    <a16:creationId xmlns:a16="http://schemas.microsoft.com/office/drawing/2014/main" id="{FF46803A-2991-AB0F-7E31-5F2CCA7F60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4865" y="2349000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CE2D8E-62B0-D3E5-2ADA-EA100201CA1E}"/>
                  </a:ext>
                </a:extLst>
              </p:cNvPr>
              <p:cNvSpPr txBox="1"/>
              <p:nvPr/>
            </p:nvSpPr>
            <p:spPr>
              <a:xfrm>
                <a:off x="7171993" y="4359204"/>
                <a:ext cx="28453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</a:rPr>
                  <a:t>Part IV: Practical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5DAE8FA-BAD0-0186-D71D-5D8BE26B27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67171" y="2595816"/>
              <a:ext cx="858992" cy="1260000"/>
              <a:chOff x="4110393" y="5245072"/>
              <a:chExt cx="680214" cy="108000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AF23011-D945-13D5-76DC-1CAC0FB7F4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52401"/>
              <a:stretch/>
            </p:blipFill>
            <p:spPr>
              <a:xfrm>
                <a:off x="4110393" y="5245072"/>
                <a:ext cx="514065" cy="10800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86072A44-7DB0-AD60-B9E7-2BEE2E696A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48293" t="48040" r="9"/>
              <a:stretch/>
            </p:blipFill>
            <p:spPr>
              <a:xfrm>
                <a:off x="4244118" y="5775815"/>
                <a:ext cx="546489" cy="549257"/>
              </a:xfrm>
              <a:prstGeom prst="rect">
                <a:avLst/>
              </a:prstGeom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6EE578-184A-BEA9-6F0E-03CB6B91810E}"/>
              </a:ext>
            </a:extLst>
          </p:cNvPr>
          <p:cNvGrpSpPr/>
          <p:nvPr/>
        </p:nvGrpSpPr>
        <p:grpSpPr>
          <a:xfrm>
            <a:off x="3111734" y="2298320"/>
            <a:ext cx="2454646" cy="2509194"/>
            <a:chOff x="1029505" y="2349000"/>
            <a:chExt cx="2454646" cy="25091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1AE849-4E63-E5B7-F904-FDAE19890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87135" y="2349000"/>
              <a:ext cx="1440000" cy="1440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FE8273-6E84-D4ED-5BF6-6E55E638EE51}"/>
                </a:ext>
              </a:extLst>
            </p:cNvPr>
            <p:cNvSpPr txBox="1"/>
            <p:nvPr/>
          </p:nvSpPr>
          <p:spPr>
            <a:xfrm>
              <a:off x="1029505" y="4334974"/>
              <a:ext cx="24546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Part II: Theory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3163F-CD9F-C931-4B84-83378A2A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1BBB-3647-7146-9CE9-E866F85C08B0}" type="slidenum">
              <a:rPr lang="en-US" smtClean="0"/>
              <a:t>18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3309AA-B842-06E6-C3C2-AA38AB77C141}"/>
              </a:ext>
            </a:extLst>
          </p:cNvPr>
          <p:cNvSpPr txBox="1"/>
          <p:nvPr/>
        </p:nvSpPr>
        <p:spPr>
          <a:xfrm>
            <a:off x="0" y="648866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>
                <a:solidFill>
                  <a:srgbClr val="5F7D95"/>
                </a:solidFill>
                <a:effectLst/>
                <a:latin typeface="Proxima Nova"/>
              </a:rPr>
              <a:t>image: </a:t>
            </a:r>
            <a:r>
              <a:rPr lang="en-GB" b="0" i="0" err="1">
                <a:solidFill>
                  <a:srgbClr val="5F7D95"/>
                </a:solidFill>
                <a:effectLst/>
                <a:latin typeface="Proxima Nova"/>
              </a:rPr>
              <a:t>Flaticon.com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FE57FD-C9D4-FC93-2959-FFEF77DEDFB2}"/>
              </a:ext>
            </a:extLst>
          </p:cNvPr>
          <p:cNvSpPr/>
          <p:nvPr/>
        </p:nvSpPr>
        <p:spPr>
          <a:xfrm>
            <a:off x="8821009" y="1710704"/>
            <a:ext cx="3147165" cy="352416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6388B6-E079-C20B-98C0-0541FF13FB78}"/>
              </a:ext>
            </a:extLst>
          </p:cNvPr>
          <p:cNvGrpSpPr/>
          <p:nvPr/>
        </p:nvGrpSpPr>
        <p:grpSpPr>
          <a:xfrm>
            <a:off x="201947" y="2325755"/>
            <a:ext cx="2480166" cy="2503704"/>
            <a:chOff x="658284" y="2339904"/>
            <a:chExt cx="2480166" cy="250370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103F79B-2B50-B49D-9BF1-CA22ED837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18255" y="2339904"/>
              <a:ext cx="1440000" cy="1440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87A5C3-0203-76E5-C0CE-F27AE5C8516E}"/>
                </a:ext>
              </a:extLst>
            </p:cNvPr>
            <p:cNvSpPr txBox="1"/>
            <p:nvPr/>
          </p:nvSpPr>
          <p:spPr>
            <a:xfrm>
              <a:off x="658284" y="4320388"/>
              <a:ext cx="24801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Part I: Context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150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2572-DFBC-5C3C-6DD1-7DF95DE9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Access to the materials:</a:t>
            </a:r>
            <a:endParaRPr lang="en-NL" b="1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8EDB2-006C-ED41-DC91-81A61AB06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bayesiangraphicalmodeling.com/workshops</a:t>
            </a:r>
            <a:endParaRPr lang="en-NL" sz="4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E7AA7B-B136-B4EB-9A00-6CBED1557F65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5D8D84-43BC-3CD5-443B-E73499F0F029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73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5301B-2C1C-DE84-0FFE-502B5E351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24D6-FC48-74C7-FE23-095366399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5959"/>
          </a:xfrm>
        </p:spPr>
        <p:txBody>
          <a:bodyPr>
            <a:noAutofit/>
          </a:bodyPr>
          <a:lstStyle/>
          <a:p>
            <a:r>
              <a:rPr lang="en-NL" sz="40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  <a:t>Session setup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C07555-95AA-4358-7BDA-E8240E6CF583}"/>
              </a:ext>
            </a:extLst>
          </p:cNvPr>
          <p:cNvGrpSpPr/>
          <p:nvPr/>
        </p:nvGrpSpPr>
        <p:grpSpPr>
          <a:xfrm>
            <a:off x="6037692" y="2274570"/>
            <a:ext cx="2621039" cy="2532944"/>
            <a:chOff x="4115174" y="2349000"/>
            <a:chExt cx="2621039" cy="2532944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9F68FC3B-80EA-4E7A-F538-9DF0AB301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6000" y="2349000"/>
              <a:ext cx="1440000" cy="1440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AA4AEB-BF05-FDA3-9E6D-951F44C4066C}"/>
                </a:ext>
              </a:extLst>
            </p:cNvPr>
            <p:cNvSpPr txBox="1"/>
            <p:nvPr/>
          </p:nvSpPr>
          <p:spPr>
            <a:xfrm>
              <a:off x="4115174" y="4358724"/>
              <a:ext cx="26210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Part III: Tutorial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AE5124-3681-6045-E171-A02897581A44}"/>
              </a:ext>
            </a:extLst>
          </p:cNvPr>
          <p:cNvGrpSpPr/>
          <p:nvPr/>
        </p:nvGrpSpPr>
        <p:grpSpPr>
          <a:xfrm>
            <a:off x="9130043" y="2274090"/>
            <a:ext cx="2845331" cy="2533424"/>
            <a:chOff x="8116963" y="2349000"/>
            <a:chExt cx="2845331" cy="253342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2650640-A1C0-382F-7ED0-9F3EAC5AE002}"/>
                </a:ext>
              </a:extLst>
            </p:cNvPr>
            <p:cNvGrpSpPr/>
            <p:nvPr/>
          </p:nvGrpSpPr>
          <p:grpSpPr>
            <a:xfrm>
              <a:off x="8116963" y="2349000"/>
              <a:ext cx="2845331" cy="2533424"/>
              <a:chOff x="7171993" y="2349000"/>
              <a:chExt cx="2845331" cy="2533424"/>
            </a:xfrm>
          </p:grpSpPr>
          <p:pic>
            <p:nvPicPr>
              <p:cNvPr id="7" name="Picture 6" descr="Icon&#10;&#10;Description automatically generated">
                <a:extLst>
                  <a:ext uri="{FF2B5EF4-FFF2-40B4-BE49-F238E27FC236}">
                    <a16:creationId xmlns:a16="http://schemas.microsoft.com/office/drawing/2014/main" id="{FF46803A-2991-AB0F-7E31-5F2CCA7F60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4865" y="2349000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CE2D8E-62B0-D3E5-2ADA-EA100201CA1E}"/>
                  </a:ext>
                </a:extLst>
              </p:cNvPr>
              <p:cNvSpPr txBox="1"/>
              <p:nvPr/>
            </p:nvSpPr>
            <p:spPr>
              <a:xfrm>
                <a:off x="7171993" y="4359204"/>
                <a:ext cx="28453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</a:rPr>
                  <a:t>Part IV: Practical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5DAE8FA-BAD0-0186-D71D-5D8BE26B27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67171" y="2595816"/>
              <a:ext cx="858992" cy="1260000"/>
              <a:chOff x="4110393" y="5245072"/>
              <a:chExt cx="680214" cy="108000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AF23011-D945-13D5-76DC-1CAC0FB7F4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52401"/>
              <a:stretch/>
            </p:blipFill>
            <p:spPr>
              <a:xfrm>
                <a:off x="4110393" y="5245072"/>
                <a:ext cx="514065" cy="10800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86072A44-7DB0-AD60-B9E7-2BEE2E696A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8293" t="48040" r="9"/>
              <a:stretch/>
            </p:blipFill>
            <p:spPr>
              <a:xfrm>
                <a:off x="4244118" y="5775815"/>
                <a:ext cx="546489" cy="549257"/>
              </a:xfrm>
              <a:prstGeom prst="rect">
                <a:avLst/>
              </a:prstGeom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6EE578-184A-BEA9-6F0E-03CB6B91810E}"/>
              </a:ext>
            </a:extLst>
          </p:cNvPr>
          <p:cNvGrpSpPr/>
          <p:nvPr/>
        </p:nvGrpSpPr>
        <p:grpSpPr>
          <a:xfrm>
            <a:off x="3111734" y="2298320"/>
            <a:ext cx="2454646" cy="2509194"/>
            <a:chOff x="1029505" y="2349000"/>
            <a:chExt cx="2454646" cy="25091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1AE849-4E63-E5B7-F904-FDAE19890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87135" y="2349000"/>
              <a:ext cx="1440000" cy="1440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FE8273-6E84-D4ED-5BF6-6E55E638EE51}"/>
                </a:ext>
              </a:extLst>
            </p:cNvPr>
            <p:cNvSpPr txBox="1"/>
            <p:nvPr/>
          </p:nvSpPr>
          <p:spPr>
            <a:xfrm>
              <a:off x="1029505" y="4334974"/>
              <a:ext cx="24546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Part II: Theory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3163F-CD9F-C931-4B84-83378A2A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1BBB-3647-7146-9CE9-E866F85C08B0}" type="slidenum">
              <a:rPr lang="en-US" smtClean="0"/>
              <a:t>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3309AA-B842-06E6-C3C2-AA38AB77C141}"/>
              </a:ext>
            </a:extLst>
          </p:cNvPr>
          <p:cNvSpPr txBox="1"/>
          <p:nvPr/>
        </p:nvSpPr>
        <p:spPr>
          <a:xfrm>
            <a:off x="0" y="648866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>
                <a:solidFill>
                  <a:srgbClr val="5F7D95"/>
                </a:solidFill>
                <a:effectLst/>
                <a:latin typeface="Proxima Nova"/>
              </a:rPr>
              <a:t>image: </a:t>
            </a:r>
            <a:r>
              <a:rPr lang="en-GB" b="0" i="0" err="1">
                <a:solidFill>
                  <a:srgbClr val="5F7D95"/>
                </a:solidFill>
                <a:effectLst/>
                <a:latin typeface="Proxima Nova"/>
              </a:rPr>
              <a:t>Flaticon.com</a:t>
            </a:r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EA2FEB-1589-E0FC-D473-3E15B6E0E892}"/>
              </a:ext>
            </a:extLst>
          </p:cNvPr>
          <p:cNvGrpSpPr/>
          <p:nvPr/>
        </p:nvGrpSpPr>
        <p:grpSpPr>
          <a:xfrm>
            <a:off x="280481" y="2303810"/>
            <a:ext cx="2480166" cy="2503704"/>
            <a:chOff x="658284" y="2339904"/>
            <a:chExt cx="2480166" cy="25037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E271D2A-AADE-4AF7-6431-519D4971E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55" y="2339904"/>
              <a:ext cx="1440000" cy="1440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551667-3A3F-AF9C-903B-B7452A15A57F}"/>
                </a:ext>
              </a:extLst>
            </p:cNvPr>
            <p:cNvSpPr txBox="1"/>
            <p:nvPr/>
          </p:nvSpPr>
          <p:spPr>
            <a:xfrm>
              <a:off x="658284" y="4320388"/>
              <a:ext cx="24801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Part I: Context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1801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2E5D4-74A1-8C33-E893-C2E1EB844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C6FE399-71EE-12C0-6462-459A5F1D69BD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5BD0E7-1C11-BF56-75CD-1114B1D2D95C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9624573E-E82E-FC84-1909-43E0E85CB588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Prior –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622D-76FD-E4C2-BA24-1B9578A5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5" y="1757362"/>
            <a:ext cx="5257800" cy="42463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Structure Prior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What prior assumptions do I have about the density? Do I believe a particular edge should be included?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DB601E-EF89-5862-A8A5-19A0723ED30B}"/>
              </a:ext>
            </a:extLst>
          </p:cNvPr>
          <p:cNvSpPr txBox="1">
            <a:spLocks/>
          </p:cNvSpPr>
          <p:nvPr/>
        </p:nvSpPr>
        <p:spPr>
          <a:xfrm>
            <a:off x="6348673" y="1765383"/>
            <a:ext cx="5257800" cy="4246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Parameter Prior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What prior assumptions do I have about the strength of the edge weights? </a:t>
            </a:r>
          </a:p>
        </p:txBody>
      </p:sp>
      <p:pic>
        <p:nvPicPr>
          <p:cNvPr id="9" name="Picture 8" descr="A white text with black text&#10;&#10;Description automatically generated">
            <a:extLst>
              <a:ext uri="{FF2B5EF4-FFF2-40B4-BE49-F238E27FC236}">
                <a16:creationId xmlns:a16="http://schemas.microsoft.com/office/drawing/2014/main" id="{F9C77661-ACF8-A909-12A5-EEB8A53663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8"/>
          <a:stretch/>
        </p:blipFill>
        <p:spPr>
          <a:xfrm>
            <a:off x="2243892" y="3694287"/>
            <a:ext cx="7279106" cy="29009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62C01B-9E8C-FA5A-1A77-3DBAF8936B61}"/>
              </a:ext>
            </a:extLst>
          </p:cNvPr>
          <p:cNvSpPr/>
          <p:nvPr/>
        </p:nvSpPr>
        <p:spPr>
          <a:xfrm>
            <a:off x="5323840" y="5435600"/>
            <a:ext cx="2001520" cy="213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D4A7A-6043-1FA1-2E88-A316E64CF093}"/>
              </a:ext>
            </a:extLst>
          </p:cNvPr>
          <p:cNvCxnSpPr/>
          <p:nvPr/>
        </p:nvCxnSpPr>
        <p:spPr>
          <a:xfrm>
            <a:off x="5883445" y="4442691"/>
            <a:ext cx="68361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CCDD77-8281-D4E6-58E1-E8978FB6464C}"/>
              </a:ext>
            </a:extLst>
          </p:cNvPr>
          <p:cNvSpPr txBox="1"/>
          <p:nvPr/>
        </p:nvSpPr>
        <p:spPr>
          <a:xfrm>
            <a:off x="6574362" y="4273414"/>
            <a:ext cx="1173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endParaRPr lang="en-NL" sz="16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0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5301B-2C1C-DE84-0FFE-502B5E351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24D6-FC48-74C7-FE23-095366399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5959"/>
          </a:xfrm>
        </p:spPr>
        <p:txBody>
          <a:bodyPr>
            <a:noAutofit/>
          </a:bodyPr>
          <a:lstStyle/>
          <a:p>
            <a:r>
              <a:rPr lang="en-NL" sz="40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  <a:t>Session setup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C07555-95AA-4358-7BDA-E8240E6CF583}"/>
              </a:ext>
            </a:extLst>
          </p:cNvPr>
          <p:cNvGrpSpPr/>
          <p:nvPr/>
        </p:nvGrpSpPr>
        <p:grpSpPr>
          <a:xfrm>
            <a:off x="6037692" y="2274570"/>
            <a:ext cx="2621039" cy="2532944"/>
            <a:chOff x="4115174" y="2349000"/>
            <a:chExt cx="2621039" cy="2532944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9F68FC3B-80EA-4E7A-F538-9DF0AB301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6000" y="2349000"/>
              <a:ext cx="1440000" cy="1440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AA4AEB-BF05-FDA3-9E6D-951F44C4066C}"/>
                </a:ext>
              </a:extLst>
            </p:cNvPr>
            <p:cNvSpPr txBox="1"/>
            <p:nvPr/>
          </p:nvSpPr>
          <p:spPr>
            <a:xfrm>
              <a:off x="4115174" y="4358724"/>
              <a:ext cx="26210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Part III: Tutorial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3163F-CD9F-C931-4B84-83378A2A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1BBB-3647-7146-9CE9-E866F85C08B0}" type="slidenum">
              <a:rPr lang="en-US" smtClean="0"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3309AA-B842-06E6-C3C2-AA38AB77C141}"/>
              </a:ext>
            </a:extLst>
          </p:cNvPr>
          <p:cNvSpPr txBox="1"/>
          <p:nvPr/>
        </p:nvSpPr>
        <p:spPr>
          <a:xfrm>
            <a:off x="0" y="648866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>
                <a:solidFill>
                  <a:srgbClr val="5F7D95"/>
                </a:solidFill>
                <a:effectLst/>
                <a:latin typeface="Proxima Nova"/>
              </a:rPr>
              <a:t>image: </a:t>
            </a:r>
            <a:r>
              <a:rPr lang="en-GB" b="0" i="0" err="1">
                <a:solidFill>
                  <a:srgbClr val="5F7D95"/>
                </a:solidFill>
                <a:effectLst/>
                <a:latin typeface="Proxima Nova"/>
              </a:rPr>
              <a:t>Flaticon.com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5477D-05C2-0341-2868-2BB4F4F4BC9B}"/>
              </a:ext>
            </a:extLst>
          </p:cNvPr>
          <p:cNvSpPr/>
          <p:nvPr/>
        </p:nvSpPr>
        <p:spPr>
          <a:xfrm>
            <a:off x="5652028" y="1763251"/>
            <a:ext cx="3429000" cy="3181678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6D348B-374B-E533-113B-D0DE5B9FE26D}"/>
              </a:ext>
            </a:extLst>
          </p:cNvPr>
          <p:cNvSpPr txBox="1"/>
          <p:nvPr/>
        </p:nvSpPr>
        <p:spPr>
          <a:xfrm>
            <a:off x="5891436" y="5161144"/>
            <a:ext cx="311141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Interpretation</a:t>
            </a:r>
          </a:p>
          <a:p>
            <a:pPr marL="457200" indent="-457200">
              <a:buFontTx/>
              <a:buAutoNum type="arabicParenR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Priors</a:t>
            </a:r>
          </a:p>
          <a:p>
            <a:pPr marL="457200" indent="-457200">
              <a:buAutoNum type="arabicParenR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Analysis (R)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4904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135258-86AA-DD4B-94B3-F565A335C42A}"/>
              </a:ext>
            </a:extLst>
          </p:cNvPr>
          <p:cNvSpPr txBox="1">
            <a:spLocks/>
          </p:cNvSpPr>
          <p:nvPr/>
        </p:nvSpPr>
        <p:spPr>
          <a:xfrm>
            <a:off x="7895968" y="4206982"/>
            <a:ext cx="3887090" cy="15886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interpretation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69CFE4-76EB-2348-B9B3-0B5CC838ACF1}"/>
              </a:ext>
            </a:extLst>
          </p:cNvPr>
          <p:cNvCxnSpPr>
            <a:cxnSpLocks/>
          </p:cNvCxnSpPr>
          <p:nvPr/>
        </p:nvCxnSpPr>
        <p:spPr>
          <a:xfrm>
            <a:off x="9159801" y="5788646"/>
            <a:ext cx="1843087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18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063D7-84F4-1C9B-0041-6988123FB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94" y="2123799"/>
            <a:ext cx="5257800" cy="520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Is there an effect?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BE3CE7-C89B-8154-28E8-9934CD184937}"/>
              </a:ext>
            </a:extLst>
          </p:cNvPr>
          <p:cNvSpPr txBox="1">
            <a:spLocks/>
          </p:cNvSpPr>
          <p:nvPr/>
        </p:nvSpPr>
        <p:spPr>
          <a:xfrm>
            <a:off x="6567483" y="5735017"/>
            <a:ext cx="5570883" cy="520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What is the effect?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6F53A9-EF9E-AAC5-BBAB-0EF039FA8F0A}"/>
              </a:ext>
            </a:extLst>
          </p:cNvPr>
          <p:cNvGrpSpPr>
            <a:grpSpLocks noChangeAspect="1"/>
          </p:cNvGrpSpPr>
          <p:nvPr/>
        </p:nvGrpSpPr>
        <p:grpSpPr>
          <a:xfrm>
            <a:off x="8344622" y="3642238"/>
            <a:ext cx="2047227" cy="1620000"/>
            <a:chOff x="5893200" y="2222499"/>
            <a:chExt cx="1558800" cy="123350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E63AAB-1C69-5956-4BB8-EC7F390689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60492C-15EA-22B0-2703-42A47D7EDB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0F68FB-7AA9-41AC-7803-F6D0BE06CEDB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FBD581-6513-A5CB-43F1-7020E55E7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16B6DF-08DB-39A0-9886-E6430A0D67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F0F7D2E-A032-DE9B-BBE1-CA9BC3B52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F558C1-AB51-55BE-FFD2-D1A0FBB6999C}"/>
              </a:ext>
            </a:extLst>
          </p:cNvPr>
          <p:cNvGrpSpPr>
            <a:grpSpLocks noChangeAspect="1"/>
          </p:cNvGrpSpPr>
          <p:nvPr/>
        </p:nvGrpSpPr>
        <p:grpSpPr>
          <a:xfrm>
            <a:off x="7002113" y="1876984"/>
            <a:ext cx="2047227" cy="1620000"/>
            <a:chOff x="5893200" y="2222499"/>
            <a:chExt cx="1558800" cy="123350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184B64-907C-6466-B30D-F94603EF7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EBD318-D1F5-A9B8-ECCA-5501414CC5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76200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A0DF21-6C55-026B-C687-C64DC8C67573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8B80A23-2A9A-717C-168D-EDF4ED956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8B4058-BE31-D6EE-97E8-7BDF8DA2C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918C959-2D13-664D-35A5-365F1713D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758E1B-05A6-3166-4945-3458669781CF}"/>
              </a:ext>
            </a:extLst>
          </p:cNvPr>
          <p:cNvGrpSpPr>
            <a:grpSpLocks noChangeAspect="1"/>
          </p:cNvGrpSpPr>
          <p:nvPr/>
        </p:nvGrpSpPr>
        <p:grpSpPr>
          <a:xfrm>
            <a:off x="1412186" y="2955910"/>
            <a:ext cx="2047226" cy="1620000"/>
            <a:chOff x="5893200" y="2222499"/>
            <a:chExt cx="1558800" cy="123350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2A8D40-EABC-1BC2-1836-B943CD104C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CE34F3-3700-D81D-D295-B0DA0C321C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3BD45C9-BAD2-64DC-271A-6E211F4143B4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D159920-2DD7-332C-1F6F-F922377C30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E784340-3D42-AE3D-899A-E094BDF57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ED41DF-820E-0B77-4CEE-048DD2E1E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922D04-B800-4277-DF68-A0DE04966C9B}"/>
              </a:ext>
            </a:extLst>
          </p:cNvPr>
          <p:cNvGrpSpPr>
            <a:grpSpLocks noChangeAspect="1"/>
          </p:cNvGrpSpPr>
          <p:nvPr/>
        </p:nvGrpSpPr>
        <p:grpSpPr>
          <a:xfrm>
            <a:off x="3593179" y="3857710"/>
            <a:ext cx="2047227" cy="1620000"/>
            <a:chOff x="5893200" y="2222499"/>
            <a:chExt cx="1558800" cy="123350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CC878A-44DC-FC25-16F2-977C31B75D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72E6299-AC1B-08D4-D535-5B21F828AC88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618129C-8FBF-B19B-C580-243F7E5F3B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29CF71C-93F8-A6C3-6E5F-E5BD0CCCA6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ED3D996-9EE9-9254-F64F-1320D1D33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E37A0E-A48F-E478-BD0B-6C31B4E9AD2C}"/>
              </a:ext>
            </a:extLst>
          </p:cNvPr>
          <p:cNvGrpSpPr>
            <a:grpSpLocks noChangeAspect="1"/>
          </p:cNvGrpSpPr>
          <p:nvPr/>
        </p:nvGrpSpPr>
        <p:grpSpPr>
          <a:xfrm>
            <a:off x="9710343" y="1876983"/>
            <a:ext cx="2047227" cy="1620000"/>
            <a:chOff x="5893200" y="2222499"/>
            <a:chExt cx="1558800" cy="123350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DCD450D-D2E1-4449-9751-48454C3FD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D48C93-2FE7-312C-F350-F54A7C7CB4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76200">
              <a:solidFill>
                <a:srgbClr val="B960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98C7D45-BCDF-0DE5-1C7C-4AF1B2E07707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DA0294-4BF8-4E76-48AB-D275C95F46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55B05D8-15D9-B7B9-0768-57DB0557DA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02677B-1F24-CFC5-17AB-6382D3918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D1D83C2-7DA5-D68E-FE43-8046E2A821C0}"/>
              </a:ext>
            </a:extLst>
          </p:cNvPr>
          <p:cNvSpPr/>
          <p:nvPr/>
        </p:nvSpPr>
        <p:spPr>
          <a:xfrm>
            <a:off x="6106770" y="1515354"/>
            <a:ext cx="5886447" cy="4684712"/>
          </a:xfrm>
          <a:prstGeom prst="rect">
            <a:avLst/>
          </a:prstGeom>
          <a:solidFill>
            <a:schemeClr val="bg1">
              <a:alpha val="81285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F913B34-F3B0-083E-D953-98741688DFBF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Two questions in network analysis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23BDD4-5742-3F02-68E1-D28D6A6DF85C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3B2879-64F8-881E-3DF7-7F3D21CEBA0B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AB1588-3524-2961-42DE-854973C19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642" y="3179596"/>
            <a:ext cx="6041355" cy="1477669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547CC5-A1C1-05CD-C077-C71455B7CE0F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9F58F2-30E9-2AB8-FCBD-46A5232EA8A5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C2C20C3-2FB0-4500-9631-5BD18DFFAEFB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Bayesian hypothesis testing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60E948-B8BE-812E-ECF5-9C29BBBE2307}"/>
              </a:ext>
            </a:extLst>
          </p:cNvPr>
          <p:cNvSpPr/>
          <p:nvPr/>
        </p:nvSpPr>
        <p:spPr>
          <a:xfrm>
            <a:off x="374594" y="5850386"/>
            <a:ext cx="1024226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  <a:t>We use the Bayes factor as a 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  <a:t>continuous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  <a:t> measure of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5C10F-B7D4-4B02-A06D-2E4D4D904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42588"/>
            <a:ext cx="9434882" cy="415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EA275F-4CB9-A874-E184-FD054AD84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308754"/>
            <a:ext cx="9434882" cy="41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6A2AF03-BE46-8254-2FCF-261B72138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976" y="969882"/>
            <a:ext cx="8431824" cy="604473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B3668D2-0D4B-332D-52D6-09FF4818B02F}"/>
              </a:ext>
            </a:extLst>
          </p:cNvPr>
          <p:cNvCxnSpPr>
            <a:cxnSpLocks/>
          </p:cNvCxnSpPr>
          <p:nvPr/>
        </p:nvCxnSpPr>
        <p:spPr>
          <a:xfrm>
            <a:off x="152912" y="3566466"/>
            <a:ext cx="40588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D68A0F-1201-EF53-0FE3-9CC0405C084A}"/>
              </a:ext>
            </a:extLst>
          </p:cNvPr>
          <p:cNvCxnSpPr>
            <a:cxnSpLocks/>
          </p:cNvCxnSpPr>
          <p:nvPr/>
        </p:nvCxnSpPr>
        <p:spPr>
          <a:xfrm>
            <a:off x="152912" y="4055840"/>
            <a:ext cx="405888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FC27CB-DE3D-50C0-933C-E456A637ED0E}"/>
              </a:ext>
            </a:extLst>
          </p:cNvPr>
          <p:cNvCxnSpPr>
            <a:cxnSpLocks/>
          </p:cNvCxnSpPr>
          <p:nvPr/>
        </p:nvCxnSpPr>
        <p:spPr>
          <a:xfrm>
            <a:off x="152912" y="4605660"/>
            <a:ext cx="4058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C63473C-A200-C4AF-3DB2-C51F67B34112}"/>
              </a:ext>
            </a:extLst>
          </p:cNvPr>
          <p:cNvSpPr/>
          <p:nvPr/>
        </p:nvSpPr>
        <p:spPr>
          <a:xfrm>
            <a:off x="618392" y="3316326"/>
            <a:ext cx="3882189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Evidence for inclusion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367DCD-7BB0-2F6A-ED05-23D2BD88C22C}"/>
              </a:ext>
            </a:extLst>
          </p:cNvPr>
          <p:cNvSpPr/>
          <p:nvPr/>
        </p:nvSpPr>
        <p:spPr>
          <a:xfrm>
            <a:off x="624794" y="3868767"/>
            <a:ext cx="3882189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Inconclusive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10819E-7181-FBA3-9192-87BF1AAC0730}"/>
              </a:ext>
            </a:extLst>
          </p:cNvPr>
          <p:cNvSpPr/>
          <p:nvPr/>
        </p:nvSpPr>
        <p:spPr>
          <a:xfrm>
            <a:off x="624794" y="4421207"/>
            <a:ext cx="3882189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Evidence for exclusion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E3F2B7-21AC-9FFA-1C4F-2361BA0A77D4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 evidence plot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F526FC-A498-C1A5-E581-5F9BE28A60FB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91AEE5-3875-C94D-6AB2-B72163573FD9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B768A17-E9F3-CA23-B9C9-4C31171F98D3}"/>
              </a:ext>
            </a:extLst>
          </p:cNvPr>
          <p:cNvSpPr/>
          <p:nvPr/>
        </p:nvSpPr>
        <p:spPr>
          <a:xfrm>
            <a:off x="618392" y="1550971"/>
            <a:ext cx="4233008" cy="433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Edge: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Inclusion Bayes factor for each edge (in categories)</a:t>
            </a:r>
          </a:p>
          <a:p>
            <a:endParaRPr lang="en-US" sz="2200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 Color: </a:t>
            </a:r>
          </a:p>
        </p:txBody>
      </p:sp>
    </p:spTree>
    <p:extLst>
      <p:ext uri="{BB962C8B-B14F-4D97-AF65-F5344CB8AC3E}">
        <p14:creationId xmlns:p14="http://schemas.microsoft.com/office/powerpoint/2010/main" val="40510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CFAD227-EFF1-64B0-284D-EBF00B2DA8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13"/>
          <a:stretch/>
        </p:blipFill>
        <p:spPr>
          <a:xfrm>
            <a:off x="7417700" y="1805573"/>
            <a:ext cx="4412477" cy="54373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091DBC-ACE4-9281-997C-9DDCA5E626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939"/>
          <a:stretch/>
        </p:blipFill>
        <p:spPr>
          <a:xfrm>
            <a:off x="1174910" y="1850665"/>
            <a:ext cx="4419006" cy="54373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3C06AEE-C799-541B-7C62-E367189ACD89}"/>
              </a:ext>
            </a:extLst>
          </p:cNvPr>
          <p:cNvSpPr/>
          <p:nvPr/>
        </p:nvSpPr>
        <p:spPr>
          <a:xfrm>
            <a:off x="1007955" y="1305292"/>
            <a:ext cx="538731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Edges with a BF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&gt; 1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;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 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included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0DFECF-C1CF-0E01-F0E4-F6E2E9148B01}"/>
              </a:ext>
            </a:extLst>
          </p:cNvPr>
          <p:cNvSpPr/>
          <p:nvPr/>
        </p:nvSpPr>
        <p:spPr>
          <a:xfrm>
            <a:off x="6804682" y="1288258"/>
            <a:ext cx="538731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Edges with a BF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&lt; 1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;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 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excluded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47A196-9AD1-8EE3-BC5A-AB771B97D01E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 evidence plot - split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701A65-C197-4107-EDAA-D453358C1789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02FE82-A1ED-6835-98E3-307B6FC81E54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93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063D7-84F4-1C9B-0041-6988123FB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94" y="2123799"/>
            <a:ext cx="5257800" cy="520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Is there an effect?</a:t>
            </a:r>
          </a:p>
          <a:p>
            <a:pPr marL="0" indent="0">
              <a:buNone/>
            </a:pP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BE3CE7-C89B-8154-28E8-9934CD184937}"/>
              </a:ext>
            </a:extLst>
          </p:cNvPr>
          <p:cNvSpPr txBox="1">
            <a:spLocks/>
          </p:cNvSpPr>
          <p:nvPr/>
        </p:nvSpPr>
        <p:spPr>
          <a:xfrm>
            <a:off x="6567483" y="5735017"/>
            <a:ext cx="5570883" cy="520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What is the effect?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6F53A9-EF9E-AAC5-BBAB-0EF039FA8F0A}"/>
              </a:ext>
            </a:extLst>
          </p:cNvPr>
          <p:cNvGrpSpPr>
            <a:grpSpLocks noChangeAspect="1"/>
          </p:cNvGrpSpPr>
          <p:nvPr/>
        </p:nvGrpSpPr>
        <p:grpSpPr>
          <a:xfrm>
            <a:off x="8344622" y="3642238"/>
            <a:ext cx="2047227" cy="1620000"/>
            <a:chOff x="5893200" y="2222499"/>
            <a:chExt cx="1558800" cy="123350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E63AAB-1C69-5956-4BB8-EC7F390689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60492C-15EA-22B0-2703-42A47D7EDB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0F68FB-7AA9-41AC-7803-F6D0BE06CEDB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FBD581-6513-A5CB-43F1-7020E55E7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16B6DF-08DB-39A0-9886-E6430A0D67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F0F7D2E-A032-DE9B-BBE1-CA9BC3B52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F558C1-AB51-55BE-FFD2-D1A0FBB6999C}"/>
              </a:ext>
            </a:extLst>
          </p:cNvPr>
          <p:cNvGrpSpPr>
            <a:grpSpLocks noChangeAspect="1"/>
          </p:cNvGrpSpPr>
          <p:nvPr/>
        </p:nvGrpSpPr>
        <p:grpSpPr>
          <a:xfrm>
            <a:off x="7002113" y="1876984"/>
            <a:ext cx="2047227" cy="1620000"/>
            <a:chOff x="5893200" y="2222499"/>
            <a:chExt cx="1558800" cy="123350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184B64-907C-6466-B30D-F94603EF7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EBD318-D1F5-A9B8-ECCA-5501414CC5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76200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A0DF21-6C55-026B-C687-C64DC8C67573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8B80A23-2A9A-717C-168D-EDF4ED956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8B4058-BE31-D6EE-97E8-7BDF8DA2C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918C959-2D13-664D-35A5-365F1713D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758E1B-05A6-3166-4945-3458669781CF}"/>
              </a:ext>
            </a:extLst>
          </p:cNvPr>
          <p:cNvGrpSpPr>
            <a:grpSpLocks noChangeAspect="1"/>
          </p:cNvGrpSpPr>
          <p:nvPr/>
        </p:nvGrpSpPr>
        <p:grpSpPr>
          <a:xfrm>
            <a:off x="1412186" y="2955910"/>
            <a:ext cx="2047226" cy="1620000"/>
            <a:chOff x="5893200" y="2222499"/>
            <a:chExt cx="1558800" cy="123350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2A8D40-EABC-1BC2-1836-B943CD104C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CE34F3-3700-D81D-D295-B0DA0C321C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3BD45C9-BAD2-64DC-271A-6E211F4143B4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D159920-2DD7-332C-1F6F-F922377C30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E784340-3D42-AE3D-899A-E094BDF57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ED41DF-820E-0B77-4CEE-048DD2E1E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922D04-B800-4277-DF68-A0DE04966C9B}"/>
              </a:ext>
            </a:extLst>
          </p:cNvPr>
          <p:cNvGrpSpPr>
            <a:grpSpLocks noChangeAspect="1"/>
          </p:cNvGrpSpPr>
          <p:nvPr/>
        </p:nvGrpSpPr>
        <p:grpSpPr>
          <a:xfrm>
            <a:off x="3593179" y="3857710"/>
            <a:ext cx="2047227" cy="1620000"/>
            <a:chOff x="5893200" y="2222499"/>
            <a:chExt cx="1558800" cy="123350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CC878A-44DC-FC25-16F2-977C31B75D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72E6299-AC1B-08D4-D535-5B21F828AC88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618129C-8FBF-B19B-C580-243F7E5F3B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29CF71C-93F8-A6C3-6E5F-E5BD0CCCA6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ED3D996-9EE9-9254-F64F-1320D1D33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E37A0E-A48F-E478-BD0B-6C31B4E9AD2C}"/>
              </a:ext>
            </a:extLst>
          </p:cNvPr>
          <p:cNvGrpSpPr>
            <a:grpSpLocks noChangeAspect="1"/>
          </p:cNvGrpSpPr>
          <p:nvPr/>
        </p:nvGrpSpPr>
        <p:grpSpPr>
          <a:xfrm>
            <a:off x="9710343" y="1876983"/>
            <a:ext cx="2047227" cy="1620000"/>
            <a:chOff x="5893200" y="2222499"/>
            <a:chExt cx="1558800" cy="123350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DCD450D-D2E1-4449-9751-48454C3FD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D48C93-2FE7-312C-F350-F54A7C7CB4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76200">
              <a:solidFill>
                <a:srgbClr val="B960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98C7D45-BCDF-0DE5-1C7C-4AF1B2E07707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DA0294-4BF8-4E76-48AB-D275C95F46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55B05D8-15D9-B7B9-0768-57DB0557DA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02677B-1F24-CFC5-17AB-6382D3918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D1D83C2-7DA5-D68E-FE43-8046E2A821C0}"/>
              </a:ext>
            </a:extLst>
          </p:cNvPr>
          <p:cNvSpPr/>
          <p:nvPr/>
        </p:nvSpPr>
        <p:spPr>
          <a:xfrm>
            <a:off x="380636" y="1423553"/>
            <a:ext cx="5886447" cy="4684712"/>
          </a:xfrm>
          <a:prstGeom prst="rect">
            <a:avLst/>
          </a:prstGeom>
          <a:solidFill>
            <a:schemeClr val="bg1">
              <a:alpha val="81285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F913B34-F3B0-083E-D953-98741688DFBF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Two questions in network analysis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23BDD4-5742-3F02-68E1-D28D6A6DF85C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3B2879-64F8-881E-3DF7-7F3D21CEBA0B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20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696</Words>
  <Application>Microsoft Office PowerPoint</Application>
  <PresentationFormat>Widescreen</PresentationFormat>
  <Paragraphs>167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Helvetica</vt:lpstr>
      <vt:lpstr>inherit</vt:lpstr>
      <vt:lpstr>Proxima Nova</vt:lpstr>
      <vt:lpstr>Office Theme</vt:lpstr>
      <vt:lpstr>Bayesian Graphical Modeling </vt:lpstr>
      <vt:lpstr>Session setup</vt:lpstr>
      <vt:lpstr>Session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Combined Results – main output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Part III</vt:lpstr>
      <vt:lpstr>Access to the materials: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mayor’s depression</dc:title>
  <dc:creator>Karoline Huth</dc:creator>
  <cp:lastModifiedBy>Nikola Sekulovski</cp:lastModifiedBy>
  <cp:revision>60</cp:revision>
  <dcterms:created xsi:type="dcterms:W3CDTF">2020-11-24T16:03:39Z</dcterms:created>
  <dcterms:modified xsi:type="dcterms:W3CDTF">2024-10-15T16:50:49Z</dcterms:modified>
</cp:coreProperties>
</file>