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7"/>
  </p:notesMasterIdLst>
  <p:sldIdLst>
    <p:sldId id="346" r:id="rId2"/>
    <p:sldId id="667" r:id="rId3"/>
    <p:sldId id="668" r:id="rId4"/>
    <p:sldId id="604" r:id="rId5"/>
    <p:sldId id="266" r:id="rId6"/>
    <p:sldId id="670" r:id="rId7"/>
    <p:sldId id="595" r:id="rId8"/>
    <p:sldId id="596" r:id="rId9"/>
    <p:sldId id="606" r:id="rId10"/>
    <p:sldId id="592" r:id="rId11"/>
    <p:sldId id="603" r:id="rId12"/>
    <p:sldId id="602" r:id="rId13"/>
    <p:sldId id="601" r:id="rId14"/>
    <p:sldId id="605" r:id="rId15"/>
    <p:sldId id="594" r:id="rId16"/>
    <p:sldId id="671" r:id="rId17"/>
    <p:sldId id="665" r:id="rId18"/>
    <p:sldId id="672" r:id="rId19"/>
    <p:sldId id="674" r:id="rId20"/>
    <p:sldId id="675" r:id="rId21"/>
    <p:sldId id="629" r:id="rId22"/>
    <p:sldId id="669" r:id="rId23"/>
    <p:sldId id="677" r:id="rId24"/>
    <p:sldId id="630" r:id="rId25"/>
    <p:sldId id="6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4"/>
    <a:srgbClr val="9E0C06"/>
    <a:srgbClr val="FF9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4D7926-0629-4514-931D-C09BE7BEB4EB}" v="44" dt="2025-01-30T14:39:37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00" autoAdjust="0"/>
    <p:restoredTop sz="95226" autoAdjust="0"/>
  </p:normalViewPr>
  <p:slideViewPr>
    <p:cSldViewPr snapToGrid="0" snapToObjects="1">
      <p:cViewPr varScale="1">
        <p:scale>
          <a:sx n="80" d="100"/>
          <a:sy n="80" d="100"/>
        </p:scale>
        <p:origin x="115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 Sekulovski" userId="2345901e-73d2-462d-8b82-8af2d9a2a087" providerId="ADAL" clId="{E9B10C9E-A1F5-4C19-B230-19F1EC3F5B8A}"/>
    <pc:docChg chg="modSld">
      <pc:chgData name="Nikola Sekulovski" userId="2345901e-73d2-462d-8b82-8af2d9a2a087" providerId="ADAL" clId="{E9B10C9E-A1F5-4C19-B230-19F1EC3F5B8A}" dt="2025-01-22T10:20:32.188" v="8"/>
      <pc:docMkLst>
        <pc:docMk/>
      </pc:docMkLst>
      <pc:sldChg chg="modAnim">
        <pc:chgData name="Nikola Sekulovski" userId="2345901e-73d2-462d-8b82-8af2d9a2a087" providerId="ADAL" clId="{E9B10C9E-A1F5-4C19-B230-19F1EC3F5B8A}" dt="2025-01-22T10:20:32.188" v="8"/>
        <pc:sldMkLst>
          <pc:docMk/>
          <pc:sldMk cId="3936712023" sldId="601"/>
        </pc:sldMkLst>
      </pc:sldChg>
      <pc:sldChg chg="modSp modAnim">
        <pc:chgData name="Nikola Sekulovski" userId="2345901e-73d2-462d-8b82-8af2d9a2a087" providerId="ADAL" clId="{E9B10C9E-A1F5-4C19-B230-19F1EC3F5B8A}" dt="2025-01-22T10:19:31.794" v="2"/>
        <pc:sldMkLst>
          <pc:docMk/>
          <pc:sldMk cId="972036101" sldId="602"/>
        </pc:sldMkLst>
        <pc:spChg chg="mod">
          <ac:chgData name="Nikola Sekulovski" userId="2345901e-73d2-462d-8b82-8af2d9a2a087" providerId="ADAL" clId="{E9B10C9E-A1F5-4C19-B230-19F1EC3F5B8A}" dt="2025-01-17T17:00:01.905" v="1"/>
          <ac:spMkLst>
            <pc:docMk/>
            <pc:sldMk cId="972036101" sldId="602"/>
            <ac:spMk id="3" creationId="{BCF9DA46-A066-8C30-6E55-FD9521659176}"/>
          </ac:spMkLst>
        </pc:spChg>
      </pc:sldChg>
    </pc:docChg>
  </pc:docChgLst>
  <pc:docChgLst>
    <pc:chgData clId="Web-{6BFBBF77-9932-0F85-5661-BA52E3FAE0AC}"/>
    <pc:docChg chg="modSld">
      <pc:chgData name="" userId="" providerId="" clId="Web-{6BFBBF77-9932-0F85-5661-BA52E3FAE0AC}" dt="2024-09-18T08:20:19.893" v="1" actId="20577"/>
      <pc:docMkLst>
        <pc:docMk/>
      </pc:docMkLst>
      <pc:sldChg chg="modSp">
        <pc:chgData name="" userId="" providerId="" clId="Web-{6BFBBF77-9932-0F85-5661-BA52E3FAE0AC}" dt="2024-09-18T08:20:19.893" v="1" actId="20577"/>
        <pc:sldMkLst>
          <pc:docMk/>
          <pc:sldMk cId="1131232699" sldId="346"/>
        </pc:sldMkLst>
      </pc:sldChg>
    </pc:docChg>
  </pc:docChgLst>
  <pc:docChgLst>
    <pc:chgData name="Nikola Sekulovski" userId="2345901e-73d2-462d-8b82-8af2d9a2a087" providerId="ADAL" clId="{5C923A5F-9784-4AA6-B75E-015B12594196}"/>
    <pc:docChg chg="undo custSel delSld modSld sldOrd">
      <pc:chgData name="Nikola Sekulovski" userId="2345901e-73d2-462d-8b82-8af2d9a2a087" providerId="ADAL" clId="{5C923A5F-9784-4AA6-B75E-015B12594196}" dt="2024-09-18T07:50:10.315" v="243" actId="2696"/>
      <pc:docMkLst>
        <pc:docMk/>
      </pc:docMkLst>
      <pc:sldChg chg="addSp modSp del mod">
        <pc:chgData name="Nikola Sekulovski" userId="2345901e-73d2-462d-8b82-8af2d9a2a087" providerId="ADAL" clId="{5C923A5F-9784-4AA6-B75E-015B12594196}" dt="2024-09-18T07:47:57.489" v="234" actId="2696"/>
        <pc:sldMkLst>
          <pc:docMk/>
          <pc:sldMk cId="3501034909" sldId="293"/>
        </pc:sldMkLst>
      </pc:sldChg>
      <pc:sldChg chg="del">
        <pc:chgData name="Nikola Sekulovski" userId="2345901e-73d2-462d-8b82-8af2d9a2a087" providerId="ADAL" clId="{5C923A5F-9784-4AA6-B75E-015B12594196}" dt="2024-09-18T07:50:04.296" v="242" actId="2696"/>
        <pc:sldMkLst>
          <pc:docMk/>
          <pc:sldMk cId="1273181633" sldId="312"/>
        </pc:sldMkLst>
      </pc:sldChg>
      <pc:sldChg chg="addSp modSp mod ord">
        <pc:chgData name="Nikola Sekulovski" userId="2345901e-73d2-462d-8b82-8af2d9a2a087" providerId="ADAL" clId="{5C923A5F-9784-4AA6-B75E-015B12594196}" dt="2024-09-18T07:49:47.506" v="241" actId="255"/>
        <pc:sldMkLst>
          <pc:docMk/>
          <pc:sldMk cId="1131232699" sldId="346"/>
        </pc:sldMkLst>
      </pc:sldChg>
      <pc:sldChg chg="del">
        <pc:chgData name="Nikola Sekulovski" userId="2345901e-73d2-462d-8b82-8af2d9a2a087" providerId="ADAL" clId="{5C923A5F-9784-4AA6-B75E-015B12594196}" dt="2024-09-18T07:50:10.315" v="243" actId="2696"/>
        <pc:sldMkLst>
          <pc:docMk/>
          <pc:sldMk cId="1186627447" sldId="597"/>
        </pc:sldMkLst>
      </pc:sldChg>
      <pc:sldChg chg="modSp mod">
        <pc:chgData name="Nikola Sekulovski" userId="2345901e-73d2-462d-8b82-8af2d9a2a087" providerId="ADAL" clId="{5C923A5F-9784-4AA6-B75E-015B12594196}" dt="2024-09-17T07:47:49.576" v="129" actId="20577"/>
        <pc:sldMkLst>
          <pc:docMk/>
          <pc:sldMk cId="3936712023" sldId="601"/>
        </pc:sldMkLst>
      </pc:sldChg>
      <pc:sldChg chg="modSp mod">
        <pc:chgData name="Nikola Sekulovski" userId="2345901e-73d2-462d-8b82-8af2d9a2a087" providerId="ADAL" clId="{5C923A5F-9784-4AA6-B75E-015B12594196}" dt="2024-09-17T07:49:08.375" v="203" actId="20577"/>
        <pc:sldMkLst>
          <pc:docMk/>
          <pc:sldMk cId="300369435" sldId="629"/>
        </pc:sldMkLst>
      </pc:sldChg>
      <pc:sldChg chg="addSp modSp mod modAnim">
        <pc:chgData name="Nikola Sekulovski" userId="2345901e-73d2-462d-8b82-8af2d9a2a087" providerId="ADAL" clId="{5C923A5F-9784-4AA6-B75E-015B12594196}" dt="2024-09-18T07:49:36.692" v="240" actId="1076"/>
        <pc:sldMkLst>
          <pc:docMk/>
          <pc:sldMk cId="668909138" sldId="661"/>
        </pc:sldMkLst>
      </pc:sldChg>
    </pc:docChg>
  </pc:docChgLst>
  <pc:docChgLst>
    <pc:chgData name="Karoline Huth" userId="5ffc0af5-9e46-431a-90db-3541adb3af2d" providerId="ADAL" clId="{3F41ECCE-9FDD-1541-99E5-A7C910E44630}"/>
    <pc:docChg chg="undo custSel addSld delSld modSld sldOrd">
      <pc:chgData name="Karoline Huth" userId="5ffc0af5-9e46-431a-90db-3541adb3af2d" providerId="ADAL" clId="{3F41ECCE-9FDD-1541-99E5-A7C910E44630}" dt="2024-02-01T13:05:36.318" v="567" actId="478"/>
      <pc:docMkLst>
        <pc:docMk/>
      </pc:docMkLst>
      <pc:sldChg chg="modSp mod">
        <pc:chgData name="Karoline Huth" userId="5ffc0af5-9e46-431a-90db-3541adb3af2d" providerId="ADAL" clId="{3F41ECCE-9FDD-1541-99E5-A7C910E44630}" dt="2024-01-31T18:21:06.603" v="16" actId="20577"/>
        <pc:sldMkLst>
          <pc:docMk/>
          <pc:sldMk cId="3501034909" sldId="293"/>
        </pc:sldMkLst>
      </pc:sldChg>
      <pc:sldChg chg="ord modNotesTx">
        <pc:chgData name="Karoline Huth" userId="5ffc0af5-9e46-431a-90db-3541adb3af2d" providerId="ADAL" clId="{3F41ECCE-9FDD-1541-99E5-A7C910E44630}" dt="2024-02-01T12:56:07.936" v="560" actId="20578"/>
        <pc:sldMkLst>
          <pc:docMk/>
          <pc:sldMk cId="3936712023" sldId="601"/>
        </pc:sldMkLst>
      </pc:sldChg>
      <pc:sldChg chg="addSp delSp modSp mod delAnim modAnim">
        <pc:chgData name="Karoline Huth" userId="5ffc0af5-9e46-431a-90db-3541adb3af2d" providerId="ADAL" clId="{3F41ECCE-9FDD-1541-99E5-A7C910E44630}" dt="2024-02-01T13:05:36.318" v="567" actId="478"/>
        <pc:sldMkLst>
          <pc:docMk/>
          <pc:sldMk cId="972036101" sldId="602"/>
        </pc:sldMkLst>
      </pc:sldChg>
      <pc:sldChg chg="modSp mod">
        <pc:chgData name="Karoline Huth" userId="5ffc0af5-9e46-431a-90db-3541adb3af2d" providerId="ADAL" clId="{3F41ECCE-9FDD-1541-99E5-A7C910E44630}" dt="2024-01-31T18:38:36.126" v="540" actId="114"/>
        <pc:sldMkLst>
          <pc:docMk/>
          <pc:sldMk cId="300369435" sldId="629"/>
        </pc:sldMkLst>
      </pc:sldChg>
      <pc:sldChg chg="add del">
        <pc:chgData name="Karoline Huth" userId="5ffc0af5-9e46-431a-90db-3541adb3af2d" providerId="ADAL" clId="{3F41ECCE-9FDD-1541-99E5-A7C910E44630}" dt="2024-02-01T13:01:44.410" v="562" actId="2696"/>
        <pc:sldMkLst>
          <pc:docMk/>
          <pc:sldMk cId="72108519" sldId="630"/>
        </pc:sldMkLst>
      </pc:sldChg>
      <pc:sldChg chg="add modAnim">
        <pc:chgData name="Karoline Huth" userId="5ffc0af5-9e46-431a-90db-3541adb3af2d" providerId="ADAL" clId="{3F41ECCE-9FDD-1541-99E5-A7C910E44630}" dt="2024-02-01T13:05:27.793" v="566"/>
        <pc:sldMkLst>
          <pc:docMk/>
          <pc:sldMk cId="4221003262" sldId="630"/>
        </pc:sldMkLst>
      </pc:sldChg>
    </pc:docChg>
  </pc:docChgLst>
  <pc:docChgLst>
    <pc:chgData name="Karoline Huth" userId="5ffc0af5-9e46-431a-90db-3541adb3af2d" providerId="ADAL" clId="{50317263-6294-3D41-AF61-AA6B2B0D26E6}"/>
    <pc:docChg chg="undo custSel addSld delSld modSld">
      <pc:chgData name="Karoline Huth" userId="5ffc0af5-9e46-431a-90db-3541adb3af2d" providerId="ADAL" clId="{50317263-6294-3D41-AF61-AA6B2B0D26E6}" dt="2023-01-28T13:37:13.109" v="488" actId="113"/>
      <pc:docMkLst>
        <pc:docMk/>
      </pc:docMkLst>
      <pc:sldChg chg="del">
        <pc:chgData name="Karoline Huth" userId="5ffc0af5-9e46-431a-90db-3541adb3af2d" providerId="ADAL" clId="{50317263-6294-3D41-AF61-AA6B2B0D26E6}" dt="2023-01-28T13:21:14.860" v="86" actId="2696"/>
        <pc:sldMkLst>
          <pc:docMk/>
          <pc:sldMk cId="1917598881" sldId="262"/>
        </pc:sldMkLst>
      </pc:sldChg>
      <pc:sldChg chg="del">
        <pc:chgData name="Karoline Huth" userId="5ffc0af5-9e46-431a-90db-3541adb3af2d" providerId="ADAL" clId="{50317263-6294-3D41-AF61-AA6B2B0D26E6}" dt="2023-01-28T13:21:15.027" v="87" actId="2696"/>
        <pc:sldMkLst>
          <pc:docMk/>
          <pc:sldMk cId="2299009425" sldId="278"/>
        </pc:sldMkLst>
      </pc:sldChg>
      <pc:sldChg chg="modSp mod">
        <pc:chgData name="Karoline Huth" userId="5ffc0af5-9e46-431a-90db-3541adb3af2d" providerId="ADAL" clId="{50317263-6294-3D41-AF61-AA6B2B0D26E6}" dt="2023-01-28T13:37:13.109" v="488" actId="113"/>
        <pc:sldMkLst>
          <pc:docMk/>
          <pc:sldMk cId="3501034909" sldId="293"/>
        </pc:sldMkLst>
      </pc:sldChg>
      <pc:sldChg chg="del">
        <pc:chgData name="Karoline Huth" userId="5ffc0af5-9e46-431a-90db-3541adb3af2d" providerId="ADAL" clId="{50317263-6294-3D41-AF61-AA6B2B0D26E6}" dt="2023-01-28T13:21:16.531" v="90" actId="2696"/>
        <pc:sldMkLst>
          <pc:docMk/>
          <pc:sldMk cId="1975769058" sldId="298"/>
        </pc:sldMkLst>
      </pc:sldChg>
      <pc:sldChg chg="del">
        <pc:chgData name="Karoline Huth" userId="5ffc0af5-9e46-431a-90db-3541adb3af2d" providerId="ADAL" clId="{50317263-6294-3D41-AF61-AA6B2B0D26E6}" dt="2023-01-28T13:21:15.170" v="88" actId="2696"/>
        <pc:sldMkLst>
          <pc:docMk/>
          <pc:sldMk cId="3006194109" sldId="300"/>
        </pc:sldMkLst>
      </pc:sldChg>
      <pc:sldChg chg="del">
        <pc:chgData name="Karoline Huth" userId="5ffc0af5-9e46-431a-90db-3541adb3af2d" providerId="ADAL" clId="{50317263-6294-3D41-AF61-AA6B2B0D26E6}" dt="2023-01-28T13:21:15.540" v="89" actId="2696"/>
        <pc:sldMkLst>
          <pc:docMk/>
          <pc:sldMk cId="1256644468" sldId="301"/>
        </pc:sldMkLst>
      </pc:sldChg>
      <pc:sldChg chg="del">
        <pc:chgData name="Karoline Huth" userId="5ffc0af5-9e46-431a-90db-3541adb3af2d" providerId="ADAL" clId="{50317263-6294-3D41-AF61-AA6B2B0D26E6}" dt="2023-01-28T13:21:09.944" v="72" actId="2696"/>
        <pc:sldMkLst>
          <pc:docMk/>
          <pc:sldMk cId="1263136303" sldId="304"/>
        </pc:sldMkLst>
      </pc:sldChg>
      <pc:sldChg chg="del">
        <pc:chgData name="Karoline Huth" userId="5ffc0af5-9e46-431a-90db-3541adb3af2d" providerId="ADAL" clId="{50317263-6294-3D41-AF61-AA6B2B0D26E6}" dt="2023-01-28T13:21:10.374" v="73" actId="2696"/>
        <pc:sldMkLst>
          <pc:docMk/>
          <pc:sldMk cId="947464294" sldId="306"/>
        </pc:sldMkLst>
      </pc:sldChg>
      <pc:sldChg chg="del">
        <pc:chgData name="Karoline Huth" userId="5ffc0af5-9e46-431a-90db-3541adb3af2d" providerId="ADAL" clId="{50317263-6294-3D41-AF61-AA6B2B0D26E6}" dt="2023-01-28T13:20:31.072" v="45" actId="2696"/>
        <pc:sldMkLst>
          <pc:docMk/>
          <pc:sldMk cId="3075618489" sldId="307"/>
        </pc:sldMkLst>
      </pc:sldChg>
      <pc:sldChg chg="del">
        <pc:chgData name="Karoline Huth" userId="5ffc0af5-9e46-431a-90db-3541adb3af2d" providerId="ADAL" clId="{50317263-6294-3D41-AF61-AA6B2B0D26E6}" dt="2023-01-28T13:20:30.485" v="44" actId="2696"/>
        <pc:sldMkLst>
          <pc:docMk/>
          <pc:sldMk cId="1098523167" sldId="308"/>
        </pc:sldMkLst>
      </pc:sldChg>
      <pc:sldChg chg="del">
        <pc:chgData name="Karoline Huth" userId="5ffc0af5-9e46-431a-90db-3541adb3af2d" providerId="ADAL" clId="{50317263-6294-3D41-AF61-AA6B2B0D26E6}" dt="2023-01-28T13:20:17.651" v="36" actId="2696"/>
        <pc:sldMkLst>
          <pc:docMk/>
          <pc:sldMk cId="2064747397" sldId="309"/>
        </pc:sldMkLst>
      </pc:sldChg>
      <pc:sldChg chg="del">
        <pc:chgData name="Karoline Huth" userId="5ffc0af5-9e46-431a-90db-3541adb3af2d" providerId="ADAL" clId="{50317263-6294-3D41-AF61-AA6B2B0D26E6}" dt="2023-01-28T13:21:10.581" v="74" actId="2696"/>
        <pc:sldMkLst>
          <pc:docMk/>
          <pc:sldMk cId="3562891216" sldId="311"/>
        </pc:sldMkLst>
      </pc:sldChg>
      <pc:sldChg chg="del">
        <pc:chgData name="Karoline Huth" userId="5ffc0af5-9e46-431a-90db-3541adb3af2d" providerId="ADAL" clId="{50317263-6294-3D41-AF61-AA6B2B0D26E6}" dt="2023-01-28T13:20:32.618" v="49" actId="2696"/>
        <pc:sldMkLst>
          <pc:docMk/>
          <pc:sldMk cId="898957694" sldId="312"/>
        </pc:sldMkLst>
      </pc:sldChg>
      <pc:sldChg chg="del">
        <pc:chgData name="Karoline Huth" userId="5ffc0af5-9e46-431a-90db-3541adb3af2d" providerId="ADAL" clId="{50317263-6294-3D41-AF61-AA6B2B0D26E6}" dt="2023-01-28T13:21:11.074" v="77" actId="2696"/>
        <pc:sldMkLst>
          <pc:docMk/>
          <pc:sldMk cId="1287722109" sldId="313"/>
        </pc:sldMkLst>
      </pc:sldChg>
      <pc:sldChg chg="del">
        <pc:chgData name="Karoline Huth" userId="5ffc0af5-9e46-431a-90db-3541adb3af2d" providerId="ADAL" clId="{50317263-6294-3D41-AF61-AA6B2B0D26E6}" dt="2023-01-28T13:21:11.424" v="79" actId="2696"/>
        <pc:sldMkLst>
          <pc:docMk/>
          <pc:sldMk cId="2745920649" sldId="314"/>
        </pc:sldMkLst>
      </pc:sldChg>
      <pc:sldChg chg="del">
        <pc:chgData name="Karoline Huth" userId="5ffc0af5-9e46-431a-90db-3541adb3af2d" providerId="ADAL" clId="{50317263-6294-3D41-AF61-AA6B2B0D26E6}" dt="2023-01-28T13:20:42.592" v="60" actId="2696"/>
        <pc:sldMkLst>
          <pc:docMk/>
          <pc:sldMk cId="1755101811" sldId="317"/>
        </pc:sldMkLst>
      </pc:sldChg>
      <pc:sldChg chg="del">
        <pc:chgData name="Karoline Huth" userId="5ffc0af5-9e46-431a-90db-3541adb3af2d" providerId="ADAL" clId="{50317263-6294-3D41-AF61-AA6B2B0D26E6}" dt="2023-01-28T13:21:10.769" v="75" actId="2696"/>
        <pc:sldMkLst>
          <pc:docMk/>
          <pc:sldMk cId="1803909864" sldId="318"/>
        </pc:sldMkLst>
      </pc:sldChg>
      <pc:sldChg chg="del">
        <pc:chgData name="Karoline Huth" userId="5ffc0af5-9e46-431a-90db-3541adb3af2d" providerId="ADAL" clId="{50317263-6294-3D41-AF61-AA6B2B0D26E6}" dt="2023-01-28T13:20:34.005" v="52" actId="2696"/>
        <pc:sldMkLst>
          <pc:docMk/>
          <pc:sldMk cId="4191489699" sldId="319"/>
        </pc:sldMkLst>
      </pc:sldChg>
      <pc:sldChg chg="del">
        <pc:chgData name="Karoline Huth" userId="5ffc0af5-9e46-431a-90db-3541adb3af2d" providerId="ADAL" clId="{50317263-6294-3D41-AF61-AA6B2B0D26E6}" dt="2023-01-28T13:20:17.323" v="35" actId="2696"/>
        <pc:sldMkLst>
          <pc:docMk/>
          <pc:sldMk cId="178125864" sldId="321"/>
        </pc:sldMkLst>
      </pc:sldChg>
      <pc:sldChg chg="del">
        <pc:chgData name="Karoline Huth" userId="5ffc0af5-9e46-431a-90db-3541adb3af2d" providerId="ADAL" clId="{50317263-6294-3D41-AF61-AA6B2B0D26E6}" dt="2023-01-28T13:21:11.992" v="82" actId="2696"/>
        <pc:sldMkLst>
          <pc:docMk/>
          <pc:sldMk cId="3978242254" sldId="322"/>
        </pc:sldMkLst>
      </pc:sldChg>
      <pc:sldChg chg="add del">
        <pc:chgData name="Karoline Huth" userId="5ffc0af5-9e46-431a-90db-3541adb3af2d" providerId="ADAL" clId="{50317263-6294-3D41-AF61-AA6B2B0D26E6}" dt="2023-01-28T13:21:14.557" v="85" actId="2696"/>
        <pc:sldMkLst>
          <pc:docMk/>
          <pc:sldMk cId="3224263321" sldId="323"/>
        </pc:sldMkLst>
      </pc:sldChg>
      <pc:sldChg chg="del">
        <pc:chgData name="Karoline Huth" userId="5ffc0af5-9e46-431a-90db-3541adb3af2d" providerId="ADAL" clId="{50317263-6294-3D41-AF61-AA6B2B0D26E6}" dt="2023-01-28T13:20:48.619" v="65" actId="2696"/>
        <pc:sldMkLst>
          <pc:docMk/>
          <pc:sldMk cId="3421995506" sldId="326"/>
        </pc:sldMkLst>
      </pc:sldChg>
      <pc:sldChg chg="modSp mod">
        <pc:chgData name="Karoline Huth" userId="5ffc0af5-9e46-431a-90db-3541adb3af2d" providerId="ADAL" clId="{50317263-6294-3D41-AF61-AA6B2B0D26E6}" dt="2023-01-28T13:26:02.196" v="172" actId="20577"/>
        <pc:sldMkLst>
          <pc:docMk/>
          <pc:sldMk cId="1123499816" sldId="327"/>
        </pc:sldMkLst>
      </pc:sldChg>
      <pc:sldChg chg="del">
        <pc:chgData name="Karoline Huth" userId="5ffc0af5-9e46-431a-90db-3541adb3af2d" providerId="ADAL" clId="{50317263-6294-3D41-AF61-AA6B2B0D26E6}" dt="2023-01-28T13:20:18.634" v="37" actId="2696"/>
        <pc:sldMkLst>
          <pc:docMk/>
          <pc:sldMk cId="3709373356" sldId="332"/>
        </pc:sldMkLst>
      </pc:sldChg>
      <pc:sldChg chg="add del">
        <pc:chgData name="Karoline Huth" userId="5ffc0af5-9e46-431a-90db-3541adb3af2d" providerId="ADAL" clId="{50317263-6294-3D41-AF61-AA6B2B0D26E6}" dt="2023-01-28T13:20:27.991" v="42" actId="2696"/>
        <pc:sldMkLst>
          <pc:docMk/>
          <pc:sldMk cId="3263458289" sldId="340"/>
        </pc:sldMkLst>
      </pc:sldChg>
      <pc:sldChg chg="del">
        <pc:chgData name="Karoline Huth" userId="5ffc0af5-9e46-431a-90db-3541adb3af2d" providerId="ADAL" clId="{50317263-6294-3D41-AF61-AA6B2B0D26E6}" dt="2023-01-28T13:20:33.051" v="50" actId="2696"/>
        <pc:sldMkLst>
          <pc:docMk/>
          <pc:sldMk cId="2440519191" sldId="344"/>
        </pc:sldMkLst>
      </pc:sldChg>
      <pc:sldChg chg="del">
        <pc:chgData name="Karoline Huth" userId="5ffc0af5-9e46-431a-90db-3541adb3af2d" providerId="ADAL" clId="{50317263-6294-3D41-AF61-AA6B2B0D26E6}" dt="2023-01-28T13:21:11.752" v="81" actId="2696"/>
        <pc:sldMkLst>
          <pc:docMk/>
          <pc:sldMk cId="1072562978" sldId="346"/>
        </pc:sldMkLst>
      </pc:sldChg>
      <pc:sldChg chg="addSp delSp del">
        <pc:chgData name="Karoline Huth" userId="5ffc0af5-9e46-431a-90db-3541adb3af2d" providerId="ADAL" clId="{50317263-6294-3D41-AF61-AA6B2B0D26E6}" dt="2023-01-28T13:25:36.113" v="143" actId="2696"/>
        <pc:sldMkLst>
          <pc:docMk/>
          <pc:sldMk cId="2317974034" sldId="557"/>
        </pc:sldMkLst>
      </pc:sldChg>
      <pc:sldChg chg="del">
        <pc:chgData name="Karoline Huth" userId="5ffc0af5-9e46-431a-90db-3541adb3af2d" providerId="ADAL" clId="{50317263-6294-3D41-AF61-AA6B2B0D26E6}" dt="2023-01-28T13:21:20.630" v="91" actId="2696"/>
        <pc:sldMkLst>
          <pc:docMk/>
          <pc:sldMk cId="2217859171" sldId="565"/>
        </pc:sldMkLst>
      </pc:sldChg>
      <pc:sldChg chg="del">
        <pc:chgData name="Karoline Huth" userId="5ffc0af5-9e46-431a-90db-3541adb3af2d" providerId="ADAL" clId="{50317263-6294-3D41-AF61-AA6B2B0D26E6}" dt="2023-01-28T13:20:30.091" v="43" actId="2696"/>
        <pc:sldMkLst>
          <pc:docMk/>
          <pc:sldMk cId="2104828492" sldId="566"/>
        </pc:sldMkLst>
      </pc:sldChg>
      <pc:sldChg chg="del">
        <pc:chgData name="Karoline Huth" userId="5ffc0af5-9e46-431a-90db-3541adb3af2d" providerId="ADAL" clId="{50317263-6294-3D41-AF61-AA6B2B0D26E6}" dt="2023-01-28T13:20:20.395" v="39" actId="2696"/>
        <pc:sldMkLst>
          <pc:docMk/>
          <pc:sldMk cId="2746430795" sldId="567"/>
        </pc:sldMkLst>
      </pc:sldChg>
      <pc:sldChg chg="del">
        <pc:chgData name="Karoline Huth" userId="5ffc0af5-9e46-431a-90db-3541adb3af2d" providerId="ADAL" clId="{50317263-6294-3D41-AF61-AA6B2B0D26E6}" dt="2023-01-28T13:20:31.950" v="47" actId="2696"/>
        <pc:sldMkLst>
          <pc:docMk/>
          <pc:sldMk cId="3976108557" sldId="568"/>
        </pc:sldMkLst>
      </pc:sldChg>
      <pc:sldChg chg="del">
        <pc:chgData name="Karoline Huth" userId="5ffc0af5-9e46-431a-90db-3541adb3af2d" providerId="ADAL" clId="{50317263-6294-3D41-AF61-AA6B2B0D26E6}" dt="2023-01-28T13:20:34.842" v="54" actId="2696"/>
        <pc:sldMkLst>
          <pc:docMk/>
          <pc:sldMk cId="2172580972" sldId="569"/>
        </pc:sldMkLst>
      </pc:sldChg>
      <pc:sldChg chg="del">
        <pc:chgData name="Karoline Huth" userId="5ffc0af5-9e46-431a-90db-3541adb3af2d" providerId="ADAL" clId="{50317263-6294-3D41-AF61-AA6B2B0D26E6}" dt="2023-01-28T13:20:44.938" v="62" actId="2696"/>
        <pc:sldMkLst>
          <pc:docMk/>
          <pc:sldMk cId="2436856395" sldId="570"/>
        </pc:sldMkLst>
      </pc:sldChg>
      <pc:sldChg chg="del">
        <pc:chgData name="Karoline Huth" userId="5ffc0af5-9e46-431a-90db-3541adb3af2d" providerId="ADAL" clId="{50317263-6294-3D41-AF61-AA6B2B0D26E6}" dt="2023-01-28T13:20:51.249" v="67" actId="2696"/>
        <pc:sldMkLst>
          <pc:docMk/>
          <pc:sldMk cId="388392664" sldId="571"/>
        </pc:sldMkLst>
      </pc:sldChg>
      <pc:sldChg chg="del">
        <pc:chgData name="Karoline Huth" userId="5ffc0af5-9e46-431a-90db-3541adb3af2d" providerId="ADAL" clId="{50317263-6294-3D41-AF61-AA6B2B0D26E6}" dt="2023-01-28T13:21:06.717" v="69" actId="2696"/>
        <pc:sldMkLst>
          <pc:docMk/>
          <pc:sldMk cId="1841694128" sldId="572"/>
        </pc:sldMkLst>
      </pc:sldChg>
      <pc:sldChg chg="del">
        <pc:chgData name="Karoline Huth" userId="5ffc0af5-9e46-431a-90db-3541adb3af2d" providerId="ADAL" clId="{50317263-6294-3D41-AF61-AA6B2B0D26E6}" dt="2023-01-28T13:21:10.935" v="76" actId="2696"/>
        <pc:sldMkLst>
          <pc:docMk/>
          <pc:sldMk cId="4219450527" sldId="573"/>
        </pc:sldMkLst>
      </pc:sldChg>
      <pc:sldChg chg="del">
        <pc:chgData name="Karoline Huth" userId="5ffc0af5-9e46-431a-90db-3541adb3af2d" providerId="ADAL" clId="{50317263-6294-3D41-AF61-AA6B2B0D26E6}" dt="2023-01-28T13:21:11.267" v="78" actId="2696"/>
        <pc:sldMkLst>
          <pc:docMk/>
          <pc:sldMk cId="1875585329" sldId="574"/>
        </pc:sldMkLst>
      </pc:sldChg>
      <pc:sldChg chg="del">
        <pc:chgData name="Karoline Huth" userId="5ffc0af5-9e46-431a-90db-3541adb3af2d" providerId="ADAL" clId="{50317263-6294-3D41-AF61-AA6B2B0D26E6}" dt="2023-01-28T13:21:11.576" v="80" actId="2696"/>
        <pc:sldMkLst>
          <pc:docMk/>
          <pc:sldMk cId="3334128499" sldId="575"/>
        </pc:sldMkLst>
      </pc:sldChg>
      <pc:sldChg chg="del">
        <pc:chgData name="Karoline Huth" userId="5ffc0af5-9e46-431a-90db-3541adb3af2d" providerId="ADAL" clId="{50317263-6294-3D41-AF61-AA6B2B0D26E6}" dt="2023-01-28T13:20:54.141" v="68" actId="2696"/>
        <pc:sldMkLst>
          <pc:docMk/>
          <pc:sldMk cId="1008099550" sldId="576"/>
        </pc:sldMkLst>
      </pc:sldChg>
      <pc:sldChg chg="del">
        <pc:chgData name="Karoline Huth" userId="5ffc0af5-9e46-431a-90db-3541adb3af2d" providerId="ADAL" clId="{50317263-6294-3D41-AF61-AA6B2B0D26E6}" dt="2023-01-28T13:21:09.334" v="71" actId="2696"/>
        <pc:sldMkLst>
          <pc:docMk/>
          <pc:sldMk cId="2438409721" sldId="577"/>
        </pc:sldMkLst>
      </pc:sldChg>
      <pc:sldChg chg="del">
        <pc:chgData name="Karoline Huth" userId="5ffc0af5-9e46-431a-90db-3541adb3af2d" providerId="ADAL" clId="{50317263-6294-3D41-AF61-AA6B2B0D26E6}" dt="2023-01-28T13:20:35.906" v="56" actId="2696"/>
        <pc:sldMkLst>
          <pc:docMk/>
          <pc:sldMk cId="2046184058" sldId="578"/>
        </pc:sldMkLst>
      </pc:sldChg>
      <pc:sldChg chg="del">
        <pc:chgData name="Karoline Huth" userId="5ffc0af5-9e46-431a-90db-3541adb3af2d" providerId="ADAL" clId="{50317263-6294-3D41-AF61-AA6B2B0D26E6}" dt="2023-01-28T13:20:31.467" v="46" actId="2696"/>
        <pc:sldMkLst>
          <pc:docMk/>
          <pc:sldMk cId="1308458021" sldId="579"/>
        </pc:sldMkLst>
      </pc:sldChg>
      <pc:sldChg chg="del">
        <pc:chgData name="Karoline Huth" userId="5ffc0af5-9e46-431a-90db-3541adb3af2d" providerId="ADAL" clId="{50317263-6294-3D41-AF61-AA6B2B0D26E6}" dt="2023-01-28T13:20:33.517" v="51" actId="2696"/>
        <pc:sldMkLst>
          <pc:docMk/>
          <pc:sldMk cId="1903023030" sldId="580"/>
        </pc:sldMkLst>
      </pc:sldChg>
      <pc:sldChg chg="del">
        <pc:chgData name="Karoline Huth" userId="5ffc0af5-9e46-431a-90db-3541adb3af2d" providerId="ADAL" clId="{50317263-6294-3D41-AF61-AA6B2B0D26E6}" dt="2023-01-28T13:20:49.458" v="66" actId="2696"/>
        <pc:sldMkLst>
          <pc:docMk/>
          <pc:sldMk cId="203783832" sldId="581"/>
        </pc:sldMkLst>
      </pc:sldChg>
      <pc:sldChg chg="del">
        <pc:chgData name="Karoline Huth" userId="5ffc0af5-9e46-431a-90db-3541adb3af2d" providerId="ADAL" clId="{50317263-6294-3D41-AF61-AA6B2B0D26E6}" dt="2023-01-28T13:20:32.257" v="48" actId="2696"/>
        <pc:sldMkLst>
          <pc:docMk/>
          <pc:sldMk cId="3011718574" sldId="582"/>
        </pc:sldMkLst>
      </pc:sldChg>
      <pc:sldChg chg="del">
        <pc:chgData name="Karoline Huth" userId="5ffc0af5-9e46-431a-90db-3541adb3af2d" providerId="ADAL" clId="{50317263-6294-3D41-AF61-AA6B2B0D26E6}" dt="2023-01-28T13:20:34.422" v="53" actId="2696"/>
        <pc:sldMkLst>
          <pc:docMk/>
          <pc:sldMk cId="262885114" sldId="583"/>
        </pc:sldMkLst>
      </pc:sldChg>
      <pc:sldChg chg="del">
        <pc:chgData name="Karoline Huth" userId="5ffc0af5-9e46-431a-90db-3541adb3af2d" providerId="ADAL" clId="{50317263-6294-3D41-AF61-AA6B2B0D26E6}" dt="2023-01-28T13:20:35.220" v="55" actId="2696"/>
        <pc:sldMkLst>
          <pc:docMk/>
          <pc:sldMk cId="2805616149" sldId="584"/>
        </pc:sldMkLst>
      </pc:sldChg>
      <pc:sldChg chg="del">
        <pc:chgData name="Karoline Huth" userId="5ffc0af5-9e46-431a-90db-3541adb3af2d" providerId="ADAL" clId="{50317263-6294-3D41-AF61-AA6B2B0D26E6}" dt="2023-01-28T13:20:45.456" v="63" actId="2696"/>
        <pc:sldMkLst>
          <pc:docMk/>
          <pc:sldMk cId="4244354067" sldId="585"/>
        </pc:sldMkLst>
      </pc:sldChg>
      <pc:sldChg chg="del">
        <pc:chgData name="Karoline Huth" userId="5ffc0af5-9e46-431a-90db-3541adb3af2d" providerId="ADAL" clId="{50317263-6294-3D41-AF61-AA6B2B0D26E6}" dt="2023-01-28T13:20:47.605" v="64" actId="2696"/>
        <pc:sldMkLst>
          <pc:docMk/>
          <pc:sldMk cId="2389673662" sldId="586"/>
        </pc:sldMkLst>
      </pc:sldChg>
      <pc:sldChg chg="del">
        <pc:chgData name="Karoline Huth" userId="5ffc0af5-9e46-431a-90db-3541adb3af2d" providerId="ADAL" clId="{50317263-6294-3D41-AF61-AA6B2B0D26E6}" dt="2023-01-28T13:20:44.327" v="61" actId="2696"/>
        <pc:sldMkLst>
          <pc:docMk/>
          <pc:sldMk cId="2962268395" sldId="587"/>
        </pc:sldMkLst>
      </pc:sldChg>
      <pc:sldChg chg="del">
        <pc:chgData name="Karoline Huth" userId="5ffc0af5-9e46-431a-90db-3541adb3af2d" providerId="ADAL" clId="{50317263-6294-3D41-AF61-AA6B2B0D26E6}" dt="2023-01-28T13:20:36.430" v="57" actId="2696"/>
        <pc:sldMkLst>
          <pc:docMk/>
          <pc:sldMk cId="2805274580" sldId="588"/>
        </pc:sldMkLst>
      </pc:sldChg>
      <pc:sldChg chg="del">
        <pc:chgData name="Karoline Huth" userId="5ffc0af5-9e46-431a-90db-3541adb3af2d" providerId="ADAL" clId="{50317263-6294-3D41-AF61-AA6B2B0D26E6}" dt="2023-01-28T13:20:41.499" v="59" actId="2696"/>
        <pc:sldMkLst>
          <pc:docMk/>
          <pc:sldMk cId="3846706252" sldId="589"/>
        </pc:sldMkLst>
      </pc:sldChg>
      <pc:sldChg chg="del">
        <pc:chgData name="Karoline Huth" userId="5ffc0af5-9e46-431a-90db-3541adb3af2d" providerId="ADAL" clId="{50317263-6294-3D41-AF61-AA6B2B0D26E6}" dt="2023-01-28T13:20:36.927" v="58" actId="2696"/>
        <pc:sldMkLst>
          <pc:docMk/>
          <pc:sldMk cId="2472206257" sldId="590"/>
        </pc:sldMkLst>
      </pc:sldChg>
      <pc:sldChg chg="del">
        <pc:chgData name="Karoline Huth" userId="5ffc0af5-9e46-431a-90db-3541adb3af2d" providerId="ADAL" clId="{50317263-6294-3D41-AF61-AA6B2B0D26E6}" dt="2023-01-28T13:20:19.751" v="38" actId="2696"/>
        <pc:sldMkLst>
          <pc:docMk/>
          <pc:sldMk cId="526457269" sldId="591"/>
        </pc:sldMkLst>
      </pc:sldChg>
      <pc:sldChg chg="delSp modSp mod">
        <pc:chgData name="Karoline Huth" userId="5ffc0af5-9e46-431a-90db-3541adb3af2d" providerId="ADAL" clId="{50317263-6294-3D41-AF61-AA6B2B0D26E6}" dt="2023-01-28T13:25:52.487" v="159" actId="478"/>
        <pc:sldMkLst>
          <pc:docMk/>
          <pc:sldMk cId="2942932033" sldId="592"/>
        </pc:sldMkLst>
      </pc:sldChg>
      <pc:sldChg chg="del">
        <pc:chgData name="Karoline Huth" userId="5ffc0af5-9e46-431a-90db-3541adb3af2d" providerId="ADAL" clId="{50317263-6294-3D41-AF61-AA6B2B0D26E6}" dt="2023-01-28T13:21:08.121" v="70" actId="2696"/>
        <pc:sldMkLst>
          <pc:docMk/>
          <pc:sldMk cId="3206181153" sldId="593"/>
        </pc:sldMkLst>
      </pc:sldChg>
      <pc:sldChg chg="addSp delSp modSp add del mod setBg delDesignElem">
        <pc:chgData name="Karoline Huth" userId="5ffc0af5-9e46-431a-90db-3541adb3af2d" providerId="ADAL" clId="{50317263-6294-3D41-AF61-AA6B2B0D26E6}" dt="2023-01-28T13:25:34.547" v="142" actId="2696"/>
        <pc:sldMkLst>
          <pc:docMk/>
          <pc:sldMk cId="3794190836" sldId="593"/>
        </pc:sldMkLst>
      </pc:sldChg>
      <pc:sldChg chg="addSp delSp modSp add mod setBg delDesignElem">
        <pc:chgData name="Karoline Huth" userId="5ffc0af5-9e46-431a-90db-3541adb3af2d" providerId="ADAL" clId="{50317263-6294-3D41-AF61-AA6B2B0D26E6}" dt="2023-01-28T13:34:01.664" v="416" actId="1076"/>
        <pc:sldMkLst>
          <pc:docMk/>
          <pc:sldMk cId="3116476232" sldId="594"/>
        </pc:sldMkLst>
      </pc:sldChg>
      <pc:sldChg chg="add">
        <pc:chgData name="Karoline Huth" userId="5ffc0af5-9e46-431a-90db-3541adb3af2d" providerId="ADAL" clId="{50317263-6294-3D41-AF61-AA6B2B0D26E6}" dt="2023-01-28T13:25:43.359" v="148"/>
        <pc:sldMkLst>
          <pc:docMk/>
          <pc:sldMk cId="405105674" sldId="595"/>
        </pc:sldMkLst>
      </pc:sldChg>
      <pc:sldChg chg="modSp add mod">
        <pc:chgData name="Karoline Huth" userId="5ffc0af5-9e46-431a-90db-3541adb3af2d" providerId="ADAL" clId="{50317263-6294-3D41-AF61-AA6B2B0D26E6}" dt="2023-01-28T13:27:01.545" v="181" actId="20577"/>
        <pc:sldMkLst>
          <pc:docMk/>
          <pc:sldMk cId="2170931248" sldId="596"/>
        </pc:sldMkLst>
      </pc:sldChg>
    </pc:docChg>
  </pc:docChgLst>
  <pc:docChgLst>
    <pc:chgData name="Nikola Sekulovski" userId="2345901e-73d2-462d-8b82-8af2d9a2a087" providerId="ADAL" clId="{71279A99-98ED-44FF-9DB4-6C773ED29B17}"/>
    <pc:docChg chg="undo custSel modSld sldOrd">
      <pc:chgData name="Nikola Sekulovski" userId="2345901e-73d2-462d-8b82-8af2d9a2a087" providerId="ADAL" clId="{71279A99-98ED-44FF-9DB4-6C773ED29B17}" dt="2024-09-16T11:43:51.921" v="87"/>
      <pc:docMkLst>
        <pc:docMk/>
      </pc:docMkLst>
      <pc:sldChg chg="addSp delSp modSp mod">
        <pc:chgData name="Nikola Sekulovski" userId="2345901e-73d2-462d-8b82-8af2d9a2a087" providerId="ADAL" clId="{71279A99-98ED-44FF-9DB4-6C773ED29B17}" dt="2024-09-16T11:41:18.411" v="48" actId="1076"/>
        <pc:sldMkLst>
          <pc:docMk/>
          <pc:sldMk cId="3501034909" sldId="293"/>
        </pc:sldMkLst>
      </pc:sldChg>
      <pc:sldChg chg="addSp delSp modSp">
        <pc:chgData name="Nikola Sekulovski" userId="2345901e-73d2-462d-8b82-8af2d9a2a087" providerId="ADAL" clId="{71279A99-98ED-44FF-9DB4-6C773ED29B17}" dt="2024-09-16T11:43:15.383" v="83" actId="1076"/>
        <pc:sldMkLst>
          <pc:docMk/>
          <pc:sldMk cId="3116476232" sldId="594"/>
        </pc:sldMkLst>
      </pc:sldChg>
      <pc:sldChg chg="modSp">
        <pc:chgData name="Nikola Sekulovski" userId="2345901e-73d2-462d-8b82-8af2d9a2a087" providerId="ADAL" clId="{71279A99-98ED-44FF-9DB4-6C773ED29B17}" dt="2024-09-16T11:41:46.668" v="62" actId="20577"/>
        <pc:sldMkLst>
          <pc:docMk/>
          <pc:sldMk cId="1186627447" sldId="597"/>
        </pc:sldMkLst>
      </pc:sldChg>
      <pc:sldChg chg="modSp mod">
        <pc:chgData name="Nikola Sekulovski" userId="2345901e-73d2-462d-8b82-8af2d9a2a087" providerId="ADAL" clId="{71279A99-98ED-44FF-9DB4-6C773ED29B17}" dt="2024-09-16T11:42:36.915" v="75" actId="20577"/>
        <pc:sldMkLst>
          <pc:docMk/>
          <pc:sldMk cId="3071972624" sldId="605"/>
        </pc:sldMkLst>
      </pc:sldChg>
      <pc:sldChg chg="modSp mod">
        <pc:chgData name="Nikola Sekulovski" userId="2345901e-73d2-462d-8b82-8af2d9a2a087" providerId="ADAL" clId="{71279A99-98ED-44FF-9DB4-6C773ED29B17}" dt="2024-09-16T11:43:51.921" v="87"/>
        <pc:sldMkLst>
          <pc:docMk/>
          <pc:sldMk cId="300369435" sldId="629"/>
        </pc:sldMkLst>
      </pc:sldChg>
      <pc:sldChg chg="ord">
        <pc:chgData name="Nikola Sekulovski" userId="2345901e-73d2-462d-8b82-8af2d9a2a087" providerId="ADAL" clId="{71279A99-98ED-44FF-9DB4-6C773ED29B17}" dt="2024-09-16T11:36:33.592" v="1"/>
        <pc:sldMkLst>
          <pc:docMk/>
          <pc:sldMk cId="4221003262" sldId="630"/>
        </pc:sldMkLst>
      </pc:sldChg>
    </pc:docChg>
  </pc:docChgLst>
  <pc:docChgLst>
    <pc:chgData name="Karoline Huth" userId="5ffc0af5-9e46-431a-90db-3541adb3af2d" providerId="ADAL" clId="{35CDCACC-1AB0-4A43-BD94-46D129CDAB7E}"/>
    <pc:docChg chg="modSld sldOrd">
      <pc:chgData name="Karoline Huth" userId="5ffc0af5-9e46-431a-90db-3541adb3af2d" providerId="ADAL" clId="{35CDCACC-1AB0-4A43-BD94-46D129CDAB7E}" dt="2024-07-04T09:58:20.661" v="129" actId="20578"/>
      <pc:docMkLst>
        <pc:docMk/>
      </pc:docMkLst>
      <pc:sldChg chg="modSp mod">
        <pc:chgData name="Karoline Huth" userId="5ffc0af5-9e46-431a-90db-3541adb3af2d" providerId="ADAL" clId="{35CDCACC-1AB0-4A43-BD94-46D129CDAB7E}" dt="2024-07-03T14:59:24.053" v="3" actId="20577"/>
        <pc:sldMkLst>
          <pc:docMk/>
          <pc:sldMk cId="3501034909" sldId="293"/>
        </pc:sldMkLst>
      </pc:sldChg>
      <pc:sldChg chg="addSp modSp mod modAnim">
        <pc:chgData name="Karoline Huth" userId="5ffc0af5-9e46-431a-90db-3541adb3af2d" providerId="ADAL" clId="{35CDCACC-1AB0-4A43-BD94-46D129CDAB7E}" dt="2024-07-04T07:13:46.920" v="56"/>
        <pc:sldMkLst>
          <pc:docMk/>
          <pc:sldMk cId="149297165" sldId="300"/>
        </pc:sldMkLst>
      </pc:sldChg>
      <pc:sldChg chg="modSp mod">
        <pc:chgData name="Karoline Huth" userId="5ffc0af5-9e46-431a-90db-3541adb3af2d" providerId="ADAL" clId="{35CDCACC-1AB0-4A43-BD94-46D129CDAB7E}" dt="2024-07-04T09:47:14.109" v="127" actId="20577"/>
        <pc:sldMkLst>
          <pc:docMk/>
          <pc:sldMk cId="1186627447" sldId="597"/>
        </pc:sldMkLst>
      </pc:sldChg>
      <pc:sldChg chg="modSp ord modAnim">
        <pc:chgData name="Karoline Huth" userId="5ffc0af5-9e46-431a-90db-3541adb3af2d" providerId="ADAL" clId="{35CDCACC-1AB0-4A43-BD94-46D129CDAB7E}" dt="2024-07-04T09:46:52.329" v="122" actId="20578"/>
        <pc:sldMkLst>
          <pc:docMk/>
          <pc:sldMk cId="3936712023" sldId="601"/>
        </pc:sldMkLst>
      </pc:sldChg>
      <pc:sldChg chg="ord">
        <pc:chgData name="Karoline Huth" userId="5ffc0af5-9e46-431a-90db-3541adb3af2d" providerId="ADAL" clId="{35CDCACC-1AB0-4A43-BD94-46D129CDAB7E}" dt="2024-07-04T09:46:52.329" v="122" actId="20578"/>
        <pc:sldMkLst>
          <pc:docMk/>
          <pc:sldMk cId="972036101" sldId="602"/>
        </pc:sldMkLst>
      </pc:sldChg>
      <pc:sldChg chg="ord">
        <pc:chgData name="Karoline Huth" userId="5ffc0af5-9e46-431a-90db-3541adb3af2d" providerId="ADAL" clId="{35CDCACC-1AB0-4A43-BD94-46D129CDAB7E}" dt="2024-07-04T09:46:52.329" v="122" actId="20578"/>
        <pc:sldMkLst>
          <pc:docMk/>
          <pc:sldMk cId="2081536377" sldId="603"/>
        </pc:sldMkLst>
      </pc:sldChg>
      <pc:sldChg chg="modSp mod">
        <pc:chgData name="Karoline Huth" userId="5ffc0af5-9e46-431a-90db-3541adb3af2d" providerId="ADAL" clId="{35CDCACC-1AB0-4A43-BD94-46D129CDAB7E}" dt="2024-07-03T15:07:36.694" v="49" actId="21"/>
        <pc:sldMkLst>
          <pc:docMk/>
          <pc:sldMk cId="300369435" sldId="629"/>
        </pc:sldMkLst>
      </pc:sldChg>
      <pc:sldChg chg="addSp modSp mod ord">
        <pc:chgData name="Karoline Huth" userId="5ffc0af5-9e46-431a-90db-3541adb3af2d" providerId="ADAL" clId="{35CDCACC-1AB0-4A43-BD94-46D129CDAB7E}" dt="2024-07-04T09:58:20.661" v="129" actId="20578"/>
        <pc:sldMkLst>
          <pc:docMk/>
          <pc:sldMk cId="4221003262" sldId="630"/>
        </pc:sldMkLst>
      </pc:sldChg>
    </pc:docChg>
  </pc:docChgLst>
  <pc:docChgLst>
    <pc:chgData name="Nikola Sekulovski" userId="S::n.sekulovski@uva.nl::2345901e-73d2-462d-8b82-8af2d9a2a087" providerId="AD" clId="Web-{3E4048E3-619F-79B8-DFAB-4D8E264345BB}"/>
    <pc:docChg chg="addSld delSld modSld">
      <pc:chgData name="Nikola Sekulovski" userId="S::n.sekulovski@uva.nl::2345901e-73d2-462d-8b82-8af2d9a2a087" providerId="AD" clId="Web-{3E4048E3-619F-79B8-DFAB-4D8E264345BB}" dt="2024-09-18T10:38:01.466" v="6"/>
      <pc:docMkLst>
        <pc:docMk/>
      </pc:docMkLst>
      <pc:sldChg chg="del">
        <pc:chgData name="Nikola Sekulovski" userId="S::n.sekulovski@uva.nl::2345901e-73d2-462d-8b82-8af2d9a2a087" providerId="AD" clId="Web-{3E4048E3-619F-79B8-DFAB-4D8E264345BB}" dt="2024-09-18T10:38:01.466" v="6"/>
        <pc:sldMkLst>
          <pc:docMk/>
          <pc:sldMk cId="760859062" sldId="598"/>
        </pc:sldMkLst>
      </pc:sldChg>
      <pc:sldChg chg="addSp modSp add replId">
        <pc:chgData name="Nikola Sekulovski" userId="S::n.sekulovski@uva.nl::2345901e-73d2-462d-8b82-8af2d9a2a087" providerId="AD" clId="Web-{3E4048E3-619F-79B8-DFAB-4D8E264345BB}" dt="2024-09-18T10:37:49.699" v="5" actId="1076"/>
        <pc:sldMkLst>
          <pc:docMk/>
          <pc:sldMk cId="58150391" sldId="662"/>
        </pc:sldMkLst>
      </pc:sldChg>
    </pc:docChg>
  </pc:docChgLst>
  <pc:docChgLst>
    <pc:chgData name="Nikola Sekulovski" userId="2345901e-73d2-462d-8b82-8af2d9a2a087" providerId="ADAL" clId="{E9D0067C-498F-4541-B9C7-5E6A919B1BEC}"/>
    <pc:docChg chg="undo redo custSel addSld delSld modSld sldOrd">
      <pc:chgData name="Nikola Sekulovski" userId="2345901e-73d2-462d-8b82-8af2d9a2a087" providerId="ADAL" clId="{E9D0067C-498F-4541-B9C7-5E6A919B1BEC}" dt="2024-10-16T07:55:13.665" v="546" actId="1076"/>
      <pc:docMkLst>
        <pc:docMk/>
      </pc:docMkLst>
      <pc:sldChg chg="modSp mod">
        <pc:chgData name="Nikola Sekulovski" userId="2345901e-73d2-462d-8b82-8af2d9a2a087" providerId="ADAL" clId="{E9D0067C-498F-4541-B9C7-5E6A919B1BEC}" dt="2024-10-15T16:31:56.446" v="485" actId="208"/>
        <pc:sldMkLst>
          <pc:docMk/>
          <pc:sldMk cId="4077302" sldId="266"/>
        </pc:sldMkLst>
      </pc:sldChg>
      <pc:sldChg chg="addSp delSp modSp mod delAnim modAnim">
        <pc:chgData name="Nikola Sekulovski" userId="2345901e-73d2-462d-8b82-8af2d9a2a087" providerId="ADAL" clId="{E9D0067C-498F-4541-B9C7-5E6A919B1BEC}" dt="2024-10-15T16:32:08.034" v="487" actId="208"/>
        <pc:sldMkLst>
          <pc:docMk/>
          <pc:sldMk cId="149297165" sldId="300"/>
        </pc:sldMkLst>
      </pc:sldChg>
      <pc:sldChg chg="modSp mod">
        <pc:chgData name="Nikola Sekulovski" userId="2345901e-73d2-462d-8b82-8af2d9a2a087" providerId="ADAL" clId="{E9D0067C-498F-4541-B9C7-5E6A919B1BEC}" dt="2024-10-15T16:33:08.730" v="497" actId="208"/>
        <pc:sldMkLst>
          <pc:docMk/>
          <pc:sldMk cId="1123499816" sldId="327"/>
        </pc:sldMkLst>
      </pc:sldChg>
      <pc:sldChg chg="modSp mod">
        <pc:chgData name="Nikola Sekulovski" userId="2345901e-73d2-462d-8b82-8af2d9a2a087" providerId="ADAL" clId="{E9D0067C-498F-4541-B9C7-5E6A919B1BEC}" dt="2024-10-15T16:40:16.592" v="529" actId="207"/>
        <pc:sldMkLst>
          <pc:docMk/>
          <pc:sldMk cId="1131232699" sldId="346"/>
        </pc:sldMkLst>
      </pc:sldChg>
      <pc:sldChg chg="addSp delSp modSp mod">
        <pc:chgData name="Nikola Sekulovski" userId="2345901e-73d2-462d-8b82-8af2d9a2a087" providerId="ADAL" clId="{E9D0067C-498F-4541-B9C7-5E6A919B1BEC}" dt="2024-10-15T16:34:41.045" v="516" actId="21"/>
        <pc:sldMkLst>
          <pc:docMk/>
          <pc:sldMk cId="2942932033" sldId="592"/>
        </pc:sldMkLst>
      </pc:sldChg>
      <pc:sldChg chg="modSp mod ord">
        <pc:chgData name="Nikola Sekulovski" userId="2345901e-73d2-462d-8b82-8af2d9a2a087" providerId="ADAL" clId="{E9D0067C-498F-4541-B9C7-5E6A919B1BEC}" dt="2024-10-15T16:50:44.560" v="535"/>
        <pc:sldMkLst>
          <pc:docMk/>
          <pc:sldMk cId="3116476232" sldId="594"/>
        </pc:sldMkLst>
      </pc:sldChg>
      <pc:sldChg chg="modSp mod">
        <pc:chgData name="Nikola Sekulovski" userId="2345901e-73d2-462d-8b82-8af2d9a2a087" providerId="ADAL" clId="{E9D0067C-498F-4541-B9C7-5E6A919B1BEC}" dt="2024-10-15T16:32:26.140" v="489" actId="208"/>
        <pc:sldMkLst>
          <pc:docMk/>
          <pc:sldMk cId="405105674" sldId="595"/>
        </pc:sldMkLst>
      </pc:sldChg>
      <pc:sldChg chg="modSp mod">
        <pc:chgData name="Nikola Sekulovski" userId="2345901e-73d2-462d-8b82-8af2d9a2a087" providerId="ADAL" clId="{E9D0067C-498F-4541-B9C7-5E6A919B1BEC}" dt="2024-10-15T16:32:35.542" v="491" actId="208"/>
        <pc:sldMkLst>
          <pc:docMk/>
          <pc:sldMk cId="2170931248" sldId="596"/>
        </pc:sldMkLst>
      </pc:sldChg>
      <pc:sldChg chg="del modNotesTx">
        <pc:chgData name="Nikola Sekulovski" userId="2345901e-73d2-462d-8b82-8af2d9a2a087" providerId="ADAL" clId="{E9D0067C-498F-4541-B9C7-5E6A919B1BEC}" dt="2024-10-10T11:47:16.292" v="368" actId="2696"/>
        <pc:sldMkLst>
          <pc:docMk/>
          <pc:sldMk cId="3936712023" sldId="601"/>
        </pc:sldMkLst>
      </pc:sldChg>
      <pc:sldChg chg="modSp mod modAnim">
        <pc:chgData name="Nikola Sekulovski" userId="2345901e-73d2-462d-8b82-8af2d9a2a087" providerId="ADAL" clId="{E9D0067C-498F-4541-B9C7-5E6A919B1BEC}" dt="2024-10-15T16:35:13.048" v="520" actId="208"/>
        <pc:sldMkLst>
          <pc:docMk/>
          <pc:sldMk cId="972036101" sldId="602"/>
        </pc:sldMkLst>
      </pc:sldChg>
      <pc:sldChg chg="modSp mod ord">
        <pc:chgData name="Nikola Sekulovski" userId="2345901e-73d2-462d-8b82-8af2d9a2a087" providerId="ADAL" clId="{E9D0067C-498F-4541-B9C7-5E6A919B1BEC}" dt="2024-10-15T16:50:46.334" v="537"/>
        <pc:sldMkLst>
          <pc:docMk/>
          <pc:sldMk cId="2081536377" sldId="603"/>
        </pc:sldMkLst>
      </pc:sldChg>
      <pc:sldChg chg="modSp mod">
        <pc:chgData name="Nikola Sekulovski" userId="2345901e-73d2-462d-8b82-8af2d9a2a087" providerId="ADAL" clId="{E9D0067C-498F-4541-B9C7-5E6A919B1BEC}" dt="2024-10-15T14:39:12.654" v="421" actId="208"/>
        <pc:sldMkLst>
          <pc:docMk/>
          <pc:sldMk cId="966189764" sldId="604"/>
        </pc:sldMkLst>
      </pc:sldChg>
      <pc:sldChg chg="modSp mod ord">
        <pc:chgData name="Nikola Sekulovski" userId="2345901e-73d2-462d-8b82-8af2d9a2a087" providerId="ADAL" clId="{E9D0067C-498F-4541-B9C7-5E6A919B1BEC}" dt="2024-10-15T16:50:41.099" v="531"/>
        <pc:sldMkLst>
          <pc:docMk/>
          <pc:sldMk cId="3071972624" sldId="605"/>
        </pc:sldMkLst>
      </pc:sldChg>
      <pc:sldChg chg="modSp mod">
        <pc:chgData name="Nikola Sekulovski" userId="2345901e-73d2-462d-8b82-8af2d9a2a087" providerId="ADAL" clId="{E9D0067C-498F-4541-B9C7-5E6A919B1BEC}" dt="2024-10-15T16:32:46.295" v="493" actId="208"/>
        <pc:sldMkLst>
          <pc:docMk/>
          <pc:sldMk cId="1393206164" sldId="606"/>
        </pc:sldMkLst>
      </pc:sldChg>
      <pc:sldChg chg="modSp mod ord">
        <pc:chgData name="Nikola Sekulovski" userId="2345901e-73d2-462d-8b82-8af2d9a2a087" providerId="ADAL" clId="{E9D0067C-498F-4541-B9C7-5E6A919B1BEC}" dt="2024-10-15T16:35:39.338" v="524" actId="208"/>
        <pc:sldMkLst>
          <pc:docMk/>
          <pc:sldMk cId="300369435" sldId="629"/>
        </pc:sldMkLst>
      </pc:sldChg>
      <pc:sldChg chg="addSp modSp mod modNotesTx">
        <pc:chgData name="Nikola Sekulovski" userId="2345901e-73d2-462d-8b82-8af2d9a2a087" providerId="ADAL" clId="{E9D0067C-498F-4541-B9C7-5E6A919B1BEC}" dt="2024-10-15T16:35:51.694" v="526" actId="208"/>
        <pc:sldMkLst>
          <pc:docMk/>
          <pc:sldMk cId="4221003262" sldId="630"/>
        </pc:sldMkLst>
      </pc:sldChg>
      <pc:sldChg chg="modSp del ord">
        <pc:chgData name="Nikola Sekulovski" userId="2345901e-73d2-462d-8b82-8af2d9a2a087" providerId="ADAL" clId="{E9D0067C-498F-4541-B9C7-5E6A919B1BEC}" dt="2024-10-15T14:26:45.919" v="384"/>
        <pc:sldMkLst>
          <pc:docMk/>
          <pc:sldMk cId="3241801107" sldId="660"/>
        </pc:sldMkLst>
      </pc:sldChg>
      <pc:sldChg chg="del">
        <pc:chgData name="Nikola Sekulovski" userId="2345901e-73d2-462d-8b82-8af2d9a2a087" providerId="ADAL" clId="{E9D0067C-498F-4541-B9C7-5E6A919B1BEC}" dt="2024-10-15T14:23:44.460" v="383" actId="2696"/>
        <pc:sldMkLst>
          <pc:docMk/>
          <pc:sldMk cId="668909138" sldId="661"/>
        </pc:sldMkLst>
      </pc:sldChg>
      <pc:sldChg chg="addSp delSp modSp mod">
        <pc:chgData name="Nikola Sekulovski" userId="2345901e-73d2-462d-8b82-8af2d9a2a087" providerId="ADAL" clId="{E9D0067C-498F-4541-B9C7-5E6A919B1BEC}" dt="2024-10-15T14:28:44.813" v="416" actId="207"/>
        <pc:sldMkLst>
          <pc:docMk/>
          <pc:sldMk cId="58150391" sldId="662"/>
        </pc:sldMkLst>
      </pc:sldChg>
      <pc:sldChg chg="addSp modSp mod">
        <pc:chgData name="Nikola Sekulovski" userId="2345901e-73d2-462d-8b82-8af2d9a2a087" providerId="ADAL" clId="{E9D0067C-498F-4541-B9C7-5E6A919B1BEC}" dt="2024-10-15T16:36:09.788" v="528"/>
        <pc:sldMkLst>
          <pc:docMk/>
          <pc:sldMk cId="1439737133" sldId="663"/>
        </pc:sldMkLst>
      </pc:sldChg>
      <pc:sldChg chg="addSp delSp modSp mod ord">
        <pc:chgData name="Nikola Sekulovski" userId="2345901e-73d2-462d-8b82-8af2d9a2a087" providerId="ADAL" clId="{E9D0067C-498F-4541-B9C7-5E6A919B1BEC}" dt="2024-10-15T14:38:40.395" v="418" actId="207"/>
        <pc:sldMkLst>
          <pc:docMk/>
          <pc:sldMk cId="2349041220" sldId="664"/>
        </pc:sldMkLst>
      </pc:sldChg>
      <pc:sldChg chg="addSp delSp modSp new mod">
        <pc:chgData name="Nikola Sekulovski" userId="2345901e-73d2-462d-8b82-8af2d9a2a087" providerId="ADAL" clId="{E9D0067C-498F-4541-B9C7-5E6A919B1BEC}" dt="2024-10-15T17:28:44.711" v="542" actId="1076"/>
        <pc:sldMkLst>
          <pc:docMk/>
          <pc:sldMk cId="3936193047" sldId="665"/>
        </pc:sldMkLst>
      </pc:sldChg>
      <pc:sldChg chg="addSp modSp new">
        <pc:chgData name="Nikola Sekulovski" userId="2345901e-73d2-462d-8b82-8af2d9a2a087" providerId="ADAL" clId="{E9D0067C-498F-4541-B9C7-5E6A919B1BEC}" dt="2024-10-16T07:55:13.665" v="546" actId="1076"/>
        <pc:sldMkLst>
          <pc:docMk/>
          <pc:sldMk cId="491668415" sldId="666"/>
        </pc:sldMkLst>
      </pc:sldChg>
    </pc:docChg>
  </pc:docChgLst>
  <pc:docChgLst>
    <pc:chgData name="Karoline Huth" userId="5ffc0af5-9e46-431a-90db-3541adb3af2d" providerId="ADAL" clId="{8EEAABA1-5715-324C-85F7-0B9D1CD18B60}"/>
    <pc:docChg chg="undo custSel addSld delSld modSld sldOrd">
      <pc:chgData name="Karoline Huth" userId="5ffc0af5-9e46-431a-90db-3541adb3af2d" providerId="ADAL" clId="{8EEAABA1-5715-324C-85F7-0B9D1CD18B60}" dt="2023-01-11T11:28:50.728" v="8285"/>
      <pc:docMkLst>
        <pc:docMk/>
      </pc:docMkLst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1917598881" sldId="262"/>
        </pc:sldMkLst>
      </pc:sldChg>
      <pc:sldChg chg="del">
        <pc:chgData name="Karoline Huth" userId="5ffc0af5-9e46-431a-90db-3541adb3af2d" providerId="ADAL" clId="{8EEAABA1-5715-324C-85F7-0B9D1CD18B60}" dt="2023-01-09T17:04:34.806" v="1452" actId="2696"/>
        <pc:sldMkLst>
          <pc:docMk/>
          <pc:sldMk cId="2112609094" sldId="272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2299009425" sldId="278"/>
        </pc:sldMkLst>
      </pc:sldChg>
      <pc:sldChg chg="del ord">
        <pc:chgData name="Karoline Huth" userId="5ffc0af5-9e46-431a-90db-3541adb3af2d" providerId="ADAL" clId="{8EEAABA1-5715-324C-85F7-0B9D1CD18B60}" dt="2023-01-10T14:20:39.597" v="1664" actId="2696"/>
        <pc:sldMkLst>
          <pc:docMk/>
          <pc:sldMk cId="1617407401" sldId="286"/>
        </pc:sldMkLst>
      </pc:sldChg>
      <pc:sldChg chg="delSp modSp del mod">
        <pc:chgData name="Karoline Huth" userId="5ffc0af5-9e46-431a-90db-3541adb3af2d" providerId="ADAL" clId="{8EEAABA1-5715-324C-85F7-0B9D1CD18B60}" dt="2023-01-09T17:01:39.422" v="1433" actId="2696"/>
        <pc:sldMkLst>
          <pc:docMk/>
          <pc:sldMk cId="139853249" sldId="287"/>
        </pc:sldMkLst>
      </pc:sldChg>
      <pc:sldChg chg="modSp mod modNotesTx">
        <pc:chgData name="Karoline Huth" userId="5ffc0af5-9e46-431a-90db-3541adb3af2d" providerId="ADAL" clId="{8EEAABA1-5715-324C-85F7-0B9D1CD18B60}" dt="2023-01-11T10:59:30.389" v="7247" actId="20577"/>
        <pc:sldMkLst>
          <pc:docMk/>
          <pc:sldMk cId="3501034909" sldId="293"/>
        </pc:sldMkLst>
      </pc:sldChg>
      <pc:sldChg chg="del">
        <pc:chgData name="Karoline Huth" userId="5ffc0af5-9e46-431a-90db-3541adb3af2d" providerId="ADAL" clId="{8EEAABA1-5715-324C-85F7-0B9D1CD18B60}" dt="2023-01-05T16:12:44.084" v="22" actId="2696"/>
        <pc:sldMkLst>
          <pc:docMk/>
          <pc:sldMk cId="3675923444" sldId="295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1975769058" sldId="298"/>
        </pc:sldMkLst>
      </pc:sldChg>
      <pc:sldChg chg="del">
        <pc:chgData name="Karoline Huth" userId="5ffc0af5-9e46-431a-90db-3541adb3af2d" providerId="ADAL" clId="{8EEAABA1-5715-324C-85F7-0B9D1CD18B60}" dt="2023-01-09T16:27:23.855" v="468" actId="2696"/>
        <pc:sldMkLst>
          <pc:docMk/>
          <pc:sldMk cId="3493081253" sldId="299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3006194109" sldId="300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1256644468" sldId="301"/>
        </pc:sldMkLst>
      </pc:sldChg>
      <pc:sldChg chg="del">
        <pc:chgData name="Karoline Huth" userId="5ffc0af5-9e46-431a-90db-3541adb3af2d" providerId="ADAL" clId="{8EEAABA1-5715-324C-85F7-0B9D1CD18B60}" dt="2023-01-09T16:59:48.341" v="1419" actId="2696"/>
        <pc:sldMkLst>
          <pc:docMk/>
          <pc:sldMk cId="3909793621" sldId="302"/>
        </pc:sldMkLst>
      </pc:sldChg>
      <pc:sldChg chg="del">
        <pc:chgData name="Karoline Huth" userId="5ffc0af5-9e46-431a-90db-3541adb3af2d" providerId="ADAL" clId="{8EEAABA1-5715-324C-85F7-0B9D1CD18B60}" dt="2023-01-09T17:01:40.979" v="1434" actId="2696"/>
        <pc:sldMkLst>
          <pc:docMk/>
          <pc:sldMk cId="4084531855" sldId="303"/>
        </pc:sldMkLst>
      </pc:sldChg>
      <pc:sldChg chg="addSp delSp modSp mod ord del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263136303" sldId="304"/>
        </pc:sldMkLst>
      </pc:sldChg>
      <pc:sldChg chg="del">
        <pc:chgData name="Karoline Huth" userId="5ffc0af5-9e46-431a-90db-3541adb3af2d" providerId="ADAL" clId="{8EEAABA1-5715-324C-85F7-0B9D1CD18B60}" dt="2023-01-09T16:58:01.840" v="1403" actId="2696"/>
        <pc:sldMkLst>
          <pc:docMk/>
          <pc:sldMk cId="1474332761" sldId="305"/>
        </pc:sldMkLst>
      </pc:sldChg>
      <pc:sldChg chg="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947464294" sldId="306"/>
        </pc:sldMkLst>
      </pc:sldChg>
      <pc:sldChg chg="addSp delSp modSp mod modAnim">
        <pc:chgData name="Karoline Huth" userId="5ffc0af5-9e46-431a-90db-3541adb3af2d" providerId="ADAL" clId="{8EEAABA1-5715-324C-85F7-0B9D1CD18B60}" dt="2023-01-11T07:19:40.118" v="5156"/>
        <pc:sldMkLst>
          <pc:docMk/>
          <pc:sldMk cId="3075618489" sldId="307"/>
        </pc:sldMkLst>
      </pc:sldChg>
      <pc:sldChg chg="addSp delSp modSp mod delAnim modAnim modNotesTx">
        <pc:chgData name="Karoline Huth" userId="5ffc0af5-9e46-431a-90db-3541adb3af2d" providerId="ADAL" clId="{8EEAABA1-5715-324C-85F7-0B9D1CD18B60}" dt="2023-01-11T11:08:36.855" v="7359" actId="20577"/>
        <pc:sldMkLst>
          <pc:docMk/>
          <pc:sldMk cId="1098523167" sldId="308"/>
        </pc:sldMkLst>
      </pc:sldChg>
      <pc:sldChg chg="delSp modSp mod ord delAnim modNotesTx">
        <pc:chgData name="Karoline Huth" userId="5ffc0af5-9e46-431a-90db-3541adb3af2d" providerId="ADAL" clId="{8EEAABA1-5715-324C-85F7-0B9D1CD18B60}" dt="2023-01-11T11:05:31.649" v="7257" actId="20577"/>
        <pc:sldMkLst>
          <pc:docMk/>
          <pc:sldMk cId="2064747397" sldId="309"/>
        </pc:sldMkLst>
      </pc:sldChg>
      <pc:sldChg chg="del">
        <pc:chgData name="Karoline Huth" userId="5ffc0af5-9e46-431a-90db-3541adb3af2d" providerId="ADAL" clId="{8EEAABA1-5715-324C-85F7-0B9D1CD18B60}" dt="2023-01-09T17:00:42.392" v="1427" actId="2696"/>
        <pc:sldMkLst>
          <pc:docMk/>
          <pc:sldMk cId="3533117311" sldId="310"/>
        </pc:sldMkLst>
      </pc:sldChg>
      <pc:sldChg chg="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3562891216" sldId="311"/>
        </pc:sldMkLst>
      </pc:sldChg>
      <pc:sldChg chg="addSp delSp modSp mod ord modNotesTx">
        <pc:chgData name="Karoline Huth" userId="5ffc0af5-9e46-431a-90db-3541adb3af2d" providerId="ADAL" clId="{8EEAABA1-5715-324C-85F7-0B9D1CD18B60}" dt="2023-01-11T06:41:43.269" v="4713" actId="20577"/>
        <pc:sldMkLst>
          <pc:docMk/>
          <pc:sldMk cId="898957694" sldId="312"/>
        </pc:sldMkLst>
      </pc:sldChg>
      <pc:sldChg chg="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287722109" sldId="313"/>
        </pc:sldMkLst>
      </pc:sldChg>
      <pc:sldChg chg="addSp delSp modSp mod ord del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2745920649" sldId="314"/>
        </pc:sldMkLst>
      </pc:sldChg>
      <pc:sldChg chg="del">
        <pc:chgData name="Karoline Huth" userId="5ffc0af5-9e46-431a-90db-3541adb3af2d" providerId="ADAL" clId="{8EEAABA1-5715-324C-85F7-0B9D1CD18B60}" dt="2023-01-09T17:06:39.443" v="1457" actId="2696"/>
        <pc:sldMkLst>
          <pc:docMk/>
          <pc:sldMk cId="3405866692" sldId="316"/>
        </pc:sldMkLst>
      </pc:sldChg>
      <pc:sldChg chg="addSp delSp modSp mod ord modAnim modShow modNotesTx">
        <pc:chgData name="Karoline Huth" userId="5ffc0af5-9e46-431a-90db-3541adb3af2d" providerId="ADAL" clId="{8EEAABA1-5715-324C-85F7-0B9D1CD18B60}" dt="2023-01-11T11:28:50.728" v="8285"/>
        <pc:sldMkLst>
          <pc:docMk/>
          <pc:sldMk cId="1755101811" sldId="317"/>
        </pc:sldMkLst>
      </pc:sldChg>
      <pc:sldChg chg="modSp 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803909864" sldId="318"/>
        </pc:sldMkLst>
      </pc:sldChg>
      <pc:sldChg chg="addSp delSp modSp mod ord modAnim">
        <pc:chgData name="Karoline Huth" userId="5ffc0af5-9e46-431a-90db-3541adb3af2d" providerId="ADAL" clId="{8EEAABA1-5715-324C-85F7-0B9D1CD18B60}" dt="2023-01-11T11:17:44.359" v="7484"/>
        <pc:sldMkLst>
          <pc:docMk/>
          <pc:sldMk cId="4191489699" sldId="319"/>
        </pc:sldMkLst>
      </pc:sldChg>
      <pc:sldChg chg="del">
        <pc:chgData name="Karoline Huth" userId="5ffc0af5-9e46-431a-90db-3541adb3af2d" providerId="ADAL" clId="{8EEAABA1-5715-324C-85F7-0B9D1CD18B60}" dt="2023-01-05T16:13:41.543" v="24" actId="2696"/>
        <pc:sldMkLst>
          <pc:docMk/>
          <pc:sldMk cId="4173087467" sldId="320"/>
        </pc:sldMkLst>
      </pc:sldChg>
      <pc:sldChg chg="delSp modSp add mod setBg modNotesTx">
        <pc:chgData name="Karoline Huth" userId="5ffc0af5-9e46-431a-90db-3541adb3af2d" providerId="ADAL" clId="{8EEAABA1-5715-324C-85F7-0B9D1CD18B60}" dt="2023-01-11T11:02:09.303" v="7256" actId="20577"/>
        <pc:sldMkLst>
          <pc:docMk/>
          <pc:sldMk cId="178125864" sldId="321"/>
        </pc:sldMkLst>
      </pc:sldChg>
      <pc:sldChg chg="add mod ord modShow">
        <pc:chgData name="Karoline Huth" userId="5ffc0af5-9e46-431a-90db-3541adb3af2d" providerId="ADAL" clId="{8EEAABA1-5715-324C-85F7-0B9D1CD18B60}" dt="2023-01-11T09:15:54.352" v="6141" actId="20578"/>
        <pc:sldMkLst>
          <pc:docMk/>
          <pc:sldMk cId="3978242254" sldId="322"/>
        </pc:sldMkLst>
      </pc:sldChg>
      <pc:sldChg chg="add mod ord modShow">
        <pc:chgData name="Karoline Huth" userId="5ffc0af5-9e46-431a-90db-3541adb3af2d" providerId="ADAL" clId="{8EEAABA1-5715-324C-85F7-0B9D1CD18B60}" dt="2023-01-11T09:15:54.352" v="6141" actId="20578"/>
        <pc:sldMkLst>
          <pc:docMk/>
          <pc:sldMk cId="3224263321" sldId="323"/>
        </pc:sldMkLst>
      </pc:sldChg>
      <pc:sldChg chg="modSp add mod ord">
        <pc:chgData name="Karoline Huth" userId="5ffc0af5-9e46-431a-90db-3541adb3af2d" providerId="ADAL" clId="{8EEAABA1-5715-324C-85F7-0B9D1CD18B60}" dt="2023-01-11T07:16:41.670" v="5124" actId="20577"/>
        <pc:sldMkLst>
          <pc:docMk/>
          <pc:sldMk cId="3421995506" sldId="326"/>
        </pc:sldMkLst>
      </pc:sldChg>
      <pc:sldChg chg="modSp add mod">
        <pc:chgData name="Karoline Huth" userId="5ffc0af5-9e46-431a-90db-3541adb3af2d" providerId="ADAL" clId="{8EEAABA1-5715-324C-85F7-0B9D1CD18B60}" dt="2023-01-11T07:17:02.597" v="5130" actId="27636"/>
        <pc:sldMkLst>
          <pc:docMk/>
          <pc:sldMk cId="1123499816" sldId="327"/>
        </pc:sldMkLst>
      </pc:sldChg>
      <pc:sldChg chg="addSp delSp modSp add mod ord delAnim modAnim modNotesTx">
        <pc:chgData name="Karoline Huth" userId="5ffc0af5-9e46-431a-90db-3541adb3af2d" providerId="ADAL" clId="{8EEAABA1-5715-324C-85F7-0B9D1CD18B60}" dt="2023-01-11T09:53:32.998" v="6494" actId="20577"/>
        <pc:sldMkLst>
          <pc:docMk/>
          <pc:sldMk cId="3709373356" sldId="332"/>
        </pc:sldMkLst>
      </pc:sldChg>
      <pc:sldChg chg="modSp add del mod setBg">
        <pc:chgData name="Karoline Huth" userId="5ffc0af5-9e46-431a-90db-3541adb3af2d" providerId="ADAL" clId="{8EEAABA1-5715-324C-85F7-0B9D1CD18B60}" dt="2023-01-09T16:52:58.101" v="1067" actId="2696"/>
        <pc:sldMkLst>
          <pc:docMk/>
          <pc:sldMk cId="2448689601" sldId="338"/>
        </pc:sldMkLst>
      </pc:sldChg>
      <pc:sldChg chg="add del setBg">
        <pc:chgData name="Karoline Huth" userId="5ffc0af5-9e46-431a-90db-3541adb3af2d" providerId="ADAL" clId="{8EEAABA1-5715-324C-85F7-0B9D1CD18B60}" dt="2023-01-09T16:52:56.524" v="1066" actId="2696"/>
        <pc:sldMkLst>
          <pc:docMk/>
          <pc:sldMk cId="3617640869" sldId="339"/>
        </pc:sldMkLst>
      </pc:sldChg>
      <pc:sldChg chg="addSp delSp modSp add mod ord modAnim modNotesTx">
        <pc:chgData name="Karoline Huth" userId="5ffc0af5-9e46-431a-90db-3541adb3af2d" providerId="ADAL" clId="{8EEAABA1-5715-324C-85F7-0B9D1CD18B60}" dt="2023-01-11T11:05:48.687" v="7258" actId="20577"/>
        <pc:sldMkLst>
          <pc:docMk/>
          <pc:sldMk cId="3263458289" sldId="340"/>
        </pc:sldMkLst>
      </pc:sldChg>
      <pc:sldChg chg="addSp delSp modSp add del mod setBg">
        <pc:chgData name="Karoline Huth" userId="5ffc0af5-9e46-431a-90db-3541adb3af2d" providerId="ADAL" clId="{8EEAABA1-5715-324C-85F7-0B9D1CD18B60}" dt="2023-01-09T16:56:49.359" v="1395" actId="2696"/>
        <pc:sldMkLst>
          <pc:docMk/>
          <pc:sldMk cId="1386751258" sldId="341"/>
        </pc:sldMkLst>
      </pc:sldChg>
      <pc:sldChg chg="addSp delSp modSp add mod ord">
        <pc:chgData name="Karoline Huth" userId="5ffc0af5-9e46-431a-90db-3541adb3af2d" providerId="ADAL" clId="{8EEAABA1-5715-324C-85F7-0B9D1CD18B60}" dt="2023-01-11T07:19:01.503" v="5149" actId="2711"/>
        <pc:sldMkLst>
          <pc:docMk/>
          <pc:sldMk cId="2440519191" sldId="344"/>
        </pc:sldMkLst>
      </pc:sldChg>
      <pc:sldChg chg="modSp add 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072562978" sldId="346"/>
        </pc:sldMkLst>
      </pc:sldChg>
      <pc:sldChg chg="addSp delSp modSp add mod setBg delDesignElem">
        <pc:chgData name="Karoline Huth" userId="5ffc0af5-9e46-431a-90db-3541adb3af2d" providerId="ADAL" clId="{8EEAABA1-5715-324C-85F7-0B9D1CD18B60}" dt="2023-01-09T17:03:36.642" v="1450" actId="1076"/>
        <pc:sldMkLst>
          <pc:docMk/>
          <pc:sldMk cId="2317974034" sldId="557"/>
        </pc:sldMkLst>
      </pc:sldChg>
      <pc:sldChg chg="addSp delSp modSp add mod ord setBg">
        <pc:chgData name="Karoline Huth" userId="5ffc0af5-9e46-431a-90db-3541adb3af2d" providerId="ADAL" clId="{8EEAABA1-5715-324C-85F7-0B9D1CD18B60}" dt="2023-01-11T09:15:38.191" v="6140" actId="20578"/>
        <pc:sldMkLst>
          <pc:docMk/>
          <pc:sldMk cId="2217859171" sldId="565"/>
        </pc:sldMkLst>
      </pc:sldChg>
      <pc:sldChg chg="modSp add mod ord setBg">
        <pc:chgData name="Karoline Huth" userId="5ffc0af5-9e46-431a-90db-3541adb3af2d" providerId="ADAL" clId="{8EEAABA1-5715-324C-85F7-0B9D1CD18B60}" dt="2023-01-09T16:59:08.789" v="1412" actId="207"/>
        <pc:sldMkLst>
          <pc:docMk/>
          <pc:sldMk cId="2104828492" sldId="566"/>
        </pc:sldMkLst>
      </pc:sldChg>
      <pc:sldChg chg="modSp add mod setBg modShow">
        <pc:chgData name="Karoline Huth" userId="5ffc0af5-9e46-431a-90db-3541adb3af2d" providerId="ADAL" clId="{8EEAABA1-5715-324C-85F7-0B9D1CD18B60}" dt="2023-01-11T09:16:53.975" v="6144" actId="729"/>
        <pc:sldMkLst>
          <pc:docMk/>
          <pc:sldMk cId="2746430795" sldId="567"/>
        </pc:sldMkLst>
      </pc:sldChg>
      <pc:sldChg chg="modSp add mod ord setBg modNotesTx">
        <pc:chgData name="Karoline Huth" userId="5ffc0af5-9e46-431a-90db-3541adb3af2d" providerId="ADAL" clId="{8EEAABA1-5715-324C-85F7-0B9D1CD18B60}" dt="2023-01-11T06:35:44.649" v="4642"/>
        <pc:sldMkLst>
          <pc:docMk/>
          <pc:sldMk cId="3976108557" sldId="568"/>
        </pc:sldMkLst>
      </pc:sldChg>
      <pc:sldChg chg="add del setBg">
        <pc:chgData name="Karoline Huth" userId="5ffc0af5-9e46-431a-90db-3541adb3af2d" providerId="ADAL" clId="{8EEAABA1-5715-324C-85F7-0B9D1CD18B60}" dt="2023-01-09T16:59:54.722" v="1421"/>
        <pc:sldMkLst>
          <pc:docMk/>
          <pc:sldMk cId="1345251593" sldId="569"/>
        </pc:sldMkLst>
      </pc:sldChg>
      <pc:sldChg chg="modSp add mod setBg modNotesTx">
        <pc:chgData name="Karoline Huth" userId="5ffc0af5-9e46-431a-90db-3541adb3af2d" providerId="ADAL" clId="{8EEAABA1-5715-324C-85F7-0B9D1CD18B60}" dt="2023-01-11T11:19:28.764" v="7779" actId="113"/>
        <pc:sldMkLst>
          <pc:docMk/>
          <pc:sldMk cId="2172580972" sldId="569"/>
        </pc:sldMkLst>
      </pc:sldChg>
      <pc:sldChg chg="modSp add mod setBg">
        <pc:chgData name="Karoline Huth" userId="5ffc0af5-9e46-431a-90db-3541adb3af2d" providerId="ADAL" clId="{8EEAABA1-5715-324C-85F7-0B9D1CD18B60}" dt="2023-01-09T17:01:29.827" v="1432" actId="207"/>
        <pc:sldMkLst>
          <pc:docMk/>
          <pc:sldMk cId="2436856395" sldId="570"/>
        </pc:sldMkLst>
      </pc:sldChg>
      <pc:sldChg chg="modSp add mod setBg">
        <pc:chgData name="Karoline Huth" userId="5ffc0af5-9e46-431a-90db-3541adb3af2d" providerId="ADAL" clId="{8EEAABA1-5715-324C-85F7-0B9D1CD18B60}" dt="2023-01-09T17:02:20.983" v="1439" actId="207"/>
        <pc:sldMkLst>
          <pc:docMk/>
          <pc:sldMk cId="388392664" sldId="571"/>
        </pc:sldMkLst>
      </pc:sldChg>
      <pc:sldChg chg="add">
        <pc:chgData name="Karoline Huth" userId="5ffc0af5-9e46-431a-90db-3541adb3af2d" providerId="ADAL" clId="{8EEAABA1-5715-324C-85F7-0B9D1CD18B60}" dt="2023-01-09T17:04:32.712" v="1451"/>
        <pc:sldMkLst>
          <pc:docMk/>
          <pc:sldMk cId="1841694128" sldId="572"/>
        </pc:sldMkLst>
      </pc:sldChg>
      <pc:sldChg chg="addSp delSp modSp add mod ord delAnim mod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4219450527" sldId="573"/>
        </pc:sldMkLst>
      </pc:sldChg>
      <pc:sldChg chg="addSp delSp modSp add mod ord mod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875585329" sldId="574"/>
        </pc:sldMkLst>
      </pc:sldChg>
      <pc:sldChg chg="addSp delSp modSp add mod ord delAnim mod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3334128499" sldId="575"/>
        </pc:sldMkLst>
      </pc:sldChg>
      <pc:sldChg chg="addSp delSp modSp add mod setBg delDesignElem">
        <pc:chgData name="Karoline Huth" userId="5ffc0af5-9e46-431a-90db-3541adb3af2d" providerId="ADAL" clId="{8EEAABA1-5715-324C-85F7-0B9D1CD18B60}" dt="2023-01-09T17:21:04.457" v="1636" actId="1076"/>
        <pc:sldMkLst>
          <pc:docMk/>
          <pc:sldMk cId="1008099550" sldId="576"/>
        </pc:sldMkLst>
      </pc:sldChg>
      <pc:sldChg chg="add 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2438409721" sldId="577"/>
        </pc:sldMkLst>
      </pc:sldChg>
      <pc:sldChg chg="delSp modSp add mod ord modNotesTx">
        <pc:chgData name="Karoline Huth" userId="5ffc0af5-9e46-431a-90db-3541adb3af2d" providerId="ADAL" clId="{8EEAABA1-5715-324C-85F7-0B9D1CD18B60}" dt="2023-01-11T11:21:38.156" v="7938" actId="20577"/>
        <pc:sldMkLst>
          <pc:docMk/>
          <pc:sldMk cId="2046184058" sldId="578"/>
        </pc:sldMkLst>
      </pc:sldChg>
      <pc:sldChg chg="addSp delSp modSp add mod ord delAnim modAnim modNotesTx">
        <pc:chgData name="Karoline Huth" userId="5ffc0af5-9e46-431a-90db-3541adb3af2d" providerId="ADAL" clId="{8EEAABA1-5715-324C-85F7-0B9D1CD18B60}" dt="2023-01-11T10:47:19.752" v="6984"/>
        <pc:sldMkLst>
          <pc:docMk/>
          <pc:sldMk cId="1308458021" sldId="579"/>
        </pc:sldMkLst>
      </pc:sldChg>
      <pc:sldChg chg="addSp delSp modSp add mod ord">
        <pc:chgData name="Karoline Huth" userId="5ffc0af5-9e46-431a-90db-3541adb3af2d" providerId="ADAL" clId="{8EEAABA1-5715-324C-85F7-0B9D1CD18B60}" dt="2023-01-11T07:18:52.879" v="5148" actId="14100"/>
        <pc:sldMkLst>
          <pc:docMk/>
          <pc:sldMk cId="1903023030" sldId="580"/>
        </pc:sldMkLst>
      </pc:sldChg>
      <pc:sldChg chg="modSp add mod ord">
        <pc:chgData name="Karoline Huth" userId="5ffc0af5-9e46-431a-90db-3541adb3af2d" providerId="ADAL" clId="{8EEAABA1-5715-324C-85F7-0B9D1CD18B60}" dt="2023-01-10T15:29:42.527" v="4113" actId="20578"/>
        <pc:sldMkLst>
          <pc:docMk/>
          <pc:sldMk cId="203783832" sldId="581"/>
        </pc:sldMkLst>
      </pc:sldChg>
      <pc:sldChg chg="delSp add mod modNotesTx">
        <pc:chgData name="Karoline Huth" userId="5ffc0af5-9e46-431a-90db-3541adb3af2d" providerId="ADAL" clId="{8EEAABA1-5715-324C-85F7-0B9D1CD18B60}" dt="2023-01-11T11:14:33.165" v="7474" actId="20577"/>
        <pc:sldMkLst>
          <pc:docMk/>
          <pc:sldMk cId="3011718574" sldId="582"/>
        </pc:sldMkLst>
      </pc:sldChg>
      <pc:sldChg chg="modSp add mod ord modNotesTx">
        <pc:chgData name="Karoline Huth" userId="5ffc0af5-9e46-431a-90db-3541adb3af2d" providerId="ADAL" clId="{8EEAABA1-5715-324C-85F7-0B9D1CD18B60}" dt="2023-01-11T11:18:47.041" v="7607" actId="20577"/>
        <pc:sldMkLst>
          <pc:docMk/>
          <pc:sldMk cId="262885114" sldId="583"/>
        </pc:sldMkLst>
      </pc:sldChg>
      <pc:sldChg chg="new del">
        <pc:chgData name="Karoline Huth" userId="5ffc0af5-9e46-431a-90db-3541adb3af2d" providerId="ADAL" clId="{8EEAABA1-5715-324C-85F7-0B9D1CD18B60}" dt="2023-01-10T15:21:23.881" v="3912" actId="2696"/>
        <pc:sldMkLst>
          <pc:docMk/>
          <pc:sldMk cId="1592444499" sldId="584"/>
        </pc:sldMkLst>
      </pc:sldChg>
      <pc:sldChg chg="delSp add mod">
        <pc:chgData name="Karoline Huth" userId="5ffc0af5-9e46-431a-90db-3541adb3af2d" providerId="ADAL" clId="{8EEAABA1-5715-324C-85F7-0B9D1CD18B60}" dt="2023-01-10T15:22:24.388" v="3919" actId="478"/>
        <pc:sldMkLst>
          <pc:docMk/>
          <pc:sldMk cId="2805616149" sldId="584"/>
        </pc:sldMkLst>
      </pc:sldChg>
      <pc:sldChg chg="delSp add mod ord">
        <pc:chgData name="Karoline Huth" userId="5ffc0af5-9e46-431a-90db-3541adb3af2d" providerId="ADAL" clId="{8EEAABA1-5715-324C-85F7-0B9D1CD18B60}" dt="2023-01-10T15:29:33.142" v="4110" actId="20578"/>
        <pc:sldMkLst>
          <pc:docMk/>
          <pc:sldMk cId="4244354067" sldId="585"/>
        </pc:sldMkLst>
      </pc:sldChg>
      <pc:sldChg chg="delSp add mod">
        <pc:chgData name="Karoline Huth" userId="5ffc0af5-9e46-431a-90db-3541adb3af2d" providerId="ADAL" clId="{8EEAABA1-5715-324C-85F7-0B9D1CD18B60}" dt="2023-01-10T15:29:39.570" v="4112" actId="478"/>
        <pc:sldMkLst>
          <pc:docMk/>
          <pc:sldMk cId="2389673662" sldId="586"/>
        </pc:sldMkLst>
      </pc:sldChg>
      <pc:sldChg chg="add ord">
        <pc:chgData name="Karoline Huth" userId="5ffc0af5-9e46-431a-90db-3541adb3af2d" providerId="ADAL" clId="{8EEAABA1-5715-324C-85F7-0B9D1CD18B60}" dt="2023-01-10T15:34:11.631" v="4227" actId="20578"/>
        <pc:sldMkLst>
          <pc:docMk/>
          <pc:sldMk cId="2962268395" sldId="587"/>
        </pc:sldMkLst>
      </pc:sldChg>
      <pc:sldChg chg="addSp delSp modSp add mod">
        <pc:chgData name="Karoline Huth" userId="5ffc0af5-9e46-431a-90db-3541adb3af2d" providerId="ADAL" clId="{8EEAABA1-5715-324C-85F7-0B9D1CD18B60}" dt="2023-01-11T07:15:20.684" v="5086" actId="20577"/>
        <pc:sldMkLst>
          <pc:docMk/>
          <pc:sldMk cId="2805274580" sldId="588"/>
        </pc:sldMkLst>
      </pc:sldChg>
      <pc:sldChg chg="addSp delSp modSp add mod modNotesTx">
        <pc:chgData name="Karoline Huth" userId="5ffc0af5-9e46-431a-90db-3541adb3af2d" providerId="ADAL" clId="{8EEAABA1-5715-324C-85F7-0B9D1CD18B60}" dt="2023-01-11T11:25:03.407" v="7994" actId="20577"/>
        <pc:sldMkLst>
          <pc:docMk/>
          <pc:sldMk cId="3846706252" sldId="589"/>
        </pc:sldMkLst>
      </pc:sldChg>
      <pc:sldChg chg="addSp modSp add mod">
        <pc:chgData name="Karoline Huth" userId="5ffc0af5-9e46-431a-90db-3541adb3af2d" providerId="ADAL" clId="{8EEAABA1-5715-324C-85F7-0B9D1CD18B60}" dt="2023-01-11T07:15:36.285" v="5091" actId="20577"/>
        <pc:sldMkLst>
          <pc:docMk/>
          <pc:sldMk cId="2472206257" sldId="590"/>
        </pc:sldMkLst>
      </pc:sldChg>
      <pc:sldChg chg="add ord setBg modAnim modNotesTx">
        <pc:chgData name="Karoline Huth" userId="5ffc0af5-9e46-431a-90db-3541adb3af2d" providerId="ADAL" clId="{8EEAABA1-5715-324C-85F7-0B9D1CD18B60}" dt="2023-01-11T09:54:34.807" v="6725" actId="20577"/>
        <pc:sldMkLst>
          <pc:docMk/>
          <pc:sldMk cId="526457269" sldId="591"/>
        </pc:sldMkLst>
      </pc:sldChg>
      <pc:sldChg chg="add modNotesTx">
        <pc:chgData name="Karoline Huth" userId="5ffc0af5-9e46-431a-90db-3541adb3af2d" providerId="ADAL" clId="{8EEAABA1-5715-324C-85F7-0B9D1CD18B60}" dt="2023-01-11T11:26:54.190" v="8150" actId="20577"/>
        <pc:sldMkLst>
          <pc:docMk/>
          <pc:sldMk cId="2942932033" sldId="592"/>
        </pc:sldMkLst>
      </pc:sldChg>
    </pc:docChg>
  </pc:docChgLst>
  <pc:docChgLst>
    <pc:chgData name="Karoline Huth" userId="5ffc0af5-9e46-431a-90db-3541adb3af2d" providerId="ADAL" clId="{39776CBA-5A7E-F84D-8A8B-9FA282C05370}"/>
    <pc:docChg chg="undo custSel addSld delSld modSld sldOrd">
      <pc:chgData name="Karoline Huth" userId="5ffc0af5-9e46-431a-90db-3541adb3af2d" providerId="ADAL" clId="{39776CBA-5A7E-F84D-8A8B-9FA282C05370}" dt="2021-04-21T10:59:02.576" v="4758" actId="20577"/>
      <pc:docMkLst>
        <pc:docMk/>
      </pc:docMkLst>
      <pc:sldChg chg="addSp delSp modSp mod">
        <pc:chgData name="Karoline Huth" userId="5ffc0af5-9e46-431a-90db-3541adb3af2d" providerId="ADAL" clId="{39776CBA-5A7E-F84D-8A8B-9FA282C05370}" dt="2021-03-30T13:52:46.247" v="3128" actId="1076"/>
        <pc:sldMkLst>
          <pc:docMk/>
          <pc:sldMk cId="2067514678" sldId="256"/>
        </pc:sldMkLst>
      </pc:sldChg>
      <pc:sldChg chg="del modNotesTx">
        <pc:chgData name="Karoline Huth" userId="5ffc0af5-9e46-431a-90db-3541adb3af2d" providerId="ADAL" clId="{39776CBA-5A7E-F84D-8A8B-9FA282C05370}" dt="2021-03-30T10:11:24.942" v="1403" actId="2696"/>
        <pc:sldMkLst>
          <pc:docMk/>
          <pc:sldMk cId="2253218024" sldId="257"/>
        </pc:sldMkLst>
      </pc:sldChg>
      <pc:sldChg chg="del">
        <pc:chgData name="Karoline Huth" userId="5ffc0af5-9e46-431a-90db-3541adb3af2d" providerId="ADAL" clId="{39776CBA-5A7E-F84D-8A8B-9FA282C05370}" dt="2021-03-30T07:47:26.547" v="249" actId="2696"/>
        <pc:sldMkLst>
          <pc:docMk/>
          <pc:sldMk cId="408761360" sldId="258"/>
        </pc:sldMkLst>
      </pc:sldChg>
      <pc:sldChg chg="del">
        <pc:chgData name="Karoline Huth" userId="5ffc0af5-9e46-431a-90db-3541adb3af2d" providerId="ADAL" clId="{39776CBA-5A7E-F84D-8A8B-9FA282C05370}" dt="2021-03-30T07:47:31.359" v="252" actId="2696"/>
        <pc:sldMkLst>
          <pc:docMk/>
          <pc:sldMk cId="2306823064" sldId="259"/>
        </pc:sldMkLst>
      </pc:sldChg>
      <pc:sldChg chg="del">
        <pc:chgData name="Karoline Huth" userId="5ffc0af5-9e46-431a-90db-3541adb3af2d" providerId="ADAL" clId="{39776CBA-5A7E-F84D-8A8B-9FA282C05370}" dt="2021-03-30T07:47:32.393" v="253" actId="2696"/>
        <pc:sldMkLst>
          <pc:docMk/>
          <pc:sldMk cId="1982009655" sldId="260"/>
        </pc:sldMkLst>
      </pc:sldChg>
      <pc:sldChg chg="del">
        <pc:chgData name="Karoline Huth" userId="5ffc0af5-9e46-431a-90db-3541adb3af2d" providerId="ADAL" clId="{39776CBA-5A7E-F84D-8A8B-9FA282C05370}" dt="2021-03-30T07:47:34.153" v="255" actId="2696"/>
        <pc:sldMkLst>
          <pc:docMk/>
          <pc:sldMk cId="4035003520" sldId="261"/>
        </pc:sldMkLst>
      </pc:sldChg>
      <pc:sldChg chg="addSp delSp modSp mod modNotesTx">
        <pc:chgData name="Karoline Huth" userId="5ffc0af5-9e46-431a-90db-3541adb3af2d" providerId="ADAL" clId="{39776CBA-5A7E-F84D-8A8B-9FA282C05370}" dt="2021-04-06T19:33:48.039" v="4433" actId="14100"/>
        <pc:sldMkLst>
          <pc:docMk/>
          <pc:sldMk cId="1917598881" sldId="262"/>
        </pc:sldMkLst>
      </pc:sldChg>
      <pc:sldChg chg="del">
        <pc:chgData name="Karoline Huth" userId="5ffc0af5-9e46-431a-90db-3541adb3af2d" providerId="ADAL" clId="{39776CBA-5A7E-F84D-8A8B-9FA282C05370}" dt="2021-03-30T07:47:40.950" v="259" actId="2696"/>
        <pc:sldMkLst>
          <pc:docMk/>
          <pc:sldMk cId="1566223304" sldId="265"/>
        </pc:sldMkLst>
      </pc:sldChg>
      <pc:sldChg chg="del">
        <pc:chgData name="Karoline Huth" userId="5ffc0af5-9e46-431a-90db-3541adb3af2d" providerId="ADAL" clId="{39776CBA-5A7E-F84D-8A8B-9FA282C05370}" dt="2021-03-30T07:47:40.070" v="257" actId="2696"/>
        <pc:sldMkLst>
          <pc:docMk/>
          <pc:sldMk cId="3884329285" sldId="266"/>
        </pc:sldMkLst>
      </pc:sldChg>
      <pc:sldChg chg="del">
        <pc:chgData name="Karoline Huth" userId="5ffc0af5-9e46-431a-90db-3541adb3af2d" providerId="ADAL" clId="{39776CBA-5A7E-F84D-8A8B-9FA282C05370}" dt="2021-03-30T07:47:42.280" v="262" actId="2696"/>
        <pc:sldMkLst>
          <pc:docMk/>
          <pc:sldMk cId="4235490440" sldId="267"/>
        </pc:sldMkLst>
      </pc:sldChg>
      <pc:sldChg chg="del">
        <pc:chgData name="Karoline Huth" userId="5ffc0af5-9e46-431a-90db-3541adb3af2d" providerId="ADAL" clId="{39776CBA-5A7E-F84D-8A8B-9FA282C05370}" dt="2021-03-30T07:47:42.851" v="263" actId="2696"/>
        <pc:sldMkLst>
          <pc:docMk/>
          <pc:sldMk cId="1182574982" sldId="268"/>
        </pc:sldMkLst>
      </pc:sldChg>
      <pc:sldChg chg="del">
        <pc:chgData name="Karoline Huth" userId="5ffc0af5-9e46-431a-90db-3541adb3af2d" providerId="ADAL" clId="{39776CBA-5A7E-F84D-8A8B-9FA282C05370}" dt="2021-03-30T08:27:22.130" v="826" actId="2696"/>
        <pc:sldMkLst>
          <pc:docMk/>
          <pc:sldMk cId="685075383" sldId="271"/>
        </pc:sldMkLst>
      </pc:sldChg>
      <pc:sldChg chg="addSp delSp modSp add del mod modNotesTx">
        <pc:chgData name="Karoline Huth" userId="5ffc0af5-9e46-431a-90db-3541adb3af2d" providerId="ADAL" clId="{39776CBA-5A7E-F84D-8A8B-9FA282C05370}" dt="2021-04-21T08:43:59.988" v="4725" actId="20577"/>
        <pc:sldMkLst>
          <pc:docMk/>
          <pc:sldMk cId="2505545919" sldId="273"/>
        </pc:sldMkLst>
      </pc:sldChg>
      <pc:sldChg chg="del">
        <pc:chgData name="Karoline Huth" userId="5ffc0af5-9e46-431a-90db-3541adb3af2d" providerId="ADAL" clId="{39776CBA-5A7E-F84D-8A8B-9FA282C05370}" dt="2021-03-30T07:47:40.518" v="258" actId="2696"/>
        <pc:sldMkLst>
          <pc:docMk/>
          <pc:sldMk cId="2979662253" sldId="274"/>
        </pc:sldMkLst>
      </pc:sldChg>
      <pc:sldChg chg="del">
        <pc:chgData name="Karoline Huth" userId="5ffc0af5-9e46-431a-90db-3541adb3af2d" providerId="ADAL" clId="{39776CBA-5A7E-F84D-8A8B-9FA282C05370}" dt="2021-03-30T07:47:33.207" v="254" actId="2696"/>
        <pc:sldMkLst>
          <pc:docMk/>
          <pc:sldMk cId="4286937205" sldId="275"/>
        </pc:sldMkLst>
      </pc:sldChg>
      <pc:sldChg chg="del">
        <pc:chgData name="Karoline Huth" userId="5ffc0af5-9e46-431a-90db-3541adb3af2d" providerId="ADAL" clId="{39776CBA-5A7E-F84D-8A8B-9FA282C05370}" dt="2021-03-30T07:47:39.313" v="256" actId="2696"/>
        <pc:sldMkLst>
          <pc:docMk/>
          <pc:sldMk cId="1297663302" sldId="276"/>
        </pc:sldMkLst>
      </pc:sldChg>
      <pc:sldChg chg="addSp delSp modSp mod modAnim modNotesTx">
        <pc:chgData name="Karoline Huth" userId="5ffc0af5-9e46-431a-90db-3541adb3af2d" providerId="ADAL" clId="{39776CBA-5A7E-F84D-8A8B-9FA282C05370}" dt="2021-04-21T08:20:59.243" v="4458" actId="20577"/>
        <pc:sldMkLst>
          <pc:docMk/>
          <pc:sldMk cId="2879186150" sldId="277"/>
        </pc:sldMkLst>
      </pc:sldChg>
      <pc:sldChg chg="del">
        <pc:chgData name="Karoline Huth" userId="5ffc0af5-9e46-431a-90db-3541adb3af2d" providerId="ADAL" clId="{39776CBA-5A7E-F84D-8A8B-9FA282C05370}" dt="2021-03-30T07:47:41.454" v="260" actId="2696"/>
        <pc:sldMkLst>
          <pc:docMk/>
          <pc:sldMk cId="1911642258" sldId="278"/>
        </pc:sldMkLst>
      </pc:sldChg>
      <pc:sldChg chg="addSp delSp modSp add mod ord modNotesTx">
        <pc:chgData name="Karoline Huth" userId="5ffc0af5-9e46-431a-90db-3541adb3af2d" providerId="ADAL" clId="{39776CBA-5A7E-F84D-8A8B-9FA282C05370}" dt="2021-04-06T19:34:22.799" v="4440" actId="167"/>
        <pc:sldMkLst>
          <pc:docMk/>
          <pc:sldMk cId="2299009425" sldId="278"/>
        </pc:sldMkLst>
      </pc:sldChg>
      <pc:sldChg chg="addSp delSp modSp add mod modNotesTx">
        <pc:chgData name="Karoline Huth" userId="5ffc0af5-9e46-431a-90db-3541adb3af2d" providerId="ADAL" clId="{39776CBA-5A7E-F84D-8A8B-9FA282C05370}" dt="2021-04-06T19:34:29.786" v="4443" actId="167"/>
        <pc:sldMkLst>
          <pc:docMk/>
          <pc:sldMk cId="683164074" sldId="279"/>
        </pc:sldMkLst>
      </pc:sldChg>
      <pc:sldChg chg="del">
        <pc:chgData name="Karoline Huth" userId="5ffc0af5-9e46-431a-90db-3541adb3af2d" providerId="ADAL" clId="{39776CBA-5A7E-F84D-8A8B-9FA282C05370}" dt="2021-03-30T07:47:41.815" v="261" actId="2696"/>
        <pc:sldMkLst>
          <pc:docMk/>
          <pc:sldMk cId="988687114" sldId="279"/>
        </pc:sldMkLst>
      </pc:sldChg>
      <pc:sldChg chg="addSp delSp modSp add mod modShow modNotesTx">
        <pc:chgData name="Karoline Huth" userId="5ffc0af5-9e46-431a-90db-3541adb3af2d" providerId="ADAL" clId="{39776CBA-5A7E-F84D-8A8B-9FA282C05370}" dt="2021-04-21T08:35:02.488" v="4459" actId="729"/>
        <pc:sldMkLst>
          <pc:docMk/>
          <pc:sldMk cId="1149886413" sldId="280"/>
        </pc:sldMkLst>
      </pc:sldChg>
      <pc:sldChg chg="addSp delSp modSp add mod ord modNotesTx">
        <pc:chgData name="Karoline Huth" userId="5ffc0af5-9e46-431a-90db-3541adb3af2d" providerId="ADAL" clId="{39776CBA-5A7E-F84D-8A8B-9FA282C05370}" dt="2021-04-06T19:34:39.955" v="4446" actId="167"/>
        <pc:sldMkLst>
          <pc:docMk/>
          <pc:sldMk cId="3769138719" sldId="281"/>
        </pc:sldMkLst>
      </pc:sldChg>
      <pc:sldChg chg="addSp delSp modSp add mod">
        <pc:chgData name="Karoline Huth" userId="5ffc0af5-9e46-431a-90db-3541adb3af2d" providerId="ADAL" clId="{39776CBA-5A7E-F84D-8A8B-9FA282C05370}" dt="2021-04-06T19:35:12.843" v="4455" actId="167"/>
        <pc:sldMkLst>
          <pc:docMk/>
          <pc:sldMk cId="3142158558" sldId="282"/>
        </pc:sldMkLst>
      </pc:sldChg>
      <pc:sldChg chg="addSp delSp modSp add mod ord">
        <pc:chgData name="Karoline Huth" userId="5ffc0af5-9e46-431a-90db-3541adb3af2d" providerId="ADAL" clId="{39776CBA-5A7E-F84D-8A8B-9FA282C05370}" dt="2021-03-30T08:13:10.221" v="825" actId="20578"/>
        <pc:sldMkLst>
          <pc:docMk/>
          <pc:sldMk cId="640208268" sldId="283"/>
        </pc:sldMkLst>
      </pc:sldChg>
      <pc:sldChg chg="addSp delSp modSp add mod ord">
        <pc:chgData name="Karoline Huth" userId="5ffc0af5-9e46-431a-90db-3541adb3af2d" providerId="ADAL" clId="{39776CBA-5A7E-F84D-8A8B-9FA282C05370}" dt="2021-03-30T08:13:10.221" v="825" actId="20578"/>
        <pc:sldMkLst>
          <pc:docMk/>
          <pc:sldMk cId="2589471122" sldId="284"/>
        </pc:sldMkLst>
      </pc:sldChg>
      <pc:sldChg chg="addSp delSp modSp add mod ord">
        <pc:chgData name="Karoline Huth" userId="5ffc0af5-9e46-431a-90db-3541adb3af2d" providerId="ADAL" clId="{39776CBA-5A7E-F84D-8A8B-9FA282C05370}" dt="2021-03-30T08:13:10.221" v="825" actId="20578"/>
        <pc:sldMkLst>
          <pc:docMk/>
          <pc:sldMk cId="3771172344" sldId="285"/>
        </pc:sldMkLst>
      </pc:sldChg>
      <pc:sldChg chg="modSp add mod ord">
        <pc:chgData name="Karoline Huth" userId="5ffc0af5-9e46-431a-90db-3541adb3af2d" providerId="ADAL" clId="{39776CBA-5A7E-F84D-8A8B-9FA282C05370}" dt="2021-04-06T10:14:17.787" v="4010" actId="3626"/>
        <pc:sldMkLst>
          <pc:docMk/>
          <pc:sldMk cId="1617407401" sldId="286"/>
        </pc:sldMkLst>
      </pc:sldChg>
      <pc:sldChg chg="addSp delSp modSp add mod setBg modAnim">
        <pc:chgData name="Karoline Huth" userId="5ffc0af5-9e46-431a-90db-3541adb3af2d" providerId="ADAL" clId="{39776CBA-5A7E-F84D-8A8B-9FA282C05370}" dt="2021-03-30T10:18:45.279" v="1638" actId="1036"/>
        <pc:sldMkLst>
          <pc:docMk/>
          <pc:sldMk cId="139853249" sldId="287"/>
        </pc:sldMkLst>
      </pc:sldChg>
      <pc:sldChg chg="addSp delSp modSp add mod">
        <pc:chgData name="Karoline Huth" userId="5ffc0af5-9e46-431a-90db-3541adb3af2d" providerId="ADAL" clId="{39776CBA-5A7E-F84D-8A8B-9FA282C05370}" dt="2021-04-06T19:34:14.384" v="4437" actId="167"/>
        <pc:sldMkLst>
          <pc:docMk/>
          <pc:sldMk cId="3753679222" sldId="288"/>
        </pc:sldMkLst>
      </pc:sldChg>
      <pc:sldChg chg="delSp add del setBg">
        <pc:chgData name="Karoline Huth" userId="5ffc0af5-9e46-431a-90db-3541adb3af2d" providerId="ADAL" clId="{39776CBA-5A7E-F84D-8A8B-9FA282C05370}" dt="2021-04-06T19:32:13.737" v="4416" actId="2696"/>
        <pc:sldMkLst>
          <pc:docMk/>
          <pc:sldMk cId="1079362122" sldId="289"/>
        </pc:sldMkLst>
      </pc:sldChg>
      <pc:sldChg chg="add del setBg">
        <pc:chgData name="Karoline Huth" userId="5ffc0af5-9e46-431a-90db-3541adb3af2d" providerId="ADAL" clId="{39776CBA-5A7E-F84D-8A8B-9FA282C05370}" dt="2021-04-06T09:52:25.896" v="3547" actId="2696"/>
        <pc:sldMkLst>
          <pc:docMk/>
          <pc:sldMk cId="36399650" sldId="290"/>
        </pc:sldMkLst>
      </pc:sldChg>
      <pc:sldChg chg="addSp delSp modSp add mod modNotesTx">
        <pc:chgData name="Karoline Huth" userId="5ffc0af5-9e46-431a-90db-3541adb3af2d" providerId="ADAL" clId="{39776CBA-5A7E-F84D-8A8B-9FA282C05370}" dt="2021-04-06T19:33:58.538" v="4434" actId="14100"/>
        <pc:sldMkLst>
          <pc:docMk/>
          <pc:sldMk cId="483549874" sldId="290"/>
        </pc:sldMkLst>
      </pc:sldChg>
      <pc:sldChg chg="addSp delSp modSp add mod">
        <pc:chgData name="Karoline Huth" userId="5ffc0af5-9e46-431a-90db-3541adb3af2d" providerId="ADAL" clId="{39776CBA-5A7E-F84D-8A8B-9FA282C05370}" dt="2021-04-21T10:59:02.576" v="4758" actId="20577"/>
        <pc:sldMkLst>
          <pc:docMk/>
          <pc:sldMk cId="3541291353" sldId="291"/>
        </pc:sldMkLst>
      </pc:sldChg>
    </pc:docChg>
  </pc:docChgLst>
  <pc:docChgLst>
    <pc:chgData name="Karoline Huth" userId="5ffc0af5-9e46-431a-90db-3541adb3af2d" providerId="ADAL" clId="{ED64B26F-7C11-2642-934F-AB01F48A72C5}"/>
    <pc:docChg chg="custSel addSld modSld">
      <pc:chgData name="Karoline Huth" userId="5ffc0af5-9e46-431a-90db-3541adb3af2d" providerId="ADAL" clId="{ED64B26F-7C11-2642-934F-AB01F48A72C5}" dt="2023-01-28T09:58:41.549" v="6" actId="478"/>
      <pc:docMkLst>
        <pc:docMk/>
      </pc:docMkLst>
      <pc:sldChg chg="delSp add mod">
        <pc:chgData name="Karoline Huth" userId="5ffc0af5-9e46-431a-90db-3541adb3af2d" providerId="ADAL" clId="{ED64B26F-7C11-2642-934F-AB01F48A72C5}" dt="2023-01-28T09:58:41.549" v="6" actId="478"/>
        <pc:sldMkLst>
          <pc:docMk/>
          <pc:sldMk cId="3206181153" sldId="593"/>
        </pc:sldMkLst>
      </pc:sldChg>
    </pc:docChg>
  </pc:docChgLst>
  <pc:docChgLst>
    <pc:chgData name="Karoline Huth" userId="5ffc0af5-9e46-431a-90db-3541adb3af2d" providerId="ADAL" clId="{051D7D22-969B-4341-897B-DE70709A3043}"/>
    <pc:docChg chg="undo custSel addSld delSld modSld sldOrd">
      <pc:chgData name="Karoline Huth" userId="5ffc0af5-9e46-431a-90db-3541adb3af2d" providerId="ADAL" clId="{051D7D22-969B-4341-897B-DE70709A3043}" dt="2021-05-06T15:14:11.547" v="2222" actId="14100"/>
      <pc:docMkLst>
        <pc:docMk/>
      </pc:docMkLst>
      <pc:sldChg chg="del">
        <pc:chgData name="Karoline Huth" userId="5ffc0af5-9e46-431a-90db-3541adb3af2d" providerId="ADAL" clId="{051D7D22-969B-4341-897B-DE70709A3043}" dt="2021-05-05T16:23:36.372" v="305" actId="2696"/>
        <pc:sldMkLst>
          <pc:docMk/>
          <pc:sldMk cId="2067514678" sldId="256"/>
        </pc:sldMkLst>
      </pc:sldChg>
      <pc:sldChg chg="addSp modSp mod">
        <pc:chgData name="Karoline Huth" userId="5ffc0af5-9e46-431a-90db-3541adb3af2d" providerId="ADAL" clId="{051D7D22-969B-4341-897B-DE70709A3043}" dt="2021-05-06T14:22:44.745" v="2079" actId="1076"/>
        <pc:sldMkLst>
          <pc:docMk/>
          <pc:sldMk cId="2112609094" sldId="272"/>
        </pc:sldMkLst>
      </pc:sldChg>
      <pc:sldChg chg="modSp mod">
        <pc:chgData name="Karoline Huth" userId="5ffc0af5-9e46-431a-90db-3541adb3af2d" providerId="ADAL" clId="{051D7D22-969B-4341-897B-DE70709A3043}" dt="2021-05-06T06:56:21.660" v="1285" actId="20577"/>
        <pc:sldMkLst>
          <pc:docMk/>
          <pc:sldMk cId="2505545919" sldId="273"/>
        </pc:sldMkLst>
      </pc:sldChg>
      <pc:sldChg chg="del">
        <pc:chgData name="Karoline Huth" userId="5ffc0af5-9e46-431a-90db-3541adb3af2d" providerId="ADAL" clId="{051D7D22-969B-4341-897B-DE70709A3043}" dt="2021-05-06T06:32:50.482" v="517" actId="2696"/>
        <pc:sldMkLst>
          <pc:docMk/>
          <pc:sldMk cId="2879186150" sldId="277"/>
        </pc:sldMkLst>
      </pc:sldChg>
      <pc:sldChg chg="addSp delSp modSp mod modNotesTx">
        <pc:chgData name="Karoline Huth" userId="5ffc0af5-9e46-431a-90db-3541adb3af2d" providerId="ADAL" clId="{051D7D22-969B-4341-897B-DE70709A3043}" dt="2021-05-06T13:22:02.064" v="1943" actId="20577"/>
        <pc:sldMkLst>
          <pc:docMk/>
          <pc:sldMk cId="2299009425" sldId="278"/>
        </pc:sldMkLst>
      </pc:sldChg>
      <pc:sldChg chg="del">
        <pc:chgData name="Karoline Huth" userId="5ffc0af5-9e46-431a-90db-3541adb3af2d" providerId="ADAL" clId="{051D7D22-969B-4341-897B-DE70709A3043}" dt="2021-05-06T06:48:43.280" v="1073" actId="2696"/>
        <pc:sldMkLst>
          <pc:docMk/>
          <pc:sldMk cId="683164074" sldId="279"/>
        </pc:sldMkLst>
      </pc:sldChg>
      <pc:sldChg chg="mod modShow">
        <pc:chgData name="Karoline Huth" userId="5ffc0af5-9e46-431a-90db-3541adb3af2d" providerId="ADAL" clId="{051D7D22-969B-4341-897B-DE70709A3043}" dt="2021-05-06T07:16:22.895" v="1298" actId="729"/>
        <pc:sldMkLst>
          <pc:docMk/>
          <pc:sldMk cId="3753679222" sldId="288"/>
        </pc:sldMkLst>
      </pc:sldChg>
      <pc:sldChg chg="addSp delSp modSp mod ord modAnim modNotesTx">
        <pc:chgData name="Karoline Huth" userId="5ffc0af5-9e46-431a-90db-3541adb3af2d" providerId="ADAL" clId="{051D7D22-969B-4341-897B-DE70709A3043}" dt="2021-05-06T14:33:49.954" v="2081" actId="20578"/>
        <pc:sldMkLst>
          <pc:docMk/>
          <pc:sldMk cId="483549874" sldId="290"/>
        </pc:sldMkLst>
      </pc:sldChg>
      <pc:sldChg chg="del">
        <pc:chgData name="Karoline Huth" userId="5ffc0af5-9e46-431a-90db-3541adb3af2d" providerId="ADAL" clId="{051D7D22-969B-4341-897B-DE70709A3043}" dt="2021-05-05T16:09:42.042" v="1" actId="2696"/>
        <pc:sldMkLst>
          <pc:docMk/>
          <pc:sldMk cId="3541291353" sldId="291"/>
        </pc:sldMkLst>
      </pc:sldChg>
      <pc:sldChg chg="addSp delSp modSp add del mod modAnim">
        <pc:chgData name="Karoline Huth" userId="5ffc0af5-9e46-431a-90db-3541adb3af2d" providerId="ADAL" clId="{051D7D22-969B-4341-897B-DE70709A3043}" dt="2021-05-05T16:18:23.783" v="169" actId="2696"/>
        <pc:sldMkLst>
          <pc:docMk/>
          <pc:sldMk cId="4188970231" sldId="291"/>
        </pc:sldMkLst>
      </pc:sldChg>
      <pc:sldChg chg="modSp add mod">
        <pc:chgData name="Karoline Huth" userId="5ffc0af5-9e46-431a-90db-3541adb3af2d" providerId="ADAL" clId="{051D7D22-969B-4341-897B-DE70709A3043}" dt="2021-05-06T14:10:58.885" v="1974" actId="20577"/>
        <pc:sldMkLst>
          <pc:docMk/>
          <pc:sldMk cId="403184627" sldId="292"/>
        </pc:sldMkLst>
      </pc:sldChg>
      <pc:sldChg chg="addSp delSp modSp add mod setBg delDesignElem">
        <pc:chgData name="Karoline Huth" userId="5ffc0af5-9e46-431a-90db-3541adb3af2d" providerId="ADAL" clId="{051D7D22-969B-4341-897B-DE70709A3043}" dt="2021-05-06T15:14:11.547" v="2222" actId="14100"/>
        <pc:sldMkLst>
          <pc:docMk/>
          <pc:sldMk cId="3501034909" sldId="293"/>
        </pc:sldMkLst>
      </pc:sldChg>
      <pc:sldChg chg="addSp delSp modSp add del mod setBg delAnim modAnim setClrOvrMap">
        <pc:chgData name="Karoline Huth" userId="5ffc0af5-9e46-431a-90db-3541adb3af2d" providerId="ADAL" clId="{051D7D22-969B-4341-897B-DE70709A3043}" dt="2021-05-06T06:32:51.845" v="518" actId="2696"/>
        <pc:sldMkLst>
          <pc:docMk/>
          <pc:sldMk cId="1481223272" sldId="294"/>
        </pc:sldMkLst>
      </pc:sldChg>
      <pc:sldChg chg="addSp delSp modSp add mod modAnim modNotesTx">
        <pc:chgData name="Karoline Huth" userId="5ffc0af5-9e46-431a-90db-3541adb3af2d" providerId="ADAL" clId="{051D7D22-969B-4341-897B-DE70709A3043}" dt="2021-05-06T14:55:25.419" v="2110" actId="20577"/>
        <pc:sldMkLst>
          <pc:docMk/>
          <pc:sldMk cId="3675923444" sldId="295"/>
        </pc:sldMkLst>
      </pc:sldChg>
      <pc:sldChg chg="addSp delSp modSp add del mod delAnim modShow modNotesTx">
        <pc:chgData name="Karoline Huth" userId="5ffc0af5-9e46-431a-90db-3541adb3af2d" providerId="ADAL" clId="{051D7D22-969B-4341-897B-DE70709A3043}" dt="2021-05-06T13:06:56.206" v="1338" actId="729"/>
        <pc:sldMkLst>
          <pc:docMk/>
          <pc:sldMk cId="2650014235" sldId="296"/>
        </pc:sldMkLst>
      </pc:sldChg>
      <pc:sldChg chg="add">
        <pc:chgData name="Karoline Huth" userId="5ffc0af5-9e46-431a-90db-3541adb3af2d" providerId="ADAL" clId="{051D7D22-969B-4341-897B-DE70709A3043}" dt="2021-05-06T12:26:24.888" v="1333"/>
        <pc:sldMkLst>
          <pc:docMk/>
          <pc:sldMk cId="1982708606" sldId="297"/>
        </pc:sldMkLst>
      </pc:sldChg>
    </pc:docChg>
  </pc:docChgLst>
  <pc:docChgLst>
    <pc:chgData name="Nikola Sekulovski" userId="S::n.sekulovski@uva.nl::2345901e-73d2-462d-8b82-8af2d9a2a087" providerId="AD" clId="Web-{6BFBBF77-9932-0F85-5661-BA52E3FAE0AC}"/>
    <pc:docChg chg="modSld">
      <pc:chgData name="Nikola Sekulovski" userId="S::n.sekulovski@uva.nl::2345901e-73d2-462d-8b82-8af2d9a2a087" providerId="AD" clId="Web-{6BFBBF77-9932-0F85-5661-BA52E3FAE0AC}" dt="2024-09-18T08:30:58.381" v="24" actId="20577"/>
      <pc:docMkLst>
        <pc:docMk/>
      </pc:docMkLst>
      <pc:sldChg chg="modSp">
        <pc:chgData name="Nikola Sekulovski" userId="S::n.sekulovski@uva.nl::2345901e-73d2-462d-8b82-8af2d9a2a087" providerId="AD" clId="Web-{6BFBBF77-9932-0F85-5661-BA52E3FAE0AC}" dt="2024-09-18T08:20:50.238" v="23" actId="20577"/>
        <pc:sldMkLst>
          <pc:docMk/>
          <pc:sldMk cId="1131232699" sldId="346"/>
        </pc:sldMkLst>
      </pc:sldChg>
      <pc:sldChg chg="modSp">
        <pc:chgData name="Nikola Sekulovski" userId="S::n.sekulovski@uva.nl::2345901e-73d2-462d-8b82-8af2d9a2a087" providerId="AD" clId="Web-{6BFBBF77-9932-0F85-5661-BA52E3FAE0AC}" dt="2024-09-18T08:30:58.381" v="24" actId="20577"/>
        <pc:sldMkLst>
          <pc:docMk/>
          <pc:sldMk cId="3936712023" sldId="601"/>
        </pc:sldMkLst>
      </pc:sldChg>
    </pc:docChg>
  </pc:docChgLst>
  <pc:docChgLst>
    <pc:chgData name="Nikola Sekulovski" userId="2345901e-73d2-462d-8b82-8af2d9a2a087" providerId="ADAL" clId="{0F26EB7B-BFDD-4BF7-B392-77E8D6A13D8E}"/>
    <pc:docChg chg="undo custSel addSld delSld modSld sldOrd">
      <pc:chgData name="Nikola Sekulovski" userId="2345901e-73d2-462d-8b82-8af2d9a2a087" providerId="ADAL" clId="{0F26EB7B-BFDD-4BF7-B392-77E8D6A13D8E}" dt="2025-01-16T14:16:38.569" v="1393" actId="207"/>
      <pc:docMkLst>
        <pc:docMk/>
      </pc:docMkLst>
      <pc:sldChg chg="del">
        <pc:chgData name="Nikola Sekulovski" userId="2345901e-73d2-462d-8b82-8af2d9a2a087" providerId="ADAL" clId="{0F26EB7B-BFDD-4BF7-B392-77E8D6A13D8E}" dt="2025-01-16T13:28:54.298" v="97" actId="2696"/>
        <pc:sldMkLst>
          <pc:docMk/>
          <pc:sldMk cId="149297165" sldId="300"/>
        </pc:sldMkLst>
      </pc:sldChg>
      <pc:sldChg chg="del">
        <pc:chgData name="Nikola Sekulovski" userId="2345901e-73d2-462d-8b82-8af2d9a2a087" providerId="ADAL" clId="{0F26EB7B-BFDD-4BF7-B392-77E8D6A13D8E}" dt="2025-01-16T13:58:38.008" v="1006" actId="2696"/>
        <pc:sldMkLst>
          <pc:docMk/>
          <pc:sldMk cId="1123499816" sldId="327"/>
        </pc:sldMkLst>
      </pc:sldChg>
      <pc:sldChg chg="modSp mod">
        <pc:chgData name="Nikola Sekulovski" userId="2345901e-73d2-462d-8b82-8af2d9a2a087" providerId="ADAL" clId="{0F26EB7B-BFDD-4BF7-B392-77E8D6A13D8E}" dt="2025-01-16T13:33:46.817" v="212" actId="208"/>
        <pc:sldMkLst>
          <pc:docMk/>
          <pc:sldMk cId="2942932033" sldId="592"/>
        </pc:sldMkLst>
        <pc:spChg chg="mod">
          <ac:chgData name="Nikola Sekulovski" userId="2345901e-73d2-462d-8b82-8af2d9a2a087" providerId="ADAL" clId="{0F26EB7B-BFDD-4BF7-B392-77E8D6A13D8E}" dt="2025-01-16T13:27:51.806" v="93" actId="20577"/>
          <ac:spMkLst>
            <pc:docMk/>
            <pc:sldMk cId="2942932033" sldId="592"/>
            <ac:spMk id="9" creationId="{C02182B7-D4B5-66F0-EBA4-EA07D78DBAC2}"/>
          </ac:spMkLst>
        </pc:spChg>
        <pc:cxnChg chg="mod">
          <ac:chgData name="Nikola Sekulovski" userId="2345901e-73d2-462d-8b82-8af2d9a2a087" providerId="ADAL" clId="{0F26EB7B-BFDD-4BF7-B392-77E8D6A13D8E}" dt="2025-01-16T13:33:46.817" v="212" actId="208"/>
          <ac:cxnSpMkLst>
            <pc:docMk/>
            <pc:sldMk cId="2942932033" sldId="592"/>
            <ac:cxnSpMk id="8" creationId="{14F63DFE-F9A2-2ED9-6F00-D19B8C983813}"/>
          </ac:cxnSpMkLst>
        </pc:cxnChg>
      </pc:sldChg>
      <pc:sldChg chg="addSp delSp modSp mod ord">
        <pc:chgData name="Nikola Sekulovski" userId="2345901e-73d2-462d-8b82-8af2d9a2a087" providerId="ADAL" clId="{0F26EB7B-BFDD-4BF7-B392-77E8D6A13D8E}" dt="2025-01-16T13:53:43.829" v="647" actId="120"/>
        <pc:sldMkLst>
          <pc:docMk/>
          <pc:sldMk cId="3116476232" sldId="594"/>
        </pc:sldMkLst>
        <pc:spChg chg="mod">
          <ac:chgData name="Nikola Sekulovski" userId="2345901e-73d2-462d-8b82-8af2d9a2a087" providerId="ADAL" clId="{0F26EB7B-BFDD-4BF7-B392-77E8D6A13D8E}" dt="2025-01-16T13:35:07.154" v="358" actId="1076"/>
          <ac:spMkLst>
            <pc:docMk/>
            <pc:sldMk cId="3116476232" sldId="594"/>
            <ac:spMk id="5" creationId="{84F0D9DD-87B2-D358-6DD8-EA9BA9B519FD}"/>
          </ac:spMkLst>
        </pc:spChg>
        <pc:spChg chg="mod">
          <ac:chgData name="Nikola Sekulovski" userId="2345901e-73d2-462d-8b82-8af2d9a2a087" providerId="ADAL" clId="{0F26EB7B-BFDD-4BF7-B392-77E8D6A13D8E}" dt="2025-01-16T13:53:43.829" v="647" actId="120"/>
          <ac:spMkLst>
            <pc:docMk/>
            <pc:sldMk cId="3116476232" sldId="594"/>
            <ac:spMk id="10" creationId="{9D015A37-7B68-0861-28F4-79E614793CDF}"/>
          </ac:spMkLst>
        </pc:spChg>
        <pc:picChg chg="add mod">
          <ac:chgData name="Nikola Sekulovski" userId="2345901e-73d2-462d-8b82-8af2d9a2a087" providerId="ADAL" clId="{0F26EB7B-BFDD-4BF7-B392-77E8D6A13D8E}" dt="2025-01-16T13:53:36.472" v="646" actId="1076"/>
          <ac:picMkLst>
            <pc:docMk/>
            <pc:sldMk cId="3116476232" sldId="594"/>
            <ac:picMk id="4" creationId="{5C6FA86C-F2DE-4C2C-9CE4-CE745324B546}"/>
          </ac:picMkLst>
        </pc:picChg>
        <pc:picChg chg="mod">
          <ac:chgData name="Nikola Sekulovski" userId="2345901e-73d2-462d-8b82-8af2d9a2a087" providerId="ADAL" clId="{0F26EB7B-BFDD-4BF7-B392-77E8D6A13D8E}" dt="2025-01-16T13:35:04.210" v="357" actId="1076"/>
          <ac:picMkLst>
            <pc:docMk/>
            <pc:sldMk cId="3116476232" sldId="594"/>
            <ac:picMk id="2050" creationId="{258739DC-43E7-C767-5E27-1BAD4753FB25}"/>
          </ac:picMkLst>
        </pc:picChg>
      </pc:sldChg>
      <pc:sldChg chg="modSp mod ord">
        <pc:chgData name="Nikola Sekulovski" userId="2345901e-73d2-462d-8b82-8af2d9a2a087" providerId="ADAL" clId="{0F26EB7B-BFDD-4BF7-B392-77E8D6A13D8E}" dt="2025-01-16T14:02:29.492" v="1154"/>
        <pc:sldMkLst>
          <pc:docMk/>
          <pc:sldMk cId="3936712023" sldId="601"/>
        </pc:sldMkLst>
        <pc:spChg chg="mod">
          <ac:chgData name="Nikola Sekulovski" userId="2345901e-73d2-462d-8b82-8af2d9a2a087" providerId="ADAL" clId="{0F26EB7B-BFDD-4BF7-B392-77E8D6A13D8E}" dt="2025-01-16T13:33:38.450" v="211" actId="20577"/>
          <ac:spMkLst>
            <pc:docMk/>
            <pc:sldMk cId="3936712023" sldId="601"/>
            <ac:spMk id="4" creationId="{D71C6EAF-580F-852F-321E-918CE6F5A90C}"/>
          </ac:spMkLst>
        </pc:spChg>
        <pc:spChg chg="mod">
          <ac:chgData name="Nikola Sekulovski" userId="2345901e-73d2-462d-8b82-8af2d9a2a087" providerId="ADAL" clId="{0F26EB7B-BFDD-4BF7-B392-77E8D6A13D8E}" dt="2025-01-16T13:33:12.753" v="205" actId="207"/>
          <ac:spMkLst>
            <pc:docMk/>
            <pc:sldMk cId="3936712023" sldId="601"/>
            <ac:spMk id="8" creationId="{7C2C20C3-2FB0-4500-9631-5BD18DFFAEFB}"/>
          </ac:spMkLst>
        </pc:spChg>
        <pc:cxnChg chg="mod">
          <ac:chgData name="Nikola Sekulovski" userId="2345901e-73d2-462d-8b82-8af2d9a2a087" providerId="ADAL" clId="{0F26EB7B-BFDD-4BF7-B392-77E8D6A13D8E}" dt="2025-01-16T13:33:04.941" v="203" actId="208"/>
          <ac:cxnSpMkLst>
            <pc:docMk/>
            <pc:sldMk cId="3936712023" sldId="601"/>
            <ac:cxnSpMk id="2" creationId="{F1547CC5-A1C1-05CD-C077-C71455B7CE0F}"/>
          </ac:cxnSpMkLst>
        </pc:cxnChg>
        <pc:cxnChg chg="mod">
          <ac:chgData name="Nikola Sekulovski" userId="2345901e-73d2-462d-8b82-8af2d9a2a087" providerId="ADAL" clId="{0F26EB7B-BFDD-4BF7-B392-77E8D6A13D8E}" dt="2025-01-16T13:33:08.991" v="204" actId="208"/>
          <ac:cxnSpMkLst>
            <pc:docMk/>
            <pc:sldMk cId="3936712023" sldId="601"/>
            <ac:cxnSpMk id="7" creationId="{739F58F2-30E9-2AB8-FCBD-46A5232EA8A5}"/>
          </ac:cxnSpMkLst>
        </pc:cxnChg>
      </pc:sldChg>
      <pc:sldChg chg="modSp mod ord modAnim">
        <pc:chgData name="Nikola Sekulovski" userId="2345901e-73d2-462d-8b82-8af2d9a2a087" providerId="ADAL" clId="{0F26EB7B-BFDD-4BF7-B392-77E8D6A13D8E}" dt="2025-01-16T14:02:50.106" v="1205" actId="20577"/>
        <pc:sldMkLst>
          <pc:docMk/>
          <pc:sldMk cId="972036101" sldId="602"/>
        </pc:sldMkLst>
        <pc:spChg chg="mod">
          <ac:chgData name="Nikola Sekulovski" userId="2345901e-73d2-462d-8b82-8af2d9a2a087" providerId="ADAL" clId="{0F26EB7B-BFDD-4BF7-B392-77E8D6A13D8E}" dt="2025-01-16T14:02:03.923" v="1149" actId="20577"/>
          <ac:spMkLst>
            <pc:docMk/>
            <pc:sldMk cId="972036101" sldId="602"/>
            <ac:spMk id="3" creationId="{BCF9DA46-A066-8C30-6E55-FD9521659176}"/>
          </ac:spMkLst>
        </pc:spChg>
        <pc:spChg chg="mod">
          <ac:chgData name="Nikola Sekulovski" userId="2345901e-73d2-462d-8b82-8af2d9a2a087" providerId="ADAL" clId="{0F26EB7B-BFDD-4BF7-B392-77E8D6A13D8E}" dt="2025-01-16T14:02:08.629" v="1150"/>
          <ac:spMkLst>
            <pc:docMk/>
            <pc:sldMk cId="972036101" sldId="602"/>
            <ac:spMk id="5" creationId="{4E1AEB7C-6D72-C634-FFF4-6946DF676988}"/>
          </ac:spMkLst>
        </pc:spChg>
        <pc:spChg chg="mod">
          <ac:chgData name="Nikola Sekulovski" userId="2345901e-73d2-462d-8b82-8af2d9a2a087" providerId="ADAL" clId="{0F26EB7B-BFDD-4BF7-B392-77E8D6A13D8E}" dt="2025-01-16T14:02:50.106" v="1205" actId="20577"/>
          <ac:spMkLst>
            <pc:docMk/>
            <pc:sldMk cId="972036101" sldId="602"/>
            <ac:spMk id="8" creationId="{7C2C20C3-2FB0-4500-9631-5BD18DFFAEFB}"/>
          </ac:spMkLst>
        </pc:spChg>
      </pc:sldChg>
      <pc:sldChg chg="ord">
        <pc:chgData name="Nikola Sekulovski" userId="2345901e-73d2-462d-8b82-8af2d9a2a087" providerId="ADAL" clId="{0F26EB7B-BFDD-4BF7-B392-77E8D6A13D8E}" dt="2025-01-16T14:00:50.476" v="1023"/>
        <pc:sldMkLst>
          <pc:docMk/>
          <pc:sldMk cId="2081536377" sldId="603"/>
        </pc:sldMkLst>
      </pc:sldChg>
      <pc:sldChg chg="ord">
        <pc:chgData name="Nikola Sekulovski" userId="2345901e-73d2-462d-8b82-8af2d9a2a087" providerId="ADAL" clId="{0F26EB7B-BFDD-4BF7-B392-77E8D6A13D8E}" dt="2025-01-16T13:33:54.219" v="214"/>
        <pc:sldMkLst>
          <pc:docMk/>
          <pc:sldMk cId="3071972624" sldId="605"/>
        </pc:sldMkLst>
      </pc:sldChg>
      <pc:sldChg chg="modSp mod">
        <pc:chgData name="Nikola Sekulovski" userId="2345901e-73d2-462d-8b82-8af2d9a2a087" providerId="ADAL" clId="{0F26EB7B-BFDD-4BF7-B392-77E8D6A13D8E}" dt="2025-01-16T14:16:38.569" v="1393" actId="207"/>
        <pc:sldMkLst>
          <pc:docMk/>
          <pc:sldMk cId="300369435" sldId="629"/>
        </pc:sldMkLst>
        <pc:spChg chg="mod">
          <ac:chgData name="Nikola Sekulovski" userId="2345901e-73d2-462d-8b82-8af2d9a2a087" providerId="ADAL" clId="{0F26EB7B-BFDD-4BF7-B392-77E8D6A13D8E}" dt="2025-01-16T14:16:38.569" v="1393" actId="207"/>
          <ac:spMkLst>
            <pc:docMk/>
            <pc:sldMk cId="300369435" sldId="629"/>
            <ac:spMk id="3" creationId="{5094284B-A076-5C63-64C0-FE2C8753A20F}"/>
          </ac:spMkLst>
        </pc:spChg>
      </pc:sldChg>
      <pc:sldChg chg="del">
        <pc:chgData name="Nikola Sekulovski" userId="2345901e-73d2-462d-8b82-8af2d9a2a087" providerId="ADAL" clId="{0F26EB7B-BFDD-4BF7-B392-77E8D6A13D8E}" dt="2025-01-13T16:52:06.348" v="3" actId="2696"/>
        <pc:sldMkLst>
          <pc:docMk/>
          <pc:sldMk cId="3241801107" sldId="660"/>
        </pc:sldMkLst>
      </pc:sldChg>
      <pc:sldChg chg="del">
        <pc:chgData name="Nikola Sekulovski" userId="2345901e-73d2-462d-8b82-8af2d9a2a087" providerId="ADAL" clId="{0F26EB7B-BFDD-4BF7-B392-77E8D6A13D8E}" dt="2025-01-13T16:56:35.831" v="76" actId="2696"/>
        <pc:sldMkLst>
          <pc:docMk/>
          <pc:sldMk cId="58150391" sldId="662"/>
        </pc:sldMkLst>
      </pc:sldChg>
      <pc:sldChg chg="modSp mod">
        <pc:chgData name="Nikola Sekulovski" userId="2345901e-73d2-462d-8b82-8af2d9a2a087" providerId="ADAL" clId="{0F26EB7B-BFDD-4BF7-B392-77E8D6A13D8E}" dt="2025-01-13T16:55:06.980" v="71" actId="20577"/>
        <pc:sldMkLst>
          <pc:docMk/>
          <pc:sldMk cId="1439737133" sldId="663"/>
        </pc:sldMkLst>
        <pc:spChg chg="mod">
          <ac:chgData name="Nikola Sekulovski" userId="2345901e-73d2-462d-8b82-8af2d9a2a087" providerId="ADAL" clId="{0F26EB7B-BFDD-4BF7-B392-77E8D6A13D8E}" dt="2025-01-13T16:55:06.980" v="71" actId="20577"/>
          <ac:spMkLst>
            <pc:docMk/>
            <pc:sldMk cId="1439737133" sldId="663"/>
            <ac:spMk id="2" creationId="{7CAF2572-DFBC-5C3C-6DD1-7DF95DE9223F}"/>
          </ac:spMkLst>
        </pc:spChg>
      </pc:sldChg>
      <pc:sldChg chg="del">
        <pc:chgData name="Nikola Sekulovski" userId="2345901e-73d2-462d-8b82-8af2d9a2a087" providerId="ADAL" clId="{0F26EB7B-BFDD-4BF7-B392-77E8D6A13D8E}" dt="2025-01-13T16:53:16.047" v="19" actId="2696"/>
        <pc:sldMkLst>
          <pc:docMk/>
          <pc:sldMk cId="2349041220" sldId="664"/>
        </pc:sldMkLst>
      </pc:sldChg>
      <pc:sldChg chg="addSp delSp modSp mod">
        <pc:chgData name="Nikola Sekulovski" userId="2345901e-73d2-462d-8b82-8af2d9a2a087" providerId="ADAL" clId="{0F26EB7B-BFDD-4BF7-B392-77E8D6A13D8E}" dt="2025-01-16T13:55:09.034" v="651" actId="1076"/>
        <pc:sldMkLst>
          <pc:docMk/>
          <pc:sldMk cId="3936193047" sldId="665"/>
        </pc:sldMkLst>
        <pc:spChg chg="mod">
          <ac:chgData name="Nikola Sekulovski" userId="2345901e-73d2-462d-8b82-8af2d9a2a087" providerId="ADAL" clId="{0F26EB7B-BFDD-4BF7-B392-77E8D6A13D8E}" dt="2025-01-16T13:48:30.273" v="393" actId="20577"/>
          <ac:spMkLst>
            <pc:docMk/>
            <pc:sldMk cId="3936193047" sldId="665"/>
            <ac:spMk id="2" creationId="{AAD24308-1F07-1F8F-078D-1E48E9D3142C}"/>
          </ac:spMkLst>
        </pc:spChg>
        <pc:picChg chg="add mod">
          <ac:chgData name="Nikola Sekulovski" userId="2345901e-73d2-462d-8b82-8af2d9a2a087" providerId="ADAL" clId="{0F26EB7B-BFDD-4BF7-B392-77E8D6A13D8E}" dt="2025-01-16T13:55:09.034" v="651" actId="1076"/>
          <ac:picMkLst>
            <pc:docMk/>
            <pc:sldMk cId="3936193047" sldId="665"/>
            <ac:picMk id="1026" creationId="{4BE9C82D-678F-6A4A-8A7F-209B34251F47}"/>
          </ac:picMkLst>
        </pc:picChg>
      </pc:sldChg>
      <pc:sldChg chg="addSp modSp mod">
        <pc:chgData name="Nikola Sekulovski" userId="2345901e-73d2-462d-8b82-8af2d9a2a087" providerId="ADAL" clId="{0F26EB7B-BFDD-4BF7-B392-77E8D6A13D8E}" dt="2025-01-16T13:30:55.910" v="168" actId="20577"/>
        <pc:sldMkLst>
          <pc:docMk/>
          <pc:sldMk cId="491668415" sldId="666"/>
        </pc:sldMkLst>
        <pc:spChg chg="add mod">
          <ac:chgData name="Nikola Sekulovski" userId="2345901e-73d2-462d-8b82-8af2d9a2a087" providerId="ADAL" clId="{0F26EB7B-BFDD-4BF7-B392-77E8D6A13D8E}" dt="2025-01-16T13:30:55.910" v="168" actId="20577"/>
          <ac:spMkLst>
            <pc:docMk/>
            <pc:sldMk cId="491668415" sldId="666"/>
            <ac:spMk id="4" creationId="{A3E4C9B8-E80A-5A9C-C988-FA37DBBA1687}"/>
          </ac:spMkLst>
        </pc:spChg>
      </pc:sldChg>
      <pc:sldChg chg="modSp add mod ord">
        <pc:chgData name="Nikola Sekulovski" userId="2345901e-73d2-462d-8b82-8af2d9a2a087" providerId="ADAL" clId="{0F26EB7B-BFDD-4BF7-B392-77E8D6A13D8E}" dt="2025-01-13T16:54:14.132" v="26" actId="20577"/>
        <pc:sldMkLst>
          <pc:docMk/>
          <pc:sldMk cId="3787594792" sldId="667"/>
        </pc:sldMkLst>
        <pc:spChg chg="mod">
          <ac:chgData name="Nikola Sekulovski" userId="2345901e-73d2-462d-8b82-8af2d9a2a087" providerId="ADAL" clId="{0F26EB7B-BFDD-4BF7-B392-77E8D6A13D8E}" dt="2025-01-13T16:54:09.941" v="21" actId="20577"/>
          <ac:spMkLst>
            <pc:docMk/>
            <pc:sldMk cId="3787594792" sldId="667"/>
            <ac:spMk id="5" creationId="{DDFE8273-6E84-D4ED-5BF6-6E55E638EE51}"/>
          </ac:spMkLst>
        </pc:spChg>
        <pc:spChg chg="mod">
          <ac:chgData name="Nikola Sekulovski" userId="2345901e-73d2-462d-8b82-8af2d9a2a087" providerId="ADAL" clId="{0F26EB7B-BFDD-4BF7-B392-77E8D6A13D8E}" dt="2025-01-13T16:54:14.132" v="26" actId="20577"/>
          <ac:spMkLst>
            <pc:docMk/>
            <pc:sldMk cId="3787594792" sldId="667"/>
            <ac:spMk id="8" creationId="{A6CE2D8E-62B0-D3E5-2ADA-EA100201CA1E}"/>
          </ac:spMkLst>
        </pc:spChg>
        <pc:spChg chg="mod">
          <ac:chgData name="Nikola Sekulovski" userId="2345901e-73d2-462d-8b82-8af2d9a2a087" providerId="ADAL" clId="{0F26EB7B-BFDD-4BF7-B392-77E8D6A13D8E}" dt="2025-01-13T16:54:06.382" v="20" actId="20577"/>
          <ac:spMkLst>
            <pc:docMk/>
            <pc:sldMk cId="3787594792" sldId="667"/>
            <ac:spMk id="11" creationId="{3FAA4AEB-BF05-FDA3-9E6D-951F44C4066C}"/>
          </ac:spMkLst>
        </pc:spChg>
      </pc:sldChg>
      <pc:sldChg chg="addSp delSp modSp mod">
        <pc:chgData name="Nikola Sekulovski" userId="2345901e-73d2-462d-8b82-8af2d9a2a087" providerId="ADAL" clId="{0F26EB7B-BFDD-4BF7-B392-77E8D6A13D8E}" dt="2025-01-13T16:54:42.442" v="27" actId="20577"/>
        <pc:sldMkLst>
          <pc:docMk/>
          <pc:sldMk cId="123352382" sldId="668"/>
        </pc:sldMkLst>
        <pc:spChg chg="add mod">
          <ac:chgData name="Nikola Sekulovski" userId="2345901e-73d2-462d-8b82-8af2d9a2a087" providerId="ADAL" clId="{0F26EB7B-BFDD-4BF7-B392-77E8D6A13D8E}" dt="2025-01-13T16:52:37.314" v="5" actId="1076"/>
          <ac:spMkLst>
            <pc:docMk/>
            <pc:sldMk cId="123352382" sldId="668"/>
            <ac:spMk id="6" creationId="{FAA17430-AD91-B354-F12B-19A6058F34AB}"/>
          </ac:spMkLst>
        </pc:spChg>
        <pc:spChg chg="mod">
          <ac:chgData name="Nikola Sekulovski" userId="2345901e-73d2-462d-8b82-8af2d9a2a087" providerId="ADAL" clId="{0F26EB7B-BFDD-4BF7-B392-77E8D6A13D8E}" dt="2025-01-13T16:54:42.442" v="27" actId="20577"/>
          <ac:spMkLst>
            <pc:docMk/>
            <pc:sldMk cId="123352382" sldId="668"/>
            <ac:spMk id="11" creationId="{5FF400F9-72B6-BBF3-8D52-59CEB8DECD94}"/>
          </ac:spMkLst>
        </pc:spChg>
        <pc:spChg chg="add mod">
          <ac:chgData name="Nikola Sekulovski" userId="2345901e-73d2-462d-8b82-8af2d9a2a087" providerId="ADAL" clId="{0F26EB7B-BFDD-4BF7-B392-77E8D6A13D8E}" dt="2025-01-13T16:53:11.485" v="18" actId="14100"/>
          <ac:spMkLst>
            <pc:docMk/>
            <pc:sldMk cId="123352382" sldId="668"/>
            <ac:spMk id="13" creationId="{2C20BD35-E89D-3D56-67AA-27E941BC1A73}"/>
          </ac:spMkLst>
        </pc:spChg>
      </pc:sldChg>
      <pc:sldChg chg="delSp modSp add mod">
        <pc:chgData name="Nikola Sekulovski" userId="2345901e-73d2-462d-8b82-8af2d9a2a087" providerId="ADAL" clId="{0F26EB7B-BFDD-4BF7-B392-77E8D6A13D8E}" dt="2025-01-13T16:56:38.791" v="77" actId="21"/>
        <pc:sldMkLst>
          <pc:docMk/>
          <pc:sldMk cId="3852615969" sldId="669"/>
        </pc:sldMkLst>
        <pc:spChg chg="mod">
          <ac:chgData name="Nikola Sekulovski" userId="2345901e-73d2-462d-8b82-8af2d9a2a087" providerId="ADAL" clId="{0F26EB7B-BFDD-4BF7-B392-77E8D6A13D8E}" dt="2025-01-13T16:55:40.567" v="74" actId="20577"/>
          <ac:spMkLst>
            <pc:docMk/>
            <pc:sldMk cId="3852615969" sldId="669"/>
            <ac:spMk id="2" creationId="{CC6B8EA9-8158-906B-FDB1-C96706733FDF}"/>
          </ac:spMkLst>
        </pc:spChg>
      </pc:sldChg>
      <pc:sldChg chg="modSp add mod ord">
        <pc:chgData name="Nikola Sekulovski" userId="2345901e-73d2-462d-8b82-8af2d9a2a087" providerId="ADAL" clId="{0F26EB7B-BFDD-4BF7-B392-77E8D6A13D8E}" dt="2025-01-16T13:29:49.431" v="116" actId="20577"/>
        <pc:sldMkLst>
          <pc:docMk/>
          <pc:sldMk cId="1889156723" sldId="670"/>
        </pc:sldMkLst>
        <pc:spChg chg="mod">
          <ac:chgData name="Nikola Sekulovski" userId="2345901e-73d2-462d-8b82-8af2d9a2a087" providerId="ADAL" clId="{0F26EB7B-BFDD-4BF7-B392-77E8D6A13D8E}" dt="2025-01-16T13:29:49.431" v="116" actId="20577"/>
          <ac:spMkLst>
            <pc:docMk/>
            <pc:sldMk cId="1889156723" sldId="670"/>
            <ac:spMk id="36" creationId="{5E60E948-B8BE-812E-ECF5-9C29BBBE2307}"/>
          </ac:spMkLst>
        </pc:spChg>
        <pc:cxnChg chg="mod">
          <ac:chgData name="Nikola Sekulovski" userId="2345901e-73d2-462d-8b82-8af2d9a2a087" providerId="ADAL" clId="{0F26EB7B-BFDD-4BF7-B392-77E8D6A13D8E}" dt="2025-01-16T13:29:27.316" v="99" actId="208"/>
          <ac:cxnSpMkLst>
            <pc:docMk/>
            <pc:sldMk cId="1889156723" sldId="670"/>
            <ac:cxnSpMk id="2" creationId="{F1547CC5-A1C1-05CD-C077-C71455B7CE0F}"/>
          </ac:cxnSpMkLst>
        </pc:cxnChg>
        <pc:cxnChg chg="mod">
          <ac:chgData name="Nikola Sekulovski" userId="2345901e-73d2-462d-8b82-8af2d9a2a087" providerId="ADAL" clId="{0F26EB7B-BFDD-4BF7-B392-77E8D6A13D8E}" dt="2025-01-16T13:29:22.863" v="98" actId="208"/>
          <ac:cxnSpMkLst>
            <pc:docMk/>
            <pc:sldMk cId="1889156723" sldId="670"/>
            <ac:cxnSpMk id="7" creationId="{739F58F2-30E9-2AB8-FCBD-46A5232EA8A5}"/>
          </ac:cxnSpMkLst>
        </pc:cxnChg>
      </pc:sldChg>
      <pc:sldChg chg="addSp delSp modSp new mod setBg">
        <pc:chgData name="Nikola Sekulovski" userId="2345901e-73d2-462d-8b82-8af2d9a2a087" providerId="ADAL" clId="{0F26EB7B-BFDD-4BF7-B392-77E8D6A13D8E}" dt="2025-01-16T13:38:35.176" v="390" actId="2711"/>
        <pc:sldMkLst>
          <pc:docMk/>
          <pc:sldMk cId="1427503086" sldId="671"/>
        </pc:sldMkLst>
        <pc:spChg chg="add mod">
          <ac:chgData name="Nikola Sekulovski" userId="2345901e-73d2-462d-8b82-8af2d9a2a087" providerId="ADAL" clId="{0F26EB7B-BFDD-4BF7-B392-77E8D6A13D8E}" dt="2025-01-16T13:38:35.176" v="390" actId="2711"/>
          <ac:spMkLst>
            <pc:docMk/>
            <pc:sldMk cId="1427503086" sldId="671"/>
            <ac:spMk id="6" creationId="{32778E9F-E572-F106-C301-85DC3CC79FA6}"/>
          </ac:spMkLst>
        </pc:spChg>
        <pc:spChg chg="add">
          <ac:chgData name="Nikola Sekulovski" userId="2345901e-73d2-462d-8b82-8af2d9a2a087" providerId="ADAL" clId="{0F26EB7B-BFDD-4BF7-B392-77E8D6A13D8E}" dt="2025-01-16T13:38:22.680" v="388" actId="26606"/>
          <ac:spMkLst>
            <pc:docMk/>
            <pc:sldMk cId="1427503086" sldId="671"/>
            <ac:spMk id="11" creationId="{D12DDE76-C203-4047-9998-63900085B5E8}"/>
          </ac:spMkLst>
        </pc:spChg>
        <pc:picChg chg="add mod ord">
          <ac:chgData name="Nikola Sekulovski" userId="2345901e-73d2-462d-8b82-8af2d9a2a087" providerId="ADAL" clId="{0F26EB7B-BFDD-4BF7-B392-77E8D6A13D8E}" dt="2025-01-16T13:38:23.559" v="389" actId="1076"/>
          <ac:picMkLst>
            <pc:docMk/>
            <pc:sldMk cId="1427503086" sldId="671"/>
            <ac:picMk id="4" creationId="{20F8956C-A3BE-9046-3918-8461B0015B51}"/>
          </ac:picMkLst>
        </pc:picChg>
      </pc:sldChg>
      <pc:sldChg chg="modSp new mod">
        <pc:chgData name="Nikola Sekulovski" userId="2345901e-73d2-462d-8b82-8af2d9a2a087" providerId="ADAL" clId="{0F26EB7B-BFDD-4BF7-B392-77E8D6A13D8E}" dt="2025-01-16T14:11:54.296" v="1379" actId="20577"/>
        <pc:sldMkLst>
          <pc:docMk/>
          <pc:sldMk cId="1624918191" sldId="672"/>
        </pc:sldMkLst>
        <pc:spChg chg="mod">
          <ac:chgData name="Nikola Sekulovski" userId="2345901e-73d2-462d-8b82-8af2d9a2a087" providerId="ADAL" clId="{0F26EB7B-BFDD-4BF7-B392-77E8D6A13D8E}" dt="2025-01-16T14:03:09.035" v="1225" actId="20577"/>
          <ac:spMkLst>
            <pc:docMk/>
            <pc:sldMk cId="1624918191" sldId="672"/>
            <ac:spMk id="2" creationId="{FB86F5D8-CCC3-2A4E-B33D-A5E0C33A24C9}"/>
          </ac:spMkLst>
        </pc:spChg>
        <pc:spChg chg="mod">
          <ac:chgData name="Nikola Sekulovski" userId="2345901e-73d2-462d-8b82-8af2d9a2a087" providerId="ADAL" clId="{0F26EB7B-BFDD-4BF7-B392-77E8D6A13D8E}" dt="2025-01-16T14:11:54.296" v="1379" actId="20577"/>
          <ac:spMkLst>
            <pc:docMk/>
            <pc:sldMk cId="1624918191" sldId="672"/>
            <ac:spMk id="3" creationId="{B1BA82CE-E79E-E366-2386-26E5F64EB496}"/>
          </ac:spMkLst>
        </pc:spChg>
      </pc:sldChg>
      <pc:sldChg chg="addSp delSp modSp new del mod setBg">
        <pc:chgData name="Nikola Sekulovski" userId="2345901e-73d2-462d-8b82-8af2d9a2a087" providerId="ADAL" clId="{0F26EB7B-BFDD-4BF7-B392-77E8D6A13D8E}" dt="2025-01-16T13:52:30.978" v="629" actId="2696"/>
        <pc:sldMkLst>
          <pc:docMk/>
          <pc:sldMk cId="1305298978" sldId="673"/>
        </pc:sldMkLst>
      </pc:sldChg>
      <pc:sldChg chg="addSp delSp modSp new del mod setBg">
        <pc:chgData name="Nikola Sekulovski" userId="2345901e-73d2-462d-8b82-8af2d9a2a087" providerId="ADAL" clId="{0F26EB7B-BFDD-4BF7-B392-77E8D6A13D8E}" dt="2025-01-16T14:05:49.529" v="1322" actId="2696"/>
        <pc:sldMkLst>
          <pc:docMk/>
          <pc:sldMk cId="2009697248" sldId="673"/>
        </pc:sldMkLst>
      </pc:sldChg>
      <pc:sldChg chg="addSp delSp modSp new mod setBg">
        <pc:chgData name="Nikola Sekulovski" userId="2345901e-73d2-462d-8b82-8af2d9a2a087" providerId="ADAL" clId="{0F26EB7B-BFDD-4BF7-B392-77E8D6A13D8E}" dt="2025-01-16T14:14:52.298" v="1385" actId="20577"/>
        <pc:sldMkLst>
          <pc:docMk/>
          <pc:sldMk cId="4111750085" sldId="674"/>
        </pc:sldMkLst>
        <pc:spChg chg="mod">
          <ac:chgData name="Nikola Sekulovski" userId="2345901e-73d2-462d-8b82-8af2d9a2a087" providerId="ADAL" clId="{0F26EB7B-BFDD-4BF7-B392-77E8D6A13D8E}" dt="2025-01-16T14:14:52.298" v="1385" actId="20577"/>
          <ac:spMkLst>
            <pc:docMk/>
            <pc:sldMk cId="4111750085" sldId="674"/>
            <ac:spMk id="2" creationId="{096B1849-F956-0DEF-78FE-00DEDFE1F05B}"/>
          </ac:spMkLst>
        </pc:spChg>
        <pc:spChg chg="add">
          <ac:chgData name="Nikola Sekulovski" userId="2345901e-73d2-462d-8b82-8af2d9a2a087" providerId="ADAL" clId="{0F26EB7B-BFDD-4BF7-B392-77E8D6A13D8E}" dt="2025-01-16T14:04:02.699" v="1288" actId="26606"/>
          <ac:spMkLst>
            <pc:docMk/>
            <pc:sldMk cId="4111750085" sldId="674"/>
            <ac:spMk id="9" creationId="{04812C46-200A-4DEB-A05E-3ED6C68C2387}"/>
          </ac:spMkLst>
        </pc:spChg>
        <pc:picChg chg="add mod">
          <ac:chgData name="Nikola Sekulovski" userId="2345901e-73d2-462d-8b82-8af2d9a2a087" providerId="ADAL" clId="{0F26EB7B-BFDD-4BF7-B392-77E8D6A13D8E}" dt="2025-01-16T14:04:02.699" v="1288" actId="26606"/>
          <ac:picMkLst>
            <pc:docMk/>
            <pc:sldMk cId="4111750085" sldId="674"/>
            <ac:picMk id="4" creationId="{6E66307D-F1B2-CB19-E5B6-B9A0ABE48327}"/>
          </ac:picMkLst>
        </pc:picChg>
        <pc:picChg chg="add mod">
          <ac:chgData name="Nikola Sekulovski" userId="2345901e-73d2-462d-8b82-8af2d9a2a087" providerId="ADAL" clId="{0F26EB7B-BFDD-4BF7-B392-77E8D6A13D8E}" dt="2025-01-16T14:04:38.983" v="1295" actId="1076"/>
          <ac:picMkLst>
            <pc:docMk/>
            <pc:sldMk cId="4111750085" sldId="674"/>
            <ac:picMk id="5" creationId="{C7680465-E728-E888-02BD-01C6CE24D772}"/>
          </ac:picMkLst>
        </pc:picChg>
      </pc:sldChg>
      <pc:sldChg chg="addSp delSp modSp mod delDesignElem">
        <pc:chgData name="Nikola Sekulovski" userId="2345901e-73d2-462d-8b82-8af2d9a2a087" providerId="ADAL" clId="{0F26EB7B-BFDD-4BF7-B392-77E8D6A13D8E}" dt="2025-01-16T14:15:04.191" v="1392" actId="1076"/>
        <pc:sldMkLst>
          <pc:docMk/>
          <pc:sldMk cId="3123290312" sldId="675"/>
        </pc:sldMkLst>
        <pc:spChg chg="mod">
          <ac:chgData name="Nikola Sekulovski" userId="2345901e-73d2-462d-8b82-8af2d9a2a087" providerId="ADAL" clId="{0F26EB7B-BFDD-4BF7-B392-77E8D6A13D8E}" dt="2025-01-16T14:14:58.671" v="1391" actId="20577"/>
          <ac:spMkLst>
            <pc:docMk/>
            <pc:sldMk cId="3123290312" sldId="675"/>
            <ac:spMk id="2" creationId="{3EA6A8A9-731D-22B8-4755-ABE81B31CB9B}"/>
          </ac:spMkLst>
        </pc:spChg>
        <pc:picChg chg="add mod">
          <ac:chgData name="Nikola Sekulovski" userId="2345901e-73d2-462d-8b82-8af2d9a2a087" providerId="ADAL" clId="{0F26EB7B-BFDD-4BF7-B392-77E8D6A13D8E}" dt="2025-01-16T14:15:04.191" v="1392" actId="1076"/>
          <ac:picMkLst>
            <pc:docMk/>
            <pc:sldMk cId="3123290312" sldId="675"/>
            <ac:picMk id="6" creationId="{E4AA2CDE-64AC-0D3E-EF7E-FA98A79FB106}"/>
          </ac:picMkLst>
        </pc:picChg>
      </pc:sldChg>
    </pc:docChg>
  </pc:docChgLst>
  <pc:docChgLst>
    <pc:chgData name="Karoline Huth" userId="5ffc0af5-9e46-431a-90db-3541adb3af2d" providerId="ADAL" clId="{CD978B99-1DD6-9240-BCB0-1186597944FD}"/>
    <pc:docChg chg="undo custSel addSld delSld modSld sldOrd">
      <pc:chgData name="Karoline Huth" userId="5ffc0af5-9e46-431a-90db-3541adb3af2d" providerId="ADAL" clId="{CD978B99-1DD6-9240-BCB0-1186597944FD}" dt="2023-02-02T06:39:58.738" v="2256" actId="2710"/>
      <pc:docMkLst>
        <pc:docMk/>
      </pc:docMkLst>
      <pc:sldChg chg="addSp modSp add mod modAnim">
        <pc:chgData name="Karoline Huth" userId="5ffc0af5-9e46-431a-90db-3541adb3af2d" providerId="ADAL" clId="{CD978B99-1DD6-9240-BCB0-1186597944FD}" dt="2023-02-01T13:45:28.468" v="1255" actId="1035"/>
        <pc:sldMkLst>
          <pc:docMk/>
          <pc:sldMk cId="4077302" sldId="266"/>
        </pc:sldMkLst>
      </pc:sldChg>
      <pc:sldChg chg="modSp mod modNotesTx">
        <pc:chgData name="Karoline Huth" userId="5ffc0af5-9e46-431a-90db-3541adb3af2d" providerId="ADAL" clId="{CD978B99-1DD6-9240-BCB0-1186597944FD}" dt="2023-02-02T06:39:58.738" v="2256" actId="2710"/>
        <pc:sldMkLst>
          <pc:docMk/>
          <pc:sldMk cId="3501034909" sldId="293"/>
        </pc:sldMkLst>
      </pc:sldChg>
      <pc:sldChg chg="addSp delSp modSp add mod modAnim">
        <pc:chgData name="Karoline Huth" userId="5ffc0af5-9e46-431a-90db-3541adb3af2d" providerId="ADAL" clId="{CD978B99-1DD6-9240-BCB0-1186597944FD}" dt="2023-02-02T05:54:55.683" v="2255"/>
        <pc:sldMkLst>
          <pc:docMk/>
          <pc:sldMk cId="149297165" sldId="300"/>
        </pc:sldMkLst>
      </pc:sldChg>
      <pc:sldChg chg="addSp delSp modSp add mod">
        <pc:chgData name="Karoline Huth" userId="5ffc0af5-9e46-431a-90db-3541adb3af2d" providerId="ADAL" clId="{CD978B99-1DD6-9240-BCB0-1186597944FD}" dt="2023-02-01T13:43:53.259" v="1215" actId="2711"/>
        <pc:sldMkLst>
          <pc:docMk/>
          <pc:sldMk cId="1273181633" sldId="312"/>
        </pc:sldMkLst>
      </pc:sldChg>
      <pc:sldChg chg="addSp delSp modSp mod">
        <pc:chgData name="Karoline Huth" userId="5ffc0af5-9e46-431a-90db-3541adb3af2d" providerId="ADAL" clId="{CD978B99-1DD6-9240-BCB0-1186597944FD}" dt="2023-02-01T13:46:15.968" v="1261" actId="14100"/>
        <pc:sldMkLst>
          <pc:docMk/>
          <pc:sldMk cId="1123499816" sldId="327"/>
        </pc:sldMkLst>
      </pc:sldChg>
      <pc:sldChg chg="addSp delSp modSp mod modNotesTx">
        <pc:chgData name="Karoline Huth" userId="5ffc0af5-9e46-431a-90db-3541adb3af2d" providerId="ADAL" clId="{CD978B99-1DD6-9240-BCB0-1186597944FD}" dt="2023-02-01T17:14:38.655" v="2213" actId="20577"/>
        <pc:sldMkLst>
          <pc:docMk/>
          <pc:sldMk cId="2942932033" sldId="592"/>
        </pc:sldMkLst>
      </pc:sldChg>
      <pc:sldChg chg="addSp delSp modSp mod ord">
        <pc:chgData name="Karoline Huth" userId="5ffc0af5-9e46-431a-90db-3541adb3af2d" providerId="ADAL" clId="{CD978B99-1DD6-9240-BCB0-1186597944FD}" dt="2023-02-01T14:21:17.323" v="1513" actId="20577"/>
        <pc:sldMkLst>
          <pc:docMk/>
          <pc:sldMk cId="3116476232" sldId="594"/>
        </pc:sldMkLst>
      </pc:sldChg>
      <pc:sldChg chg="addSp delSp modSp mod ord modNotesTx">
        <pc:chgData name="Karoline Huth" userId="5ffc0af5-9e46-431a-90db-3541adb3af2d" providerId="ADAL" clId="{CD978B99-1DD6-9240-BCB0-1186597944FD}" dt="2023-02-01T15:15:45.635" v="1573" actId="20577"/>
        <pc:sldMkLst>
          <pc:docMk/>
          <pc:sldMk cId="405105674" sldId="595"/>
        </pc:sldMkLst>
      </pc:sldChg>
      <pc:sldChg chg="addSp delSp modSp mod ord modNotesTx">
        <pc:chgData name="Karoline Huth" userId="5ffc0af5-9e46-431a-90db-3541adb3af2d" providerId="ADAL" clId="{CD978B99-1DD6-9240-BCB0-1186597944FD}" dt="2023-02-01T14:19:15.692" v="1505" actId="20577"/>
        <pc:sldMkLst>
          <pc:docMk/>
          <pc:sldMk cId="2170931248" sldId="596"/>
        </pc:sldMkLst>
      </pc:sldChg>
      <pc:sldChg chg="addSp modSp add mod modAnim">
        <pc:chgData name="Karoline Huth" userId="5ffc0af5-9e46-431a-90db-3541adb3af2d" providerId="ADAL" clId="{CD978B99-1DD6-9240-BCB0-1186597944FD}" dt="2023-02-01T14:20:01.520" v="1506"/>
        <pc:sldMkLst>
          <pc:docMk/>
          <pc:sldMk cId="1186627447" sldId="597"/>
        </pc:sldMkLst>
      </pc:sldChg>
      <pc:sldChg chg="modSp add mod">
        <pc:chgData name="Karoline Huth" userId="5ffc0af5-9e46-431a-90db-3541adb3af2d" providerId="ADAL" clId="{CD978B99-1DD6-9240-BCB0-1186597944FD}" dt="2023-02-01T13:46:38.997" v="1263" actId="2711"/>
        <pc:sldMkLst>
          <pc:docMk/>
          <pc:sldMk cId="760859062" sldId="598"/>
        </pc:sldMkLst>
      </pc:sldChg>
      <pc:sldChg chg="modSp add del mod modAnim">
        <pc:chgData name="Karoline Huth" userId="5ffc0af5-9e46-431a-90db-3541adb3af2d" providerId="ADAL" clId="{CD978B99-1DD6-9240-BCB0-1186597944FD}" dt="2023-02-01T13:45:14.261" v="1247" actId="2696"/>
        <pc:sldMkLst>
          <pc:docMk/>
          <pc:sldMk cId="2157355518" sldId="599"/>
        </pc:sldMkLst>
      </pc:sldChg>
      <pc:sldChg chg="add del">
        <pc:chgData name="Karoline Huth" userId="5ffc0af5-9e46-431a-90db-3541adb3af2d" providerId="ADAL" clId="{CD978B99-1DD6-9240-BCB0-1186597944FD}" dt="2023-02-01T13:42:18.021" v="1147" actId="2696"/>
        <pc:sldMkLst>
          <pc:docMk/>
          <pc:sldMk cId="43122443" sldId="600"/>
        </pc:sldMkLst>
      </pc:sldChg>
      <pc:sldChg chg="modSp add del mod">
        <pc:chgData name="Karoline Huth" userId="5ffc0af5-9e46-431a-90db-3541adb3af2d" providerId="ADAL" clId="{CD978B99-1DD6-9240-BCB0-1186597944FD}" dt="2023-02-01T13:19:06.762" v="1144" actId="2696"/>
        <pc:sldMkLst>
          <pc:docMk/>
          <pc:sldMk cId="2955076364" sldId="600"/>
        </pc:sldMkLst>
      </pc:sldChg>
      <pc:sldChg chg="modSp add mod modAnim">
        <pc:chgData name="Karoline Huth" userId="5ffc0af5-9e46-431a-90db-3541adb3af2d" providerId="ADAL" clId="{CD978B99-1DD6-9240-BCB0-1186597944FD}" dt="2023-02-01T13:45:23.124" v="1249"/>
        <pc:sldMkLst>
          <pc:docMk/>
          <pc:sldMk cId="3710392462" sldId="600"/>
        </pc:sldMkLst>
      </pc:sldChg>
    </pc:docChg>
  </pc:docChgLst>
  <pc:docChgLst>
    <pc:chgData name="Karoline Huth" userId="5ffc0af5-9e46-431a-90db-3541adb3af2d" providerId="ADAL" clId="{3FF81897-590D-204C-9D14-5DDD3DC07670}"/>
    <pc:docChg chg="custSel addSld delSld modSld sldOrd">
      <pc:chgData name="Karoline Huth" userId="5ffc0af5-9e46-431a-90db-3541adb3af2d" providerId="ADAL" clId="{3FF81897-590D-204C-9D14-5DDD3DC07670}" dt="2023-07-13T13:41:04.809" v="1927" actId="1035"/>
      <pc:docMkLst>
        <pc:docMk/>
      </pc:docMkLst>
      <pc:sldChg chg="addSp delSp modSp mod ord">
        <pc:chgData name="Karoline Huth" userId="5ffc0af5-9e46-431a-90db-3541adb3af2d" providerId="ADAL" clId="{3FF81897-590D-204C-9D14-5DDD3DC07670}" dt="2023-07-13T04:43:36.160" v="1594" actId="27636"/>
        <pc:sldMkLst>
          <pc:docMk/>
          <pc:sldMk cId="4077302" sldId="266"/>
        </pc:sldMkLst>
      </pc:sldChg>
      <pc:sldChg chg="delSp modSp mod">
        <pc:chgData name="Karoline Huth" userId="5ffc0af5-9e46-431a-90db-3541adb3af2d" providerId="ADAL" clId="{3FF81897-590D-204C-9D14-5DDD3DC07670}" dt="2023-07-13T13:41:04.809" v="1927" actId="1035"/>
        <pc:sldMkLst>
          <pc:docMk/>
          <pc:sldMk cId="3501034909" sldId="293"/>
        </pc:sldMkLst>
      </pc:sldChg>
      <pc:sldChg chg="delSp mod delAnim modAnim">
        <pc:chgData name="Karoline Huth" userId="5ffc0af5-9e46-431a-90db-3541adb3af2d" providerId="ADAL" clId="{3FF81897-590D-204C-9D14-5DDD3DC07670}" dt="2023-07-13T05:33:46.878" v="1843" actId="478"/>
        <pc:sldMkLst>
          <pc:docMk/>
          <pc:sldMk cId="149297165" sldId="300"/>
        </pc:sldMkLst>
      </pc:sldChg>
      <pc:sldChg chg="modSp mod">
        <pc:chgData name="Karoline Huth" userId="5ffc0af5-9e46-431a-90db-3541adb3af2d" providerId="ADAL" clId="{3FF81897-590D-204C-9D14-5DDD3DC07670}" dt="2023-07-13T09:58:41.360" v="1858" actId="1076"/>
        <pc:sldMkLst>
          <pc:docMk/>
          <pc:sldMk cId="2942932033" sldId="592"/>
        </pc:sldMkLst>
      </pc:sldChg>
      <pc:sldChg chg="modSp mod">
        <pc:chgData name="Karoline Huth" userId="5ffc0af5-9e46-431a-90db-3541adb3af2d" providerId="ADAL" clId="{3FF81897-590D-204C-9D14-5DDD3DC07670}" dt="2023-07-13T10:02:02.334" v="1869" actId="20577"/>
        <pc:sldMkLst>
          <pc:docMk/>
          <pc:sldMk cId="3116476232" sldId="594"/>
        </pc:sldMkLst>
      </pc:sldChg>
      <pc:sldChg chg="modSp mod">
        <pc:chgData name="Karoline Huth" userId="5ffc0af5-9e46-431a-90db-3541adb3af2d" providerId="ADAL" clId="{3FF81897-590D-204C-9D14-5DDD3DC07670}" dt="2023-07-12T21:14:19.477" v="1583" actId="20577"/>
        <pc:sldMkLst>
          <pc:docMk/>
          <pc:sldMk cId="2170931248" sldId="596"/>
        </pc:sldMkLst>
      </pc:sldChg>
      <pc:sldChg chg="modSp modAnim">
        <pc:chgData name="Karoline Huth" userId="5ffc0af5-9e46-431a-90db-3541adb3af2d" providerId="ADAL" clId="{3FF81897-590D-204C-9D14-5DDD3DC07670}" dt="2023-07-13T05:23:15.220" v="1821" actId="20577"/>
        <pc:sldMkLst>
          <pc:docMk/>
          <pc:sldMk cId="1186627447" sldId="597"/>
        </pc:sldMkLst>
      </pc:sldChg>
      <pc:sldChg chg="del">
        <pc:chgData name="Karoline Huth" userId="5ffc0af5-9e46-431a-90db-3541adb3af2d" providerId="ADAL" clId="{3FF81897-590D-204C-9D14-5DDD3DC07670}" dt="2023-07-13T04:44:29.500" v="1620" actId="2696"/>
        <pc:sldMkLst>
          <pc:docMk/>
          <pc:sldMk cId="3710392462" sldId="600"/>
        </pc:sldMkLst>
      </pc:sldChg>
      <pc:sldChg chg="addSp delSp modSp add mod modAnim modNotesTx">
        <pc:chgData name="Karoline Huth" userId="5ffc0af5-9e46-431a-90db-3541adb3af2d" providerId="ADAL" clId="{3FF81897-590D-204C-9D14-5DDD3DC07670}" dt="2023-07-12T17:42:19.076" v="1368"/>
        <pc:sldMkLst>
          <pc:docMk/>
          <pc:sldMk cId="3936712023" sldId="601"/>
        </pc:sldMkLst>
      </pc:sldChg>
      <pc:sldChg chg="addSp modSp add mod modAnim modNotesTx">
        <pc:chgData name="Karoline Huth" userId="5ffc0af5-9e46-431a-90db-3541adb3af2d" providerId="ADAL" clId="{3FF81897-590D-204C-9D14-5DDD3DC07670}" dt="2023-07-13T05:30:31.030" v="1842" actId="20577"/>
        <pc:sldMkLst>
          <pc:docMk/>
          <pc:sldMk cId="972036101" sldId="602"/>
        </pc:sldMkLst>
      </pc:sldChg>
      <pc:sldChg chg="delSp modSp add mod">
        <pc:chgData name="Karoline Huth" userId="5ffc0af5-9e46-431a-90db-3541adb3af2d" providerId="ADAL" clId="{3FF81897-590D-204C-9D14-5DDD3DC07670}" dt="2023-07-12T17:55:27.590" v="1549" actId="1036"/>
        <pc:sldMkLst>
          <pc:docMk/>
          <pc:sldMk cId="2081536377" sldId="603"/>
        </pc:sldMkLst>
      </pc:sldChg>
      <pc:sldChg chg="modSp add mod">
        <pc:chgData name="Karoline Huth" userId="5ffc0af5-9e46-431a-90db-3541adb3af2d" providerId="ADAL" clId="{3FF81897-590D-204C-9D14-5DDD3DC07670}" dt="2023-07-13T05:23:20.390" v="1835" actId="20577"/>
        <pc:sldMkLst>
          <pc:docMk/>
          <pc:sldMk cId="966189764" sldId="604"/>
        </pc:sldMkLst>
      </pc:sldChg>
      <pc:sldChg chg="modSp add mod">
        <pc:chgData name="Karoline Huth" userId="5ffc0af5-9e46-431a-90db-3541adb3af2d" providerId="ADAL" clId="{3FF81897-590D-204C-9D14-5DDD3DC07670}" dt="2023-07-12T17:55:41.401" v="1561" actId="20577"/>
        <pc:sldMkLst>
          <pc:docMk/>
          <pc:sldMk cId="3071972624" sldId="605"/>
        </pc:sldMkLst>
      </pc:sldChg>
      <pc:sldChg chg="modSp add mod modAnim">
        <pc:chgData name="Karoline Huth" userId="5ffc0af5-9e46-431a-90db-3541adb3af2d" providerId="ADAL" clId="{3FF81897-590D-204C-9D14-5DDD3DC07670}" dt="2023-07-13T04:44:35.093" v="1622" actId="1076"/>
        <pc:sldMkLst>
          <pc:docMk/>
          <pc:sldMk cId="1393206164" sldId="606"/>
        </pc:sldMkLst>
      </pc:sldChg>
      <pc:sldChg chg="add del">
        <pc:chgData name="Karoline Huth" userId="5ffc0af5-9e46-431a-90db-3541adb3af2d" providerId="ADAL" clId="{3FF81897-590D-204C-9D14-5DDD3DC07670}" dt="2023-07-13T04:48:10.976" v="1639" actId="2696"/>
        <pc:sldMkLst>
          <pc:docMk/>
          <pc:sldMk cId="777834770" sldId="607"/>
        </pc:sldMkLst>
      </pc:sldChg>
      <pc:sldChg chg="addSp modSp add">
        <pc:chgData name="Karoline Huth" userId="5ffc0af5-9e46-431a-90db-3541adb3af2d" providerId="ADAL" clId="{3FF81897-590D-204C-9D14-5DDD3DC07670}" dt="2023-07-13T10:19:59.618" v="1871"/>
        <pc:sldMkLst>
          <pc:docMk/>
          <pc:sldMk cId="300369435" sldId="629"/>
        </pc:sldMkLst>
      </pc:sldChg>
    </pc:docChg>
  </pc:docChgLst>
  <pc:docChgLst>
    <pc:chgData name="Nikola Sekulovski" userId="2345901e-73d2-462d-8b82-8af2d9a2a087" providerId="ADAL" clId="{C54D7926-0629-4514-931D-C09BE7BEB4EB}"/>
    <pc:docChg chg="modSld">
      <pc:chgData name="Nikola Sekulovski" userId="2345901e-73d2-462d-8b82-8af2d9a2a087" providerId="ADAL" clId="{C54D7926-0629-4514-931D-C09BE7BEB4EB}" dt="2025-01-30T14:40:22.404" v="57" actId="20577"/>
      <pc:docMkLst>
        <pc:docMk/>
      </pc:docMkLst>
      <pc:sldChg chg="modSp mod">
        <pc:chgData name="Nikola Sekulovski" userId="2345901e-73d2-462d-8b82-8af2d9a2a087" providerId="ADAL" clId="{C54D7926-0629-4514-931D-C09BE7BEB4EB}" dt="2025-01-30T14:36:56.313" v="3" actId="208"/>
        <pc:sldMkLst>
          <pc:docMk/>
          <pc:sldMk cId="2942932033" sldId="592"/>
        </pc:sldMkLst>
        <pc:cxnChg chg="mod">
          <ac:chgData name="Nikola Sekulovski" userId="2345901e-73d2-462d-8b82-8af2d9a2a087" providerId="ADAL" clId="{C54D7926-0629-4514-931D-C09BE7BEB4EB}" dt="2025-01-30T14:36:56.313" v="3" actId="208"/>
          <ac:cxnSpMkLst>
            <pc:docMk/>
            <pc:sldMk cId="2942932033" sldId="592"/>
            <ac:cxnSpMk id="8" creationId="{14F63DFE-F9A2-2ED9-6F00-D19B8C983813}"/>
          </ac:cxnSpMkLst>
        </pc:cxnChg>
      </pc:sldChg>
      <pc:sldChg chg="modSp mod">
        <pc:chgData name="Nikola Sekulovski" userId="2345901e-73d2-462d-8b82-8af2d9a2a087" providerId="ADAL" clId="{C54D7926-0629-4514-931D-C09BE7BEB4EB}" dt="2025-01-30T14:40:22.404" v="57" actId="20577"/>
        <pc:sldMkLst>
          <pc:docMk/>
          <pc:sldMk cId="3116476232" sldId="594"/>
        </pc:sldMkLst>
        <pc:spChg chg="mod">
          <ac:chgData name="Nikola Sekulovski" userId="2345901e-73d2-462d-8b82-8af2d9a2a087" providerId="ADAL" clId="{C54D7926-0629-4514-931D-C09BE7BEB4EB}" dt="2025-01-30T14:40:22.404" v="57" actId="20577"/>
          <ac:spMkLst>
            <pc:docMk/>
            <pc:sldMk cId="3116476232" sldId="594"/>
            <ac:spMk id="10" creationId="{9D015A37-7B68-0861-28F4-79E614793CDF}"/>
          </ac:spMkLst>
        </pc:spChg>
      </pc:sldChg>
      <pc:sldChg chg="modSp mod">
        <pc:chgData name="Nikola Sekulovski" userId="2345901e-73d2-462d-8b82-8af2d9a2a087" providerId="ADAL" clId="{C54D7926-0629-4514-931D-C09BE7BEB4EB}" dt="2025-01-30T14:35:39.324" v="2" actId="1037"/>
        <pc:sldMkLst>
          <pc:docMk/>
          <pc:sldMk cId="405105674" sldId="595"/>
        </pc:sldMkLst>
        <pc:picChg chg="mod">
          <ac:chgData name="Nikola Sekulovski" userId="2345901e-73d2-462d-8b82-8af2d9a2a087" providerId="ADAL" clId="{C54D7926-0629-4514-931D-C09BE7BEB4EB}" dt="2025-01-30T14:35:39.324" v="2" actId="1037"/>
          <ac:picMkLst>
            <pc:docMk/>
            <pc:sldMk cId="405105674" sldId="595"/>
            <ac:picMk id="13" creationId="{86A2AF03-BE46-8254-2FCF-261B72138A1C}"/>
          </ac:picMkLst>
        </pc:picChg>
      </pc:sldChg>
      <pc:sldChg chg="modSp modAnim">
        <pc:chgData name="Nikola Sekulovski" userId="2345901e-73d2-462d-8b82-8af2d9a2a087" providerId="ADAL" clId="{C54D7926-0629-4514-931D-C09BE7BEB4EB}" dt="2025-01-30T14:39:37.933" v="47"/>
        <pc:sldMkLst>
          <pc:docMk/>
          <pc:sldMk cId="3936712023" sldId="601"/>
        </pc:sldMkLst>
        <pc:spChg chg="mod">
          <ac:chgData name="Nikola Sekulovski" userId="2345901e-73d2-462d-8b82-8af2d9a2a087" providerId="ADAL" clId="{C54D7926-0629-4514-931D-C09BE7BEB4EB}" dt="2025-01-30T14:38:36.398" v="43" actId="20577"/>
          <ac:spMkLst>
            <pc:docMk/>
            <pc:sldMk cId="3936712023" sldId="601"/>
            <ac:spMk id="4" creationId="{D71C6EAF-580F-852F-321E-918CE6F5A90C}"/>
          </ac:spMkLst>
        </pc:spChg>
      </pc:sldChg>
      <pc:sldChg chg="modSp mod">
        <pc:chgData name="Nikola Sekulovski" userId="2345901e-73d2-462d-8b82-8af2d9a2a087" providerId="ADAL" clId="{C54D7926-0629-4514-931D-C09BE7BEB4EB}" dt="2025-01-30T14:14:01.617" v="0" actId="207"/>
        <pc:sldMkLst>
          <pc:docMk/>
          <pc:sldMk cId="1889156723" sldId="670"/>
        </pc:sldMkLst>
        <pc:spChg chg="mod">
          <ac:chgData name="Nikola Sekulovski" userId="2345901e-73d2-462d-8b82-8af2d9a2a087" providerId="ADAL" clId="{C54D7926-0629-4514-931D-C09BE7BEB4EB}" dt="2025-01-30T14:14:01.617" v="0" actId="207"/>
          <ac:spMkLst>
            <pc:docMk/>
            <pc:sldMk cId="1889156723" sldId="670"/>
            <ac:spMk id="8" creationId="{7C2C20C3-2FB0-4500-9631-5BD18DFFAE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6E0F9-A748-BE43-8F37-489A4C0070B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D20B2-3F9A-E745-B8DA-1B81CB7B4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78420-72E8-E74B-835B-650A0332FEF0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55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9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49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CA" b="0" i="0" dirty="0">
                <a:solidFill>
                  <a:srgbClr val="232629"/>
                </a:solidFill>
                <a:effectLst/>
                <a:latin typeface="inherit"/>
              </a:rPr>
              <a:t>The unit information prior is a data-dependent prior, (typically multivariate Normal) with mean at the MLE, and precision equal to the information provided by one observation.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41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75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13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8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421DC-4260-A3E3-577E-E21E23586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E1664E-4A2D-5022-4ABB-DEE39268E6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FA1E68-FEB8-E440-598D-B06BF893E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AA65C-CAA8-D380-34CB-43D94A585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3E1A2-D778-C442-AB48-8F91582977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6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B4B72-EDE2-10B9-6B74-DFA193095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7C58C1-D802-3C8E-CB16-3585E42D3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FBA774-9323-9667-58BE-7DA01D927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A15D6-A455-8A6F-84FB-D3042169B3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3E1A2-D778-C442-AB48-8F91582977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23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CD0B3-BDAA-6F19-509C-09EA39325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93E3C1-07E4-E311-BF36-7A17E9682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462582-2EAC-3CB0-0C19-733BEEFD2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204A8-FBFB-100B-0E62-B9F3F3071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4F730-21D4-A8E9-81F2-9B90DD75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710F6B-3191-81BA-B216-EAC50C6E7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FBC7A-64A2-33DB-60B5-A13AE9BAF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0D8F-EEEC-647A-E120-FA39B3DA7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3E1A2-D778-C442-AB48-8F91582977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97493-1355-BD67-1B5E-A74457336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D5AEFC-2239-161C-B761-F7CE12B65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DAA7F7-B53A-63A9-AA8F-95ED6B9CF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B190A-8B1B-3CD0-2A4B-26ADA1955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3E1A2-D778-C442-AB48-8F91582977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42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5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0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35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1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2DEB-77BA-AE48-B249-50D83381D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030CB-71CC-5944-876F-358B34AC3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23D2-0913-0A49-94AE-D17A176D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2B12-B3D2-BB45-8622-6986A7AD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3FDE5-C6DE-A74F-869D-648D9D87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502-B5C5-3B44-A3B4-DBC68ABC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70413-AF35-4F43-B35B-3EF8B7A33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F8780-8ADE-E74E-9F77-FC10746F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A1AEC-C14C-5B43-8067-EFA75ACB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E1F55-8AF1-E44C-BCFF-C0E29D10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7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105A4-0EE8-C943-8BA3-9F44D7DE1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E174B-4F82-2A42-B9FB-8DFD2648A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0FB15-0967-1C4A-9CFD-ABC04DEC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4CAC9-9412-4C4C-A957-7CAA7FDA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0E67-DAA8-E341-BBBF-DC8162B4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4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56F2-8279-B744-8477-BD621F47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BE09-61B6-5844-BD93-B1ADB831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1665-7690-114D-BE80-58E994B7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D76EE-7F62-564E-8610-C161FFEF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D49B-4F2B-AF43-8813-53021552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3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E299-687C-D54B-BCDB-137083FC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718AB-5A01-4D40-B610-2FEEC2A6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5D19B-3489-164A-BBFF-7102C6FF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0D8D-EB19-BB40-9BD2-6B02F0C6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E817A-CC70-F448-B629-3A6C6247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9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A78E-FE3A-2C43-AB28-CC8D6F68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B698-A472-D84E-9EB4-F501871A4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CB94C-0C5A-6644-8E8F-6BD450843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2B7B9-3A29-1447-9351-66F84229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8BAF5-E761-424E-AB01-6FB3E335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6D604-E7E7-0448-967E-D2F271B7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3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6338-7EF4-9F4A-9BF3-71AA30A3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9ECAB-F231-6740-8117-46329B462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FCD95-CCFB-F64C-B1F0-6F4141399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1061-1154-5B43-9918-91468E6D1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6737F-75EC-214D-B596-DAA0F9D38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A4F21-4728-DC48-B06C-F33C7ACE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97452-0510-924B-B983-EA6E6705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FAFD0-BAD5-974F-BF43-2A6ACC9D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0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32B0-C80D-1B4B-BC6F-F3702C85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02664-1E2F-0346-B9DC-57779A4F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57862-CB7A-AB4D-A4EC-08415D19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4467A-C12F-F942-BA2D-D333E55F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7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57FA0-1A69-B142-A00B-1AEF9E5E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D35E6-7F31-B941-A2E0-181B7C34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5735E-3910-8B48-BAC8-C1B91D40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A8F5-FE96-8147-9737-BE53D24E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C6A1-3B7F-334C-B7D7-CDBC8A28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E3EAC-E5F9-6F4B-9773-8F1E56E54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09BE9-8F99-EC40-8931-543843DE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C3FA1-24DF-3942-83D1-56A12E21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DE4DA-A7A8-FD40-B4BD-756B59CD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1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8686-4CF5-4B47-98FE-A16DEE39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830B5-C007-AA48-8E08-D3D70E8A4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00CA7-917D-7043-9DFA-504AC011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45AAB-627D-7B49-A5FF-1BB968B1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B446-BB81-184F-A02E-8AD5C96F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3B65E-41A1-D64E-ABB1-928A49AC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5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D979B-BECD-164C-A557-9E924E9D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EF00D-92BF-5645-BA0C-097107AE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5211-4DBC-0E4C-BF08-5692C07A3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87DF6-36DC-1445-B6D3-E096ED0BC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1158-6888-FB49-878F-C7DE6E708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0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.marsman@uva.n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yesiangraphicalmodeling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artenmarsman.github.io/bgms/" TargetMode="External"/><Relationship Id="rId4" Type="http://schemas.openxmlformats.org/officeDocument/2006/relationships/hyperlink" Target="https://github.com/KarolineHuth/easybg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1219/osf.io/f4pk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i.org/10.31234/osf.io/29p3m_v1" TargetMode="External"/><Relationship Id="rId4" Type="http://schemas.openxmlformats.org/officeDocument/2006/relationships/hyperlink" Target="https://www.nikolasekulovski.com/blog/post2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85AC5EF-8EE6-11CC-4874-529A8CF87034}"/>
              </a:ext>
            </a:extLst>
          </p:cNvPr>
          <p:cNvSpPr/>
          <p:nvPr/>
        </p:nvSpPr>
        <p:spPr>
          <a:xfrm>
            <a:off x="-1" y="5165353"/>
            <a:ext cx="12192000" cy="1692647"/>
          </a:xfrm>
          <a:prstGeom prst="rect">
            <a:avLst/>
          </a:prstGeom>
          <a:solidFill>
            <a:srgbClr val="1F37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BBB73-188F-5C45-B8B5-B024412E6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38" y="474840"/>
            <a:ext cx="12192000" cy="1980441"/>
          </a:xfrm>
        </p:spPr>
        <p:txBody>
          <a:bodyPr>
            <a:noAutofit/>
          </a:bodyPr>
          <a:lstStyle/>
          <a:p>
            <a:r>
              <a:rPr lang="en-NL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Bayesian Graphical Modeling</a:t>
            </a:r>
            <a:br>
              <a:rPr lang="nl-NL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</a:br>
            <a:endParaRPr lang="en-NL" sz="2700" i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7B32E-17D6-495D-2F9B-41D316BDE8CA}"/>
              </a:ext>
            </a:extLst>
          </p:cNvPr>
          <p:cNvSpPr txBox="1"/>
          <p:nvPr/>
        </p:nvSpPr>
        <p:spPr>
          <a:xfrm>
            <a:off x="111337" y="5401266"/>
            <a:ext cx="4749097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GB" i="1" dirty="0">
                <a:solidFill>
                  <a:srgbClr val="1F3764"/>
                </a:solidFill>
                <a:latin typeface="Helvetica" pitchFamily="2" charset="0"/>
              </a:rPr>
              <a:t>PSYNETS, July 2025</a:t>
            </a:r>
            <a:endParaRPr lang="en-GB" i="1" dirty="0">
              <a:solidFill>
                <a:srgbClr val="1F3764"/>
              </a:solidFill>
              <a:effectLst/>
              <a:latin typeface="Helvetica" pitchFamily="2" charset="0"/>
            </a:endParaRPr>
          </a:p>
          <a:p>
            <a:r>
              <a:rPr lang="en-US" dirty="0" err="1">
                <a:solidFill>
                  <a:srgbClr val="0563C1"/>
                </a:solidFill>
                <a:latin typeface="Helvetica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n.sekulovski</a:t>
            </a:r>
            <a:r>
              <a:rPr lang="en-NL" sz="1800" dirty="0">
                <a:solidFill>
                  <a:srgbClr val="0563C1"/>
                </a:solidFill>
                <a:latin typeface="Helvetica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@uva.nl</a:t>
            </a:r>
            <a:r>
              <a:rPr lang="en-NL" sz="1800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B</a:t>
            </a:r>
            <a:r>
              <a:rPr lang="en-NL" sz="1800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ayesiangraphicalmodeling.</a:t>
            </a:r>
            <a:r>
              <a:rPr lang="en-NL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com</a:t>
            </a:r>
          </a:p>
          <a:p>
            <a:r>
              <a:rPr lang="en-NL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Credit for slides: Karoline Huth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D8F2D1-C666-AB53-C953-A207FBF9AB8E}"/>
              </a:ext>
            </a:extLst>
          </p:cNvPr>
          <p:cNvGrpSpPr/>
          <p:nvPr/>
        </p:nvGrpSpPr>
        <p:grpSpPr>
          <a:xfrm>
            <a:off x="5385507" y="5404434"/>
            <a:ext cx="4958422" cy="1352517"/>
            <a:chOff x="6086663" y="5252034"/>
            <a:chExt cx="4958422" cy="1352517"/>
          </a:xfrm>
        </p:grpSpPr>
        <p:pic>
          <p:nvPicPr>
            <p:cNvPr id="5" name="Picture 4" descr="A black background with blue circles and dots&#10;&#10;Description automatically generated">
              <a:extLst>
                <a:ext uri="{FF2B5EF4-FFF2-40B4-BE49-F238E27FC236}">
                  <a16:creationId xmlns:a16="http://schemas.microsoft.com/office/drawing/2014/main" id="{B49AD389-937A-0645-EDAD-39F0B2218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05490" y="5306034"/>
              <a:ext cx="1739595" cy="1080000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6DB95D1-1083-B277-97A4-99B452B99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136" y="5524551"/>
              <a:ext cx="1165003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E426B3-1B69-5C40-8720-985ECA838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6663" y="5252034"/>
              <a:ext cx="868155" cy="1188000"/>
            </a:xfrm>
            <a:prstGeom prst="rect">
              <a:avLst/>
            </a:prstGeom>
          </p:spPr>
        </p:pic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F70A416E-661D-992A-64FF-F2F9E77D4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470" y="6300725"/>
            <a:ext cx="1573192" cy="45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60D40DD-14D3-852F-4D60-6EBBA7238577}"/>
              </a:ext>
            </a:extLst>
          </p:cNvPr>
          <p:cNvSpPr txBox="1">
            <a:spLocks/>
          </p:cNvSpPr>
          <p:nvPr/>
        </p:nvSpPr>
        <p:spPr>
          <a:xfrm>
            <a:off x="4355119" y="2472512"/>
            <a:ext cx="3403426" cy="98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A hands-on tutorial</a:t>
            </a:r>
          </a:p>
        </p:txBody>
      </p:sp>
    </p:spTree>
    <p:extLst>
      <p:ext uri="{BB962C8B-B14F-4D97-AF65-F5344CB8AC3E}">
        <p14:creationId xmlns:p14="http://schemas.microsoft.com/office/powerpoint/2010/main" val="113123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09C192-A19D-E45B-C7CB-8DD11470C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7" y="1026591"/>
            <a:ext cx="8443913" cy="6053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2182B7-D4B5-66F0-EBA4-EA07D78DBAC2}"/>
              </a:ext>
            </a:extLst>
          </p:cNvPr>
          <p:cNvSpPr/>
          <p:nvPr/>
        </p:nvSpPr>
        <p:spPr>
          <a:xfrm>
            <a:off x="618392" y="1550971"/>
            <a:ext cx="423300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Median probability plot (default)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Edges with a BF &gt; 1</a:t>
            </a:r>
          </a:p>
          <a:p>
            <a:endParaRPr lang="en-US" sz="22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Edge: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Partial association 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parameter</a:t>
            </a:r>
          </a:p>
          <a:p>
            <a:endParaRPr lang="en-US" sz="22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 Color: 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positive relations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65932-E173-8C98-FB4A-D660C254B8F2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Network Plot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27F8A8-9C1D-1DCE-4271-1378327F2720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6FD8C9-3CE4-D02D-F6B0-D7458EF5A4E7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DB317D-6DAD-63EE-D231-D4BFCA72D43B}"/>
              </a:ext>
            </a:extLst>
          </p:cNvPr>
          <p:cNvCxnSpPr>
            <a:cxnSpLocks/>
          </p:cNvCxnSpPr>
          <p:nvPr/>
        </p:nvCxnSpPr>
        <p:spPr>
          <a:xfrm>
            <a:off x="149004" y="4486048"/>
            <a:ext cx="40588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F63DFE-F9A2-2ED9-6F00-D19B8C983813}"/>
              </a:ext>
            </a:extLst>
          </p:cNvPr>
          <p:cNvCxnSpPr>
            <a:cxnSpLocks/>
          </p:cNvCxnSpPr>
          <p:nvPr/>
        </p:nvCxnSpPr>
        <p:spPr>
          <a:xfrm>
            <a:off x="149004" y="5391453"/>
            <a:ext cx="405888" cy="0"/>
          </a:xfrm>
          <a:prstGeom prst="line">
            <a:avLst/>
          </a:prstGeom>
          <a:ln w="57150">
            <a:solidFill>
              <a:srgbClr val="9E0C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1F9A5-F765-B142-70C1-169F3EE1CE50}"/>
              </a:ext>
            </a:extLst>
          </p:cNvPr>
          <p:cNvSpPr/>
          <p:nvPr/>
        </p:nvSpPr>
        <p:spPr>
          <a:xfrm>
            <a:off x="597388" y="5141312"/>
            <a:ext cx="423300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negative relations</a:t>
            </a:r>
          </a:p>
        </p:txBody>
      </p:sp>
    </p:spTree>
    <p:extLst>
      <p:ext uri="{BB962C8B-B14F-4D97-AF65-F5344CB8AC3E}">
        <p14:creationId xmlns:p14="http://schemas.microsoft.com/office/powerpoint/2010/main" val="294293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135258-86AA-DD4B-94B3-F565A335C42A}"/>
              </a:ext>
            </a:extLst>
          </p:cNvPr>
          <p:cNvSpPr txBox="1">
            <a:spLocks/>
          </p:cNvSpPr>
          <p:nvPr/>
        </p:nvSpPr>
        <p:spPr>
          <a:xfrm>
            <a:off x="8390242" y="3786854"/>
            <a:ext cx="3392816" cy="1588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priors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9CFE4-76EB-2348-B9B3-0B5CC838ACF1}"/>
              </a:ext>
            </a:extLst>
          </p:cNvPr>
          <p:cNvCxnSpPr>
            <a:cxnSpLocks/>
          </p:cNvCxnSpPr>
          <p:nvPr/>
        </p:nvCxnSpPr>
        <p:spPr>
          <a:xfrm>
            <a:off x="9159801" y="5368518"/>
            <a:ext cx="1843087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53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547CC5-A1C1-05CD-C077-C71455B7CE0F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9F58F2-30E9-2AB8-FCBD-46A5232EA8A5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C2C20C3-2FB0-4500-9631-5BD18DFFAEFB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Priors – Types &amp; Available Options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DA46-A066-8C30-6E55-FD952165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5" y="1757362"/>
            <a:ext cx="5257800" cy="4246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Structure Prior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prior assumptions do I have about the density? Do I believe a particular edge should be included?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Available options: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Independent Bernoulli 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Beta-Binomial 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Stochastic Block 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1AEB7C-6D72-C634-FFF4-6946DF676988}"/>
              </a:ext>
            </a:extLst>
          </p:cNvPr>
          <p:cNvSpPr txBox="1">
            <a:spLocks/>
          </p:cNvSpPr>
          <p:nvPr/>
        </p:nvSpPr>
        <p:spPr>
          <a:xfrm>
            <a:off x="6348673" y="1765383"/>
            <a:ext cx="5257800" cy="424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Parameter Prior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prior assumptions do I have about the strength of the edge weights?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Available options: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Cauchy distribution (with an adjustable scale parameter)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Wishart or Matrix-F priors for GGM and GCGM</a:t>
            </a:r>
          </a:p>
        </p:txBody>
      </p:sp>
    </p:spTree>
    <p:extLst>
      <p:ext uri="{BB962C8B-B14F-4D97-AF65-F5344CB8AC3E}">
        <p14:creationId xmlns:p14="http://schemas.microsoft.com/office/powerpoint/2010/main" val="97203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547CC5-A1C1-05CD-C077-C71455B7CE0F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9F58F2-30E9-2AB8-FCBD-46A5232EA8A5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C2C20C3-2FB0-4500-9631-5BD18DFFAEFB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Helvetica"/>
                <a:cs typeface="Courier New"/>
              </a:rPr>
              <a:t>How do I get to my prior? </a:t>
            </a:r>
            <a:endParaRPr lang="en-US" sz="3200" b="1" dirty="0">
              <a:solidFill>
                <a:srgbClr val="002060"/>
              </a:solidFill>
              <a:latin typeface="Helvetica"/>
              <a:cs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1C6EAF-580F-852F-321E-918CE6F5A90C}"/>
              </a:ext>
            </a:extLst>
          </p:cNvPr>
          <p:cNvSpPr/>
          <p:nvPr/>
        </p:nvSpPr>
        <p:spPr>
          <a:xfrm>
            <a:off x="558800" y="1757363"/>
            <a:ext cx="10782634" cy="4759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rgbClr val="002060"/>
                </a:solidFill>
                <a:latin typeface="Helvetica" pitchFamily="2" charset="0"/>
                <a:cs typeface="Courier New" panose="02070309020205020404" pitchFamily="49" charset="0"/>
              </a:rPr>
              <a:t>Objective Prior: 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Defining an “uninformative” prior distribution </a:t>
            </a:r>
          </a:p>
          <a:p>
            <a:endParaRPr lang="en-US" sz="2200" b="1" dirty="0">
              <a:solidFill>
                <a:schemeClr val="accent2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Helvetica" pitchFamily="2" charset="0"/>
                <a:cs typeface="Courier New" panose="02070309020205020404" pitchFamily="49" charset="0"/>
              </a:rPr>
              <a:t>Subject matter expertise: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Using “expert” knowledge on a topic </a:t>
            </a:r>
          </a:p>
          <a:p>
            <a:endParaRPr lang="en-US" sz="2200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1F3864"/>
                </a:solidFill>
                <a:latin typeface="Helvetica" pitchFamily="2" charset="0"/>
                <a:cs typeface="Courier New" panose="02070309020205020404" pitchFamily="49" charset="0"/>
              </a:rPr>
              <a:t>Theoretical assumptions </a:t>
            </a:r>
          </a:p>
          <a:p>
            <a:endParaRPr lang="en-US" sz="2200" b="1" dirty="0">
              <a:solidFill>
                <a:schemeClr val="accent2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Helvetica" pitchFamily="2" charset="0"/>
                <a:cs typeface="Courier New" panose="02070309020205020404" pitchFamily="49" charset="0"/>
              </a:rPr>
              <a:t>Previous research: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Using previous (network) study results </a:t>
            </a:r>
          </a:p>
          <a:p>
            <a:endParaRPr lang="en-US" sz="2200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Helvetica" pitchFamily="2" charset="0"/>
                <a:cs typeface="Courier New" panose="02070309020205020404" pitchFamily="49" charset="0"/>
              </a:rPr>
              <a:t>Empirical data: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Using data that is similar/relevant to the one you want to assess</a:t>
            </a:r>
          </a:p>
          <a:p>
            <a:endParaRPr lang="en-US" sz="2200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u="sng" dirty="0">
                <a:solidFill>
                  <a:srgbClr val="9E0C06"/>
                </a:solidFill>
                <a:latin typeface="Helvetica" pitchFamily="2" charset="0"/>
                <a:cs typeface="Courier New" panose="02070309020205020404" pitchFamily="49" charset="0"/>
              </a:rPr>
              <a:t>Always conduct a prior sensitivity check </a:t>
            </a:r>
          </a:p>
        </p:txBody>
      </p:sp>
    </p:spTree>
    <p:extLst>
      <p:ext uri="{BB962C8B-B14F-4D97-AF65-F5344CB8AC3E}">
        <p14:creationId xmlns:p14="http://schemas.microsoft.com/office/powerpoint/2010/main" val="393671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135258-86AA-DD4B-94B3-F565A335C42A}"/>
              </a:ext>
            </a:extLst>
          </p:cNvPr>
          <p:cNvSpPr txBox="1">
            <a:spLocks/>
          </p:cNvSpPr>
          <p:nvPr/>
        </p:nvSpPr>
        <p:spPr>
          <a:xfrm>
            <a:off x="7895968" y="4206982"/>
            <a:ext cx="3887090" cy="1588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9CFE4-76EB-2348-B9B3-0B5CC838ACF1}"/>
              </a:ext>
            </a:extLst>
          </p:cNvPr>
          <p:cNvCxnSpPr>
            <a:cxnSpLocks/>
          </p:cNvCxnSpPr>
          <p:nvPr/>
        </p:nvCxnSpPr>
        <p:spPr>
          <a:xfrm>
            <a:off x="9159801" y="5788646"/>
            <a:ext cx="184308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7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94284B-A076-5C63-64C0-FE2C8753A20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Software implementations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F0D9DD-87B2-D358-6DD8-EA9BA9B519FD}"/>
              </a:ext>
            </a:extLst>
          </p:cNvPr>
          <p:cNvSpPr/>
          <p:nvPr/>
        </p:nvSpPr>
        <p:spPr>
          <a:xfrm>
            <a:off x="1248696" y="2751791"/>
            <a:ext cx="6114047" cy="290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easybgm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all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BDgraph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mixed, continuous, ordinal, binary</a:t>
            </a:r>
          </a:p>
          <a:p>
            <a:pPr>
              <a:spcBef>
                <a:spcPts val="1800"/>
              </a:spcBef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BGGM</a:t>
            </a:r>
          </a:p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mixed, continuous, ordinal, binary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bgms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ordinal, binary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B12850-D0F4-B9C3-68C2-F3C6B976BDFA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3AD428-4726-D2B1-6E5A-12A0C532798E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D015A37-7B68-0861-28F4-79E614793CDF}"/>
              </a:ext>
            </a:extLst>
          </p:cNvPr>
          <p:cNvSpPr/>
          <p:nvPr/>
        </p:nvSpPr>
        <p:spPr>
          <a:xfrm>
            <a:off x="7045673" y="3160708"/>
            <a:ext cx="2791502" cy="53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based on </a:t>
            </a:r>
            <a:r>
              <a:rPr lang="en-US" i="1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Bdgraph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endParaRPr lang="en-US" i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endParaRPr lang="en-US" sz="1200" i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i="1" u="sng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NEWS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: In the next version of JASP all </a:t>
            </a:r>
            <a:r>
              <a:rPr lang="en-US" i="1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easybgm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 features will be available in JASP!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8739DC-43E7-C767-5E27-1BAD4753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75" y="1304913"/>
            <a:ext cx="1901242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5C6FA86C-F2DE-4C2C-9CE4-CE745324B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113" y="1588291"/>
            <a:ext cx="5840602" cy="156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7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14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78E9F-E572-F106-C301-85DC3CC79FA6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 err="1">
                <a:solidFill>
                  <a:srgbClr val="FFFFFF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easybgm</a:t>
            </a:r>
            <a:endParaRPr lang="en-US" sz="3200" b="1" kern="1200" dirty="0">
              <a:solidFill>
                <a:srgbClr val="FFFFFF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F8956C-A3BE-9046-3918-8461B0015B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2465" y="611018"/>
            <a:ext cx="7198472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50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4308-1F07-1F8F-078D-1E48E9D3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13623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Results – main output </a:t>
            </a:r>
            <a:endParaRPr lang="en-NL" b="1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C39DC7-FB21-30FB-198E-276BC130208D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AFE5F1-A64B-0C0F-D8CE-E48E178A2203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E9C82D-678F-6A4A-8A7F-209B34251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21" y="1601496"/>
            <a:ext cx="9628358" cy="435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193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F5D8-CCC3-2A4E-B33D-A5E0C33A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Available Plots:</a:t>
            </a:r>
            <a:endParaRPr lang="en-NL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82CE-E79E-E366-2386-26E5F64E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Edge Evidence</a:t>
            </a:r>
          </a:p>
          <a:p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Estimated Network (posterior estimated of the edge weights) </a:t>
            </a:r>
          </a:p>
          <a:p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HDI (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Shortest interval covering 95% of the posterior mass)</a:t>
            </a:r>
            <a:endParaRPr lang="en-US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Centrality</a:t>
            </a:r>
          </a:p>
          <a:p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Network Structure: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Network Complexity 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Estimated Structure.</a:t>
            </a:r>
          </a:p>
        </p:txBody>
      </p:sp>
    </p:spTree>
    <p:extLst>
      <p:ext uri="{BB962C8B-B14F-4D97-AF65-F5344CB8AC3E}">
        <p14:creationId xmlns:p14="http://schemas.microsoft.com/office/powerpoint/2010/main" val="162491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B1849-F956-0DEF-78FE-00DEDFE1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654" y="730250"/>
            <a:ext cx="3822189" cy="18999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demonstration in</a:t>
            </a:r>
            <a:endParaRPr lang="en-NL" sz="4000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E66307D-F1B2-CB19-E5B6-B9A0ABE483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30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7680465-E728-E888-02BD-01C6CE24D7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9435" y="2630162"/>
            <a:ext cx="4324364" cy="335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5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5301B-2C1C-DE84-0FFE-502B5E35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24D6-FC48-74C7-FE23-095366399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5959"/>
          </a:xfrm>
        </p:spPr>
        <p:txBody>
          <a:bodyPr>
            <a:noAutofit/>
          </a:bodyPr>
          <a:lstStyle/>
          <a:p>
            <a:r>
              <a:rPr lang="en-NL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Session setup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C07555-95AA-4358-7BDA-E8240E6CF583}"/>
              </a:ext>
            </a:extLst>
          </p:cNvPr>
          <p:cNvGrpSpPr/>
          <p:nvPr/>
        </p:nvGrpSpPr>
        <p:grpSpPr>
          <a:xfrm>
            <a:off x="4785480" y="2295700"/>
            <a:ext cx="2621039" cy="2532944"/>
            <a:chOff x="4115174" y="2349000"/>
            <a:chExt cx="2621039" cy="2532944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9F68FC3B-80EA-4E7A-F538-9DF0AB301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000" y="2349000"/>
              <a:ext cx="1440000" cy="144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AA4AEB-BF05-FDA3-9E6D-951F44C4066C}"/>
                </a:ext>
              </a:extLst>
            </p:cNvPr>
            <p:cNvSpPr txBox="1"/>
            <p:nvPr/>
          </p:nvSpPr>
          <p:spPr>
            <a:xfrm>
              <a:off x="4115174" y="4358724"/>
              <a:ext cx="2621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II: Tutorial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AE5124-3681-6045-E171-A02897581A44}"/>
              </a:ext>
            </a:extLst>
          </p:cNvPr>
          <p:cNvGrpSpPr/>
          <p:nvPr/>
        </p:nvGrpSpPr>
        <p:grpSpPr>
          <a:xfrm>
            <a:off x="8508469" y="2295700"/>
            <a:ext cx="2818400" cy="2533424"/>
            <a:chOff x="8116963" y="2349000"/>
            <a:chExt cx="2818400" cy="25334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650640-A1C0-382F-7ED0-9F3EAC5AE002}"/>
                </a:ext>
              </a:extLst>
            </p:cNvPr>
            <p:cNvGrpSpPr/>
            <p:nvPr/>
          </p:nvGrpSpPr>
          <p:grpSpPr>
            <a:xfrm>
              <a:off x="8116963" y="2349000"/>
              <a:ext cx="2818400" cy="2533424"/>
              <a:chOff x="7171993" y="2349000"/>
              <a:chExt cx="2818400" cy="2533424"/>
            </a:xfrm>
          </p:grpSpPr>
          <p:pic>
            <p:nvPicPr>
              <p:cNvPr id="7" name="Picture 6" descr="Icon&#10;&#10;Description automatically generated">
                <a:extLst>
                  <a:ext uri="{FF2B5EF4-FFF2-40B4-BE49-F238E27FC236}">
                    <a16:creationId xmlns:a16="http://schemas.microsoft.com/office/drawing/2014/main" id="{FF46803A-2991-AB0F-7E31-5F2CCA7F6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4865" y="234900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CE2D8E-62B0-D3E5-2ADA-EA100201CA1E}"/>
                  </a:ext>
                </a:extLst>
              </p:cNvPr>
              <p:cNvSpPr txBox="1"/>
              <p:nvPr/>
            </p:nvSpPr>
            <p:spPr>
              <a:xfrm>
                <a:off x="7171993" y="4359204"/>
                <a:ext cx="281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Part III: Practical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5DAE8FA-BAD0-0186-D71D-5D8BE26B27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67171" y="2595816"/>
              <a:ext cx="858992" cy="1260000"/>
              <a:chOff x="4110393" y="5245072"/>
              <a:chExt cx="680214" cy="10800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AF23011-D945-13D5-76DC-1CAC0FB7F4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2401"/>
              <a:stretch/>
            </p:blipFill>
            <p:spPr>
              <a:xfrm>
                <a:off x="4110393" y="5245072"/>
                <a:ext cx="514065" cy="10800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6072A44-7DB0-AD60-B9E7-2BEE2E696A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8293" t="48040" r="9"/>
              <a:stretch/>
            </p:blipFill>
            <p:spPr>
              <a:xfrm>
                <a:off x="4244118" y="5775815"/>
                <a:ext cx="546489" cy="549257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EE578-184A-BEA9-6F0E-03CB6B91810E}"/>
              </a:ext>
            </a:extLst>
          </p:cNvPr>
          <p:cNvGrpSpPr/>
          <p:nvPr/>
        </p:nvGrpSpPr>
        <p:grpSpPr>
          <a:xfrm>
            <a:off x="635251" y="2295700"/>
            <a:ext cx="2355068" cy="2509194"/>
            <a:chOff x="1029505" y="2349000"/>
            <a:chExt cx="2355068" cy="25091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1AE849-4E63-E5B7-F904-FDAE19890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87135" y="2349000"/>
              <a:ext cx="1440000" cy="144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FE8273-6E84-D4ED-5BF6-6E55E638EE51}"/>
                </a:ext>
              </a:extLst>
            </p:cNvPr>
            <p:cNvSpPr txBox="1"/>
            <p:nvPr/>
          </p:nvSpPr>
          <p:spPr>
            <a:xfrm>
              <a:off x="1029505" y="4334974"/>
              <a:ext cx="2355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I: Theory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3163F-CD9F-C931-4B84-83378A2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1BBB-3647-7146-9CE9-E866F85C08B0}" type="slidenum">
              <a:rPr lang="en-US" smtClean="0"/>
              <a:t>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309AA-B842-06E6-C3C2-AA38AB77C141}"/>
              </a:ext>
            </a:extLst>
          </p:cNvPr>
          <p:cNvSpPr txBox="1"/>
          <p:nvPr/>
        </p:nvSpPr>
        <p:spPr>
          <a:xfrm>
            <a:off x="0" y="64886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>
                <a:solidFill>
                  <a:srgbClr val="5F7D95"/>
                </a:solidFill>
                <a:effectLst/>
                <a:latin typeface="Proxima Nova"/>
              </a:rPr>
              <a:t>image: </a:t>
            </a:r>
            <a:r>
              <a:rPr lang="en-GB" b="0" i="0" err="1">
                <a:solidFill>
                  <a:srgbClr val="5F7D95"/>
                </a:solidFill>
                <a:effectLst/>
                <a:latin typeface="Proxima Nova"/>
              </a:rPr>
              <a:t>Flaticon.com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9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20BBE-BCD7-A720-9DC0-5BD12F575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A8A9-731D-22B8-4755-ABE81B31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641927"/>
            <a:ext cx="3822189" cy="18999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demonstration in</a:t>
            </a:r>
            <a:endParaRPr lang="en-NL" sz="4000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C6B6A71-D241-C8C2-383B-A411639FC5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30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pic>
        <p:nvPicPr>
          <p:cNvPr id="6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E4AA2CDE-64AC-0D3E-EF7E-FA98A79FB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1436" y="3183756"/>
            <a:ext cx="7071744" cy="189991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29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94284B-A076-5C63-64C0-FE2C8753A20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Helvetica" pitchFamily="2" charset="0"/>
                <a:cs typeface="Courier New" panose="02070309020205020404" pitchFamily="49" charset="0"/>
              </a:rPr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CFEA4-5872-F7A8-D62B-A3276A5D364E}"/>
              </a:ext>
            </a:extLst>
          </p:cNvPr>
          <p:cNvSpPr txBox="1"/>
          <p:nvPr/>
        </p:nvSpPr>
        <p:spPr>
          <a:xfrm>
            <a:off x="3466024" y="5496617"/>
            <a:ext cx="63775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https://bayesiangraphicalmodeling.com/</a:t>
            </a:r>
            <a:endParaRPr lang="en-US" dirty="0">
              <a:latin typeface="Helvetica" pitchFamily="2" charset="0"/>
            </a:endParaRPr>
          </a:p>
          <a:p>
            <a:endParaRPr lang="en-US" sz="900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  <a:hlinkClick r:id="rId4"/>
              </a:rPr>
              <a:t>https://github.com/KarolineHuth/easybgm</a:t>
            </a:r>
            <a:endParaRPr lang="en-US" dirty="0">
              <a:latin typeface="Helvetica" pitchFamily="2" charset="0"/>
            </a:endParaRPr>
          </a:p>
          <a:p>
            <a:endParaRPr lang="en-US" sz="900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  <a:hlinkClick r:id="rId5"/>
              </a:rPr>
              <a:t>https://maartenmarsman.github.io/bgms/</a:t>
            </a: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B623A-831A-91A0-4BE8-47368F61F7CD}"/>
              </a:ext>
            </a:extLst>
          </p:cNvPr>
          <p:cNvSpPr txBox="1"/>
          <p:nvPr/>
        </p:nvSpPr>
        <p:spPr>
          <a:xfrm>
            <a:off x="558799" y="1386817"/>
            <a:ext cx="1095644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CA" b="0" i="0" dirty="0">
              <a:solidFill>
                <a:schemeClr val="accent1">
                  <a:lumMod val="50000"/>
                </a:schemeClr>
              </a:solidFill>
              <a:effectLst/>
              <a:latin typeface="Helvetica" pitchFamily="2" charset="0"/>
            </a:endParaRPr>
          </a:p>
          <a:p>
            <a:pPr algn="just"/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Huth, K. B. S., de Ron, J., </a:t>
            </a:r>
            <a:r>
              <a:rPr lang="en-CA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Goudriaan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, A. E., </a:t>
            </a:r>
            <a:r>
              <a:rPr lang="en-CA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Luigjes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, J., Mohammadi, R., van Holst, R. J., </a:t>
            </a:r>
            <a:r>
              <a:rPr lang="en-CA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Wagenmakers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, E.-J., &amp; Marsman, M. (2023). Bayesian analysis of cross-sectional networks: A tutorial in R and JASP. </a:t>
            </a:r>
            <a:r>
              <a:rPr lang="en-CA" b="0" i="1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Advances in Methods and Practices in Psychological Science, 6</a:t>
            </a:r>
            <a:r>
              <a:rPr lang="en-CA" b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(4)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.</a:t>
            </a:r>
          </a:p>
          <a:p>
            <a:pPr algn="just"/>
            <a:endParaRPr lang="en-CA" b="0" i="0" dirty="0">
              <a:solidFill>
                <a:schemeClr val="accent1">
                  <a:lumMod val="50000"/>
                </a:schemeClr>
              </a:solidFill>
              <a:effectLst/>
              <a:latin typeface="Helvetica" pitchFamily="2" charset="0"/>
            </a:endParaRPr>
          </a:p>
          <a:p>
            <a:pPr algn="just"/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Huth, K., Keetelaar, S., Sekulovski, N., van den Bergh, D., &amp; Marsman, M. (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2024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). Simplifying Bayesian analysis of graphical models for the social sciences with </a:t>
            </a:r>
            <a:r>
              <a:rPr lang="en-CA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easybgm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: A user-friendly R-package. </a:t>
            </a:r>
            <a:r>
              <a:rPr lang="en-CA" b="0" i="1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Advances</a:t>
            </a:r>
          </a:p>
          <a:p>
            <a:pPr algn="just"/>
            <a:r>
              <a:rPr lang="en-CA" b="0" i="1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.in/psychology, e66366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.</a:t>
            </a:r>
            <a:endParaRPr lang="en-CA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algn="just"/>
            <a:endParaRPr lang="en-CA" b="0" i="0" dirty="0">
              <a:solidFill>
                <a:schemeClr val="accent1">
                  <a:lumMod val="50000"/>
                </a:schemeClr>
              </a:solidFill>
              <a:effectLst/>
              <a:latin typeface="Helvetica" pitchFamily="2" charset="0"/>
            </a:endParaRPr>
          </a:p>
          <a:p>
            <a:pPr algn="just"/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Marsman, M., van den Bergh, D., &amp; </a:t>
            </a:r>
            <a:r>
              <a:rPr lang="en-CA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Haslbeck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, J. M. B. (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in press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). Bayesian Analysis of the Ordinal Markov Random Field. </a:t>
            </a:r>
            <a:r>
              <a:rPr lang="en-CA" b="0" i="1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Psychometrika </a:t>
            </a:r>
          </a:p>
          <a:p>
            <a:pPr algn="just"/>
            <a:endParaRPr lang="en-CA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algn="just"/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Sekulovski, N., Keetelaar, S., Huth, K., Wagenmakers, E. J., van Bork, R., van den Bergh, D., &amp; Marsman, M. (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in press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). Testing conditional independence in psychometric networks: An analysis of three Bayesian methods. </a:t>
            </a:r>
            <a:r>
              <a:rPr lang="en-CA" b="0" i="1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Multivariate Behavioral Research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algn="just"/>
            <a:endParaRPr lang="en-CA" b="0" i="0" dirty="0">
              <a:solidFill>
                <a:schemeClr val="accent1">
                  <a:lumMod val="50000"/>
                </a:schemeClr>
              </a:solidFill>
              <a:effectLst/>
              <a:latin typeface="Helvetica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F39B814-8560-195B-BAFC-909DC7F36EA8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FAB24F-CAB7-529A-088B-6F854184248C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6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7E689-71C2-1C2C-7492-AA83D69A4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8EA9-8158-906B-FDB1-C96706733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595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Helvetica" panose="020B0604020202020204"/>
                <a:cs typeface="Helvetica" panose="020B0604020202020204"/>
              </a:rPr>
              <a:t>Additional Information </a:t>
            </a:r>
            <a:endParaRPr lang="en-NL" sz="4000" dirty="0">
              <a:solidFill>
                <a:schemeClr val="accent1">
                  <a:lumMod val="50000"/>
                </a:schemeClr>
              </a:solidFill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A90B0-230C-26E8-5170-01B59AA6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1BBB-3647-7146-9CE9-E866F85C08B0}" type="slidenum">
              <a:rPr lang="en-US" smtClean="0">
                <a:latin typeface="Helvetica" panose="020B0604020202020204"/>
                <a:cs typeface="Helvetica" panose="020B0604020202020204"/>
              </a:rPr>
              <a:t>22</a:t>
            </a:fld>
            <a:endParaRPr lang="en-US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8589E-94BB-9448-9D06-E2D96591BE02}"/>
              </a:ext>
            </a:extLst>
          </p:cNvPr>
          <p:cNvSpPr txBox="1"/>
          <p:nvPr/>
        </p:nvSpPr>
        <p:spPr>
          <a:xfrm>
            <a:off x="0" y="64886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>
                <a:solidFill>
                  <a:srgbClr val="5F7D95"/>
                </a:solidFill>
                <a:effectLst/>
                <a:latin typeface="Helvetica" panose="020B0604020202020204"/>
                <a:cs typeface="Helvetica" panose="020B0604020202020204"/>
              </a:rPr>
              <a:t>image: </a:t>
            </a:r>
            <a:r>
              <a:rPr lang="en-GB" b="0" i="0" err="1">
                <a:solidFill>
                  <a:srgbClr val="5F7D95"/>
                </a:solidFill>
                <a:effectLst/>
                <a:latin typeface="Helvetica" panose="020B0604020202020204"/>
                <a:cs typeface="Helvetica" panose="020B0604020202020204"/>
              </a:rPr>
              <a:t>Flaticon.com</a:t>
            </a:r>
            <a:endParaRPr lang="en-US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EBF37-3003-4F2B-40F0-1982CD4CBD68}"/>
              </a:ext>
            </a:extLst>
          </p:cNvPr>
          <p:cNvSpPr txBox="1"/>
          <p:nvPr/>
        </p:nvSpPr>
        <p:spPr>
          <a:xfrm>
            <a:off x="981075" y="1847850"/>
            <a:ext cx="10677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F3864"/>
                </a:solidFill>
                <a:latin typeface="Helvetica" panose="020B0604020202020204"/>
                <a:cs typeface="Helvetica" panose="020B0604020202020204"/>
              </a:rPr>
              <a:t>For more details on the Bayesian network comparison (test) please see the documentation of the </a:t>
            </a:r>
            <a:r>
              <a:rPr lang="en-US" sz="2400" dirty="0" err="1">
                <a:solidFill>
                  <a:srgbClr val="1F3864"/>
                </a:solidFill>
                <a:latin typeface="Helvetica" panose="020B0604020202020204"/>
                <a:cs typeface="Helvetica" panose="020B0604020202020204"/>
              </a:rPr>
              <a:t>bgms</a:t>
            </a:r>
            <a:r>
              <a:rPr lang="en-US" sz="2400" dirty="0">
                <a:solidFill>
                  <a:srgbClr val="1F3864"/>
                </a:solidFill>
                <a:latin typeface="Helvetica" panose="020B0604020202020204"/>
                <a:cs typeface="Helvetica" panose="020B0604020202020204"/>
              </a:rPr>
              <a:t> package as well as: Marsman, M., Waldorp, L., Sekulovski, N., &amp; Haslbeck, J. M. B. (2024). A Bayesian Independent Samples T Test for Parameter Differences in Networks of Binary and Ordinal Variables. </a:t>
            </a:r>
            <a:r>
              <a:rPr lang="en-US" sz="2400" dirty="0">
                <a:solidFill>
                  <a:srgbClr val="1F3864"/>
                </a:solidFill>
                <a:latin typeface="Helvetica" panose="020B0604020202020204"/>
                <a:cs typeface="Helvetica" panose="020B0604020202020204"/>
                <a:hlinkClick r:id="rId3"/>
              </a:rPr>
              <a:t>https://doi.org/10.31219/osf.io/f4pk9</a:t>
            </a:r>
            <a:endParaRPr lang="en-US" sz="2400" dirty="0">
              <a:solidFill>
                <a:srgbClr val="1F3864"/>
              </a:solidFill>
              <a:latin typeface="Helvetica" panose="020B0604020202020204"/>
              <a:cs typeface="Helvetica" panose="020B0604020202020204"/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rgbClr val="1F3864"/>
              </a:solidFill>
              <a:latin typeface="Helvetica" panose="020B0604020202020204"/>
              <a:cs typeface="Helvetica" panose="020B0604020202020204"/>
            </a:endParaRPr>
          </a:p>
          <a:p>
            <a:r>
              <a:rPr lang="en-US" sz="2400" dirty="0">
                <a:solidFill>
                  <a:srgbClr val="1F3864"/>
                </a:solidFill>
                <a:latin typeface="Helvetica" panose="020B0604020202020204"/>
                <a:cs typeface="Helvetica" panose="020B0604020202020204"/>
              </a:rPr>
              <a:t>For more details on clustering analysis, see: </a:t>
            </a:r>
            <a:r>
              <a:rPr lang="en-US" sz="2400" dirty="0">
                <a:solidFill>
                  <a:srgbClr val="1F3864"/>
                </a:solidFill>
                <a:latin typeface="Helvetica" panose="020B0604020202020204"/>
                <a:cs typeface="Helvetica" panose="020B0604020202020204"/>
                <a:hlinkClick r:id="rId4"/>
              </a:rPr>
              <a:t>https://www.nikolasekulovski.com/blog/post2/</a:t>
            </a:r>
            <a:endParaRPr lang="en-US" sz="2400" dirty="0">
              <a:solidFill>
                <a:srgbClr val="1F3864"/>
              </a:solidFill>
              <a:latin typeface="Helvetica" panose="020B0604020202020204"/>
              <a:cs typeface="Helvetica" panose="020B0604020202020204"/>
            </a:endParaRPr>
          </a:p>
          <a:p>
            <a:r>
              <a:rPr lang="en-US" sz="2400" dirty="0">
                <a:solidFill>
                  <a:srgbClr val="1F3864"/>
                </a:solidFill>
                <a:latin typeface="Helvetica" panose="020B0604020202020204"/>
                <a:cs typeface="Helvetica" panose="020B0604020202020204"/>
              </a:rPr>
              <a:t>Sekulovski, N., Arena, G., Mr., Haslbeck, J. M. B., Huth, K., Friel, N., &amp; Marsman, M. (2025). A Stochastic Block Prior for Clustering in Graphical Models. </a:t>
            </a:r>
            <a:r>
              <a:rPr lang="en-US" sz="2400" dirty="0">
                <a:solidFill>
                  <a:srgbClr val="1F3864"/>
                </a:solidFill>
                <a:latin typeface="Helvetica" panose="020B0604020202020204"/>
                <a:cs typeface="Helvetica" panose="020B0604020202020204"/>
                <a:hlinkClick r:id="rId5"/>
              </a:rPr>
              <a:t>https://doi.org/10.31234/osf.io/29p3m_v1</a:t>
            </a:r>
            <a:r>
              <a:rPr lang="en-US" sz="2400" dirty="0">
                <a:solidFill>
                  <a:srgbClr val="1F3864"/>
                </a:solidFill>
                <a:latin typeface="Helvetica" panose="020B0604020202020204"/>
                <a:cs typeface="Helvetica" panose="020B0604020202020204"/>
              </a:rPr>
              <a:t> </a:t>
            </a:r>
            <a:endParaRPr lang="en-NL" sz="2400" dirty="0">
              <a:solidFill>
                <a:srgbClr val="1F3864"/>
              </a:solidFill>
              <a:latin typeface="Helvetica" panose="020B0604020202020204"/>
              <a:cs typeface="Helvetica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52615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A987F-EB0E-D44A-962D-EAE1E4411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A0B-CD00-6B04-0EB7-B5605724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595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End of Part II</a:t>
            </a:r>
            <a:endParaRPr lang="en-NL" sz="40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3F0437-644F-5F3F-21CE-5A134D1A987E}"/>
              </a:ext>
            </a:extLst>
          </p:cNvPr>
          <p:cNvGrpSpPr/>
          <p:nvPr/>
        </p:nvGrpSpPr>
        <p:grpSpPr>
          <a:xfrm>
            <a:off x="8508469" y="2295700"/>
            <a:ext cx="2818400" cy="2533424"/>
            <a:chOff x="8116963" y="2349000"/>
            <a:chExt cx="2818400" cy="25334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86F0E38-0733-54FD-B7D7-16AD871B3ABF}"/>
                </a:ext>
              </a:extLst>
            </p:cNvPr>
            <p:cNvGrpSpPr/>
            <p:nvPr/>
          </p:nvGrpSpPr>
          <p:grpSpPr>
            <a:xfrm>
              <a:off x="8116963" y="2349000"/>
              <a:ext cx="2818400" cy="2533424"/>
              <a:chOff x="7171993" y="2349000"/>
              <a:chExt cx="2818400" cy="2533424"/>
            </a:xfrm>
          </p:grpSpPr>
          <p:pic>
            <p:nvPicPr>
              <p:cNvPr id="7" name="Picture 6" descr="Icon&#10;&#10;Description automatically generated">
                <a:extLst>
                  <a:ext uri="{FF2B5EF4-FFF2-40B4-BE49-F238E27FC236}">
                    <a16:creationId xmlns:a16="http://schemas.microsoft.com/office/drawing/2014/main" id="{4D24996F-CAAE-FC01-7CA6-D20FCDF2C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4865" y="234900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39D9D6-FB9E-D118-EF21-E3486DA52C45}"/>
                  </a:ext>
                </a:extLst>
              </p:cNvPr>
              <p:cNvSpPr txBox="1"/>
              <p:nvPr/>
            </p:nvSpPr>
            <p:spPr>
              <a:xfrm>
                <a:off x="7171993" y="4359204"/>
                <a:ext cx="281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Part III: Practical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56C5755-9A7C-0B7E-B85E-8F8A9DDC8E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67171" y="2595816"/>
              <a:ext cx="858992" cy="1260000"/>
              <a:chOff x="4110393" y="5245072"/>
              <a:chExt cx="680214" cy="10800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B19358F8-216E-697A-E3DC-7A70A07222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52401"/>
              <a:stretch/>
            </p:blipFill>
            <p:spPr>
              <a:xfrm>
                <a:off x="4110393" y="5245072"/>
                <a:ext cx="514065" cy="10800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531E0B0-C771-4F21-FA76-D951E941ED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8293" t="48040" r="9"/>
              <a:stretch/>
            </p:blipFill>
            <p:spPr>
              <a:xfrm>
                <a:off x="4244118" y="5775815"/>
                <a:ext cx="546489" cy="549257"/>
              </a:xfrm>
              <a:prstGeom prst="rect">
                <a:avLst/>
              </a:prstGeom>
            </p:spPr>
          </p:pic>
        </p:grp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E32F6-2B7F-FBEB-924D-A7320435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1BBB-3647-7146-9CE9-E866F85C08B0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80B9E0-B3FF-6122-C0BC-2EF82F6F40A5}"/>
              </a:ext>
            </a:extLst>
          </p:cNvPr>
          <p:cNvSpPr txBox="1"/>
          <p:nvPr/>
        </p:nvSpPr>
        <p:spPr>
          <a:xfrm>
            <a:off x="0" y="64886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>
                <a:solidFill>
                  <a:srgbClr val="5F7D95"/>
                </a:solidFill>
                <a:effectLst/>
                <a:latin typeface="Proxima Nova"/>
              </a:rPr>
              <a:t>image: </a:t>
            </a:r>
            <a:r>
              <a:rPr lang="en-GB" b="0" i="0" err="1">
                <a:solidFill>
                  <a:srgbClr val="5F7D95"/>
                </a:solidFill>
                <a:effectLst/>
                <a:latin typeface="Proxima Nova"/>
              </a:rPr>
              <a:t>Flaticon.com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92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2E5D4-74A1-8C33-E893-C2E1EB844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C6FE399-71EE-12C0-6462-459A5F1D69BD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5BD0E7-1C11-BF56-75CD-1114B1D2D95C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9624573E-E82E-FC84-1909-43E0E85CB588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Prior –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622D-76FD-E4C2-BA24-1B9578A5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5" y="1757362"/>
            <a:ext cx="5257800" cy="4246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Structure Prior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prior assumptions do I have about the density? Do I believe a particular edge should be included?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DB601E-EF89-5862-A8A5-19A0723ED30B}"/>
              </a:ext>
            </a:extLst>
          </p:cNvPr>
          <p:cNvSpPr txBox="1">
            <a:spLocks/>
          </p:cNvSpPr>
          <p:nvPr/>
        </p:nvSpPr>
        <p:spPr>
          <a:xfrm>
            <a:off x="6348673" y="1765383"/>
            <a:ext cx="5257800" cy="424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Parameter Prior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prior assumptions do I have about the strength of the edge weights? </a:t>
            </a:r>
          </a:p>
        </p:txBody>
      </p:sp>
      <p:pic>
        <p:nvPicPr>
          <p:cNvPr id="9" name="Picture 8" descr="A white text with black text&#10;&#10;Description automatically generated">
            <a:extLst>
              <a:ext uri="{FF2B5EF4-FFF2-40B4-BE49-F238E27FC236}">
                <a16:creationId xmlns:a16="http://schemas.microsoft.com/office/drawing/2014/main" id="{F9C77661-ACF8-A909-12A5-EEB8A53663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8"/>
          <a:stretch/>
        </p:blipFill>
        <p:spPr>
          <a:xfrm>
            <a:off x="2243892" y="3694287"/>
            <a:ext cx="7279106" cy="2900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62C01B-9E8C-FA5A-1A77-3DBAF8936B61}"/>
              </a:ext>
            </a:extLst>
          </p:cNvPr>
          <p:cNvSpPr/>
          <p:nvPr/>
        </p:nvSpPr>
        <p:spPr>
          <a:xfrm>
            <a:off x="5323840" y="5435600"/>
            <a:ext cx="2001520" cy="213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D4A7A-6043-1FA1-2E88-A316E64CF093}"/>
              </a:ext>
            </a:extLst>
          </p:cNvPr>
          <p:cNvCxnSpPr/>
          <p:nvPr/>
        </p:nvCxnSpPr>
        <p:spPr>
          <a:xfrm>
            <a:off x="5883445" y="4442691"/>
            <a:ext cx="68361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CCDD77-8281-D4E6-58E1-E8978FB6464C}"/>
              </a:ext>
            </a:extLst>
          </p:cNvPr>
          <p:cNvSpPr txBox="1"/>
          <p:nvPr/>
        </p:nvSpPr>
        <p:spPr>
          <a:xfrm>
            <a:off x="6574362" y="4273414"/>
            <a:ext cx="1173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endParaRPr lang="en-NL" sz="16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03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EB57-DAE0-DE8A-17E9-3C8FAC10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3575-A3D9-7421-71B4-FBD526DD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231906-1B22-72EA-8015-804E8158B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006"/>
            <a:ext cx="12192000" cy="624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E4C9B8-E80A-5A9C-C988-FA37DBBA1687}"/>
              </a:ext>
            </a:extLst>
          </p:cNvPr>
          <p:cNvSpPr txBox="1">
            <a:spLocks/>
          </p:cNvSpPr>
          <p:nvPr/>
        </p:nvSpPr>
        <p:spPr>
          <a:xfrm>
            <a:off x="537497" y="-10914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Possible Network Structures for p = 3</a:t>
            </a:r>
          </a:p>
        </p:txBody>
      </p:sp>
    </p:spTree>
    <p:extLst>
      <p:ext uri="{BB962C8B-B14F-4D97-AF65-F5344CB8AC3E}">
        <p14:creationId xmlns:p14="http://schemas.microsoft.com/office/powerpoint/2010/main" val="49166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418A6-9545-BEFD-B512-194551470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DCF1-51A7-C20F-A1DB-4AEAA3F4E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5959"/>
          </a:xfrm>
        </p:spPr>
        <p:txBody>
          <a:bodyPr>
            <a:noAutofit/>
          </a:bodyPr>
          <a:lstStyle/>
          <a:p>
            <a:r>
              <a:rPr lang="en-NL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Session setup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A5E1A1-9614-F994-E389-99CA4BADF53C}"/>
              </a:ext>
            </a:extLst>
          </p:cNvPr>
          <p:cNvGrpSpPr/>
          <p:nvPr/>
        </p:nvGrpSpPr>
        <p:grpSpPr>
          <a:xfrm>
            <a:off x="4785480" y="2295700"/>
            <a:ext cx="2621039" cy="2532944"/>
            <a:chOff x="4115174" y="2349000"/>
            <a:chExt cx="2621039" cy="2532944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20E5E7BA-142E-884E-08A4-3B5FDEA0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000" y="2349000"/>
              <a:ext cx="1440000" cy="144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F400F9-72B6-BBF3-8D52-59CEB8DECD94}"/>
                </a:ext>
              </a:extLst>
            </p:cNvPr>
            <p:cNvSpPr txBox="1"/>
            <p:nvPr/>
          </p:nvSpPr>
          <p:spPr>
            <a:xfrm>
              <a:off x="4115174" y="4358724"/>
              <a:ext cx="2621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II: Tutorial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31C6F-BDB0-DBFF-51D9-31AD80BC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1BBB-3647-7146-9CE9-E866F85C08B0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87B039-442E-5D66-1CC5-0D73BB594FCA}"/>
              </a:ext>
            </a:extLst>
          </p:cNvPr>
          <p:cNvSpPr txBox="1"/>
          <p:nvPr/>
        </p:nvSpPr>
        <p:spPr>
          <a:xfrm>
            <a:off x="0" y="64886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>
                <a:solidFill>
                  <a:srgbClr val="5F7D95"/>
                </a:solidFill>
                <a:effectLst/>
                <a:latin typeface="Proxima Nova"/>
              </a:rPr>
              <a:t>image: </a:t>
            </a:r>
            <a:r>
              <a:rPr lang="en-GB" b="0" i="0" err="1">
                <a:solidFill>
                  <a:srgbClr val="5F7D95"/>
                </a:solidFill>
                <a:effectLst/>
                <a:latin typeface="Proxima Nova"/>
              </a:rPr>
              <a:t>Flaticon.com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17430-AD91-B354-F12B-19A6058F34AB}"/>
              </a:ext>
            </a:extLst>
          </p:cNvPr>
          <p:cNvSpPr/>
          <p:nvPr/>
        </p:nvSpPr>
        <p:spPr>
          <a:xfrm>
            <a:off x="4310432" y="1838161"/>
            <a:ext cx="3429000" cy="3181678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0BD35-E89D-3D56-67AA-27E941BC1A73}"/>
              </a:ext>
            </a:extLst>
          </p:cNvPr>
          <p:cNvSpPr txBox="1"/>
          <p:nvPr/>
        </p:nvSpPr>
        <p:spPr>
          <a:xfrm>
            <a:off x="4210050" y="5161144"/>
            <a:ext cx="39719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Interpretation</a:t>
            </a:r>
          </a:p>
          <a:p>
            <a:pPr marL="457200" indent="-457200">
              <a:buFontTx/>
              <a:buAutoNum type="arabicParenR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Priors</a:t>
            </a:r>
          </a:p>
          <a:p>
            <a:pPr marL="457200" indent="-457200">
              <a:buAutoNum type="arabicParenR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Analysis (R &amp; JASP)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335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135258-86AA-DD4B-94B3-F565A335C42A}"/>
              </a:ext>
            </a:extLst>
          </p:cNvPr>
          <p:cNvSpPr txBox="1">
            <a:spLocks/>
          </p:cNvSpPr>
          <p:nvPr/>
        </p:nvSpPr>
        <p:spPr>
          <a:xfrm>
            <a:off x="7895968" y="4206982"/>
            <a:ext cx="3887090" cy="1588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interpretation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9CFE4-76EB-2348-B9B3-0B5CC838ACF1}"/>
              </a:ext>
            </a:extLst>
          </p:cNvPr>
          <p:cNvCxnSpPr>
            <a:cxnSpLocks/>
          </p:cNvCxnSpPr>
          <p:nvPr/>
        </p:nvCxnSpPr>
        <p:spPr>
          <a:xfrm>
            <a:off x="9159801" y="5788646"/>
            <a:ext cx="1843087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8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63D7-84F4-1C9B-0041-6988123F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94" y="2123799"/>
            <a:ext cx="5257800" cy="520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Is there an effect?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E3CE7-C89B-8154-28E8-9934CD184937}"/>
              </a:ext>
            </a:extLst>
          </p:cNvPr>
          <p:cNvSpPr txBox="1">
            <a:spLocks/>
          </p:cNvSpPr>
          <p:nvPr/>
        </p:nvSpPr>
        <p:spPr>
          <a:xfrm>
            <a:off x="6567483" y="5735017"/>
            <a:ext cx="5570883" cy="520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is the effect?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6F53A9-EF9E-AAC5-BBAB-0EF039FA8F0A}"/>
              </a:ext>
            </a:extLst>
          </p:cNvPr>
          <p:cNvGrpSpPr>
            <a:grpSpLocks noChangeAspect="1"/>
          </p:cNvGrpSpPr>
          <p:nvPr/>
        </p:nvGrpSpPr>
        <p:grpSpPr>
          <a:xfrm>
            <a:off x="8344622" y="3642238"/>
            <a:ext cx="2047227" cy="1620000"/>
            <a:chOff x="5893200" y="2222499"/>
            <a:chExt cx="1558800" cy="123350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E63AAB-1C69-5956-4BB8-EC7F39068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60492C-15EA-22B0-2703-42A47D7ED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0F68FB-7AA9-41AC-7803-F6D0BE06CEDB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FBD581-6513-A5CB-43F1-7020E55E7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16B6DF-08DB-39A0-9886-E6430A0D6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0F7D2E-A032-DE9B-BBE1-CA9BC3B52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558C1-AB51-55BE-FFD2-D1A0FBB6999C}"/>
              </a:ext>
            </a:extLst>
          </p:cNvPr>
          <p:cNvGrpSpPr>
            <a:grpSpLocks noChangeAspect="1"/>
          </p:cNvGrpSpPr>
          <p:nvPr/>
        </p:nvGrpSpPr>
        <p:grpSpPr>
          <a:xfrm>
            <a:off x="7002113" y="1876984"/>
            <a:ext cx="2047227" cy="1620000"/>
            <a:chOff x="5893200" y="2222499"/>
            <a:chExt cx="1558800" cy="123350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184B64-907C-6466-B30D-F94603EF7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EBD318-D1F5-A9B8-ECCA-5501414CC5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A0DF21-6C55-026B-C687-C64DC8C67573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B80A23-2A9A-717C-168D-EDF4ED956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8B4058-BE31-D6EE-97E8-7BDF8DA2C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18C959-2D13-664D-35A5-365F1713D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758E1B-05A6-3166-4945-3458669781CF}"/>
              </a:ext>
            </a:extLst>
          </p:cNvPr>
          <p:cNvGrpSpPr>
            <a:grpSpLocks noChangeAspect="1"/>
          </p:cNvGrpSpPr>
          <p:nvPr/>
        </p:nvGrpSpPr>
        <p:grpSpPr>
          <a:xfrm>
            <a:off x="1412186" y="2955910"/>
            <a:ext cx="2047226" cy="1620000"/>
            <a:chOff x="5893200" y="2222499"/>
            <a:chExt cx="1558800" cy="123350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2A8D40-EABC-1BC2-1836-B943CD104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CE34F3-3700-D81D-D295-B0DA0C321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BD45C9-BAD2-64DC-271A-6E211F4143B4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D159920-2DD7-332C-1F6F-F922377C3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784340-3D42-AE3D-899A-E094BDF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ED41DF-820E-0B77-4CEE-048DD2E1E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922D04-B800-4277-DF68-A0DE04966C9B}"/>
              </a:ext>
            </a:extLst>
          </p:cNvPr>
          <p:cNvGrpSpPr>
            <a:grpSpLocks noChangeAspect="1"/>
          </p:cNvGrpSpPr>
          <p:nvPr/>
        </p:nvGrpSpPr>
        <p:grpSpPr>
          <a:xfrm>
            <a:off x="3593179" y="3857710"/>
            <a:ext cx="2047227" cy="1620000"/>
            <a:chOff x="5893200" y="2222499"/>
            <a:chExt cx="1558800" cy="123350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CC878A-44DC-FC25-16F2-977C31B75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72E6299-AC1B-08D4-D535-5B21F828AC88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618129C-8FBF-B19B-C580-243F7E5F3B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9CF71C-93F8-A6C3-6E5F-E5BD0CCCA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ED3D996-9EE9-9254-F64F-1320D1D33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E37A0E-A48F-E478-BD0B-6C31B4E9AD2C}"/>
              </a:ext>
            </a:extLst>
          </p:cNvPr>
          <p:cNvGrpSpPr>
            <a:grpSpLocks noChangeAspect="1"/>
          </p:cNvGrpSpPr>
          <p:nvPr/>
        </p:nvGrpSpPr>
        <p:grpSpPr>
          <a:xfrm>
            <a:off x="9710343" y="1876983"/>
            <a:ext cx="2047227" cy="1620000"/>
            <a:chOff x="5893200" y="2222499"/>
            <a:chExt cx="1558800" cy="12335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DCD450D-D2E1-4449-9751-48454C3FD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D48C93-2FE7-312C-F350-F54A7C7CB4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B960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8C7D45-BCDF-0DE5-1C7C-4AF1B2E07707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DA0294-4BF8-4E76-48AB-D275C95F4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5B05D8-15D9-B7B9-0768-57DB0557DA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02677B-1F24-CFC5-17AB-6382D3918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D1D83C2-7DA5-D68E-FE43-8046E2A821C0}"/>
              </a:ext>
            </a:extLst>
          </p:cNvPr>
          <p:cNvSpPr/>
          <p:nvPr/>
        </p:nvSpPr>
        <p:spPr>
          <a:xfrm>
            <a:off x="6106770" y="1515354"/>
            <a:ext cx="5886447" cy="4684712"/>
          </a:xfrm>
          <a:prstGeom prst="rect">
            <a:avLst/>
          </a:prstGeom>
          <a:solidFill>
            <a:schemeClr val="bg1">
              <a:alpha val="81285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F913B34-F3B0-083E-D953-98741688DFB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Two questions in network analysis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23BDD4-5742-3F02-68E1-D28D6A6DF85C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3B2879-64F8-881E-3DF7-7F3D21CEBA0B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AB1588-3524-2961-42DE-854973C1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47" y="1473200"/>
            <a:ext cx="6041355" cy="147766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547CC5-A1C1-05CD-C077-C71455B7CE0F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9F58F2-30E9-2AB8-FCBD-46A5232EA8A5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C2C20C3-2FB0-4500-9631-5BD18DFFAEFB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1F3864"/>
                </a:solidFill>
                <a:latin typeface="Helvetica" pitchFamily="2" charset="0"/>
                <a:cs typeface="Courier New" panose="02070309020205020404" pitchFamily="49" charset="0"/>
              </a:rPr>
              <a:t>Bayesian hypothesis testing</a:t>
            </a:r>
          </a:p>
        </p:txBody>
      </p:sp>
      <p:pic>
        <p:nvPicPr>
          <p:cNvPr id="1026" name="Picture 2" descr="A graphical representation of a Bayes factor classification table. As... |  Download Scientific Diagram">
            <a:extLst>
              <a:ext uri="{FF2B5EF4-FFF2-40B4-BE49-F238E27FC236}">
                <a16:creationId xmlns:a16="http://schemas.microsoft.com/office/drawing/2014/main" id="{E6111508-5378-3625-D848-6EE47B91B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34"/>
          <a:stretch/>
        </p:blipFill>
        <p:spPr bwMode="auto">
          <a:xfrm>
            <a:off x="0" y="4025109"/>
            <a:ext cx="12192000" cy="159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E60E948-B8BE-812E-ECF5-9C29BBBE2307}"/>
              </a:ext>
            </a:extLst>
          </p:cNvPr>
          <p:cNvSpPr/>
          <p:nvPr/>
        </p:nvSpPr>
        <p:spPr>
          <a:xfrm>
            <a:off x="56763" y="3227502"/>
            <a:ext cx="1024226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Bayes factor as a </a:t>
            </a:r>
            <a:r>
              <a:rPr lang="en-US" sz="2800" b="1" u="sng" dirty="0">
                <a:solidFill>
                  <a:srgbClr val="002060"/>
                </a:solidFill>
                <a:latin typeface="Helvetica" pitchFamily="2" charset="0"/>
                <a:cs typeface="Times New Roman" panose="02020603050405020304" pitchFamily="18" charset="0"/>
              </a:rPr>
              <a:t>continuous</a:t>
            </a:r>
            <a:r>
              <a:rPr lang="en-US" sz="2800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 measure of evidence</a:t>
            </a:r>
          </a:p>
        </p:txBody>
      </p:sp>
      <p:pic>
        <p:nvPicPr>
          <p:cNvPr id="37" name="Picture 2" descr="A graphical representation of a Bayes factor classification table. As... |  Download Scientific Diagram">
            <a:extLst>
              <a:ext uri="{FF2B5EF4-FFF2-40B4-BE49-F238E27FC236}">
                <a16:creationId xmlns:a16="http://schemas.microsoft.com/office/drawing/2014/main" id="{0B50D8D2-61CE-BD4A-4DF6-C82C47D9C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" t="66416" r="134" b="9259"/>
          <a:stretch/>
        </p:blipFill>
        <p:spPr bwMode="auto">
          <a:xfrm>
            <a:off x="0" y="5783783"/>
            <a:ext cx="12192000" cy="103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EDA60D-5551-30CA-5E95-57CF060BD0B3}"/>
              </a:ext>
            </a:extLst>
          </p:cNvPr>
          <p:cNvSpPr/>
          <p:nvPr/>
        </p:nvSpPr>
        <p:spPr>
          <a:xfrm>
            <a:off x="8876150" y="4025109"/>
            <a:ext cx="3315850" cy="2845591"/>
          </a:xfrm>
          <a:prstGeom prst="rect">
            <a:avLst/>
          </a:prstGeom>
          <a:solidFill>
            <a:schemeClr val="accent1">
              <a:lumMod val="75000"/>
              <a:alpha val="576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6A9B5D-DBD5-7480-A0B5-1D664BA45E89}"/>
              </a:ext>
            </a:extLst>
          </p:cNvPr>
          <p:cNvSpPr/>
          <p:nvPr/>
        </p:nvSpPr>
        <p:spPr>
          <a:xfrm>
            <a:off x="0" y="4025109"/>
            <a:ext cx="3315850" cy="2845591"/>
          </a:xfrm>
          <a:prstGeom prst="rect">
            <a:avLst/>
          </a:prstGeom>
          <a:solidFill>
            <a:srgbClr val="C00000">
              <a:alpha val="5763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2C16-86A7-8F3F-F150-63162DA30ADD}"/>
              </a:ext>
            </a:extLst>
          </p:cNvPr>
          <p:cNvSpPr/>
          <p:nvPr/>
        </p:nvSpPr>
        <p:spPr>
          <a:xfrm>
            <a:off x="3315850" y="4025109"/>
            <a:ext cx="5560300" cy="2845591"/>
          </a:xfrm>
          <a:prstGeom prst="rect">
            <a:avLst/>
          </a:prstGeom>
          <a:solidFill>
            <a:schemeClr val="bg1">
              <a:lumMod val="65000"/>
              <a:alpha val="576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421DC1-6A78-9398-BF58-DF59B2549E4A}"/>
              </a:ext>
            </a:extLst>
          </p:cNvPr>
          <p:cNvCxnSpPr>
            <a:endCxn id="20" idx="2"/>
          </p:cNvCxnSpPr>
          <p:nvPr/>
        </p:nvCxnSpPr>
        <p:spPr>
          <a:xfrm>
            <a:off x="6096000" y="3727783"/>
            <a:ext cx="0" cy="3142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5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7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A2AF03-BE46-8254-2FCF-261B72138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312" y="969882"/>
            <a:ext cx="8431824" cy="604473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B3668D2-0D4B-332D-52D6-09FF4818B02F}"/>
              </a:ext>
            </a:extLst>
          </p:cNvPr>
          <p:cNvCxnSpPr>
            <a:cxnSpLocks/>
          </p:cNvCxnSpPr>
          <p:nvPr/>
        </p:nvCxnSpPr>
        <p:spPr>
          <a:xfrm>
            <a:off x="152912" y="3566466"/>
            <a:ext cx="40588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D68A0F-1201-EF53-0FE3-9CC0405C084A}"/>
              </a:ext>
            </a:extLst>
          </p:cNvPr>
          <p:cNvCxnSpPr>
            <a:cxnSpLocks/>
          </p:cNvCxnSpPr>
          <p:nvPr/>
        </p:nvCxnSpPr>
        <p:spPr>
          <a:xfrm>
            <a:off x="152912" y="4055840"/>
            <a:ext cx="405888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FC27CB-DE3D-50C0-933C-E456A637ED0E}"/>
              </a:ext>
            </a:extLst>
          </p:cNvPr>
          <p:cNvCxnSpPr>
            <a:cxnSpLocks/>
          </p:cNvCxnSpPr>
          <p:nvPr/>
        </p:nvCxnSpPr>
        <p:spPr>
          <a:xfrm>
            <a:off x="152912" y="4605660"/>
            <a:ext cx="4058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C63473C-A200-C4AF-3DB2-C51F67B34112}"/>
              </a:ext>
            </a:extLst>
          </p:cNvPr>
          <p:cNvSpPr/>
          <p:nvPr/>
        </p:nvSpPr>
        <p:spPr>
          <a:xfrm>
            <a:off x="618392" y="3316326"/>
            <a:ext cx="3882189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Evidence for inclusion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367DCD-7BB0-2F6A-ED05-23D2BD88C22C}"/>
              </a:ext>
            </a:extLst>
          </p:cNvPr>
          <p:cNvSpPr/>
          <p:nvPr/>
        </p:nvSpPr>
        <p:spPr>
          <a:xfrm>
            <a:off x="624794" y="3868767"/>
            <a:ext cx="3882189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Inconclusive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10819E-7181-FBA3-9192-87BF1AAC0730}"/>
              </a:ext>
            </a:extLst>
          </p:cNvPr>
          <p:cNvSpPr/>
          <p:nvPr/>
        </p:nvSpPr>
        <p:spPr>
          <a:xfrm>
            <a:off x="624794" y="4421207"/>
            <a:ext cx="3882189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Evidence for exclusion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E3F2B7-21AC-9FFA-1C4F-2361BA0A77D4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 evidence plot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F526FC-A498-C1A5-E581-5F9BE28A60FB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91AEE5-3875-C94D-6AB2-B72163573FD9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68A17-E9F3-CA23-B9C9-4C31171F98D3}"/>
              </a:ext>
            </a:extLst>
          </p:cNvPr>
          <p:cNvSpPr/>
          <p:nvPr/>
        </p:nvSpPr>
        <p:spPr>
          <a:xfrm>
            <a:off x="618392" y="1550971"/>
            <a:ext cx="4233008" cy="433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Edge: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Inclusion Bayes factor for each edge (in categories)</a:t>
            </a:r>
          </a:p>
          <a:p>
            <a:endParaRPr lang="en-US" sz="22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 Color: </a:t>
            </a:r>
          </a:p>
        </p:txBody>
      </p:sp>
    </p:spTree>
    <p:extLst>
      <p:ext uri="{BB962C8B-B14F-4D97-AF65-F5344CB8AC3E}">
        <p14:creationId xmlns:p14="http://schemas.microsoft.com/office/powerpoint/2010/main" val="40510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CFAD227-EFF1-64B0-284D-EBF00B2DA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13"/>
          <a:stretch/>
        </p:blipFill>
        <p:spPr>
          <a:xfrm>
            <a:off x="7417700" y="1805573"/>
            <a:ext cx="4412477" cy="54373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091DBC-ACE4-9281-997C-9DDCA5E626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939"/>
          <a:stretch/>
        </p:blipFill>
        <p:spPr>
          <a:xfrm>
            <a:off x="1174910" y="1850665"/>
            <a:ext cx="4419006" cy="54373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C06AEE-C799-541B-7C62-E367189ACD89}"/>
              </a:ext>
            </a:extLst>
          </p:cNvPr>
          <p:cNvSpPr/>
          <p:nvPr/>
        </p:nvSpPr>
        <p:spPr>
          <a:xfrm>
            <a:off x="1007955" y="1305292"/>
            <a:ext cx="538731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Edges with a BF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&gt; 1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;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 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included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0DFECF-C1CF-0E01-F0E4-F6E2E9148B01}"/>
              </a:ext>
            </a:extLst>
          </p:cNvPr>
          <p:cNvSpPr/>
          <p:nvPr/>
        </p:nvSpPr>
        <p:spPr>
          <a:xfrm>
            <a:off x="6804682" y="1288258"/>
            <a:ext cx="538731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Edges with a BF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&lt; 1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;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 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excluded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47A196-9AD1-8EE3-BC5A-AB771B97D01E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 evidence plot - split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701A65-C197-4107-EDAA-D453358C1789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02FE82-A1ED-6835-98E3-307B6FC81E54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3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63D7-84F4-1C9B-0041-6988123F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94" y="2123799"/>
            <a:ext cx="5257800" cy="520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Is there an effect?</a:t>
            </a:r>
          </a:p>
          <a:p>
            <a:pPr marL="0" indent="0">
              <a:buNone/>
            </a:pP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E3CE7-C89B-8154-28E8-9934CD184937}"/>
              </a:ext>
            </a:extLst>
          </p:cNvPr>
          <p:cNvSpPr txBox="1">
            <a:spLocks/>
          </p:cNvSpPr>
          <p:nvPr/>
        </p:nvSpPr>
        <p:spPr>
          <a:xfrm>
            <a:off x="6567483" y="5735017"/>
            <a:ext cx="5570883" cy="520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is the effect?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6F53A9-EF9E-AAC5-BBAB-0EF039FA8F0A}"/>
              </a:ext>
            </a:extLst>
          </p:cNvPr>
          <p:cNvGrpSpPr>
            <a:grpSpLocks noChangeAspect="1"/>
          </p:cNvGrpSpPr>
          <p:nvPr/>
        </p:nvGrpSpPr>
        <p:grpSpPr>
          <a:xfrm>
            <a:off x="8344622" y="3642238"/>
            <a:ext cx="2047227" cy="1620000"/>
            <a:chOff x="5893200" y="2222499"/>
            <a:chExt cx="1558800" cy="123350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E63AAB-1C69-5956-4BB8-EC7F39068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60492C-15EA-22B0-2703-42A47D7ED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0F68FB-7AA9-41AC-7803-F6D0BE06CEDB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FBD581-6513-A5CB-43F1-7020E55E7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16B6DF-08DB-39A0-9886-E6430A0D6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0F7D2E-A032-DE9B-BBE1-CA9BC3B52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558C1-AB51-55BE-FFD2-D1A0FBB6999C}"/>
              </a:ext>
            </a:extLst>
          </p:cNvPr>
          <p:cNvGrpSpPr>
            <a:grpSpLocks noChangeAspect="1"/>
          </p:cNvGrpSpPr>
          <p:nvPr/>
        </p:nvGrpSpPr>
        <p:grpSpPr>
          <a:xfrm>
            <a:off x="7002113" y="1876984"/>
            <a:ext cx="2047227" cy="1620000"/>
            <a:chOff x="5893200" y="2222499"/>
            <a:chExt cx="1558800" cy="123350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184B64-907C-6466-B30D-F94603EF7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EBD318-D1F5-A9B8-ECCA-5501414CC5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A0DF21-6C55-026B-C687-C64DC8C67573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B80A23-2A9A-717C-168D-EDF4ED956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8B4058-BE31-D6EE-97E8-7BDF8DA2C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18C959-2D13-664D-35A5-365F1713D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758E1B-05A6-3166-4945-3458669781CF}"/>
              </a:ext>
            </a:extLst>
          </p:cNvPr>
          <p:cNvGrpSpPr>
            <a:grpSpLocks noChangeAspect="1"/>
          </p:cNvGrpSpPr>
          <p:nvPr/>
        </p:nvGrpSpPr>
        <p:grpSpPr>
          <a:xfrm>
            <a:off x="1412186" y="2955910"/>
            <a:ext cx="2047226" cy="1620000"/>
            <a:chOff x="5893200" y="2222499"/>
            <a:chExt cx="1558800" cy="123350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2A8D40-EABC-1BC2-1836-B943CD104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CE34F3-3700-D81D-D295-B0DA0C321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BD45C9-BAD2-64DC-271A-6E211F4143B4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D159920-2DD7-332C-1F6F-F922377C3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784340-3D42-AE3D-899A-E094BDF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ED41DF-820E-0B77-4CEE-048DD2E1E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922D04-B800-4277-DF68-A0DE04966C9B}"/>
              </a:ext>
            </a:extLst>
          </p:cNvPr>
          <p:cNvGrpSpPr>
            <a:grpSpLocks noChangeAspect="1"/>
          </p:cNvGrpSpPr>
          <p:nvPr/>
        </p:nvGrpSpPr>
        <p:grpSpPr>
          <a:xfrm>
            <a:off x="3593179" y="3857710"/>
            <a:ext cx="2047227" cy="1620000"/>
            <a:chOff x="5893200" y="2222499"/>
            <a:chExt cx="1558800" cy="123350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CC878A-44DC-FC25-16F2-977C31B75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72E6299-AC1B-08D4-D535-5B21F828AC88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618129C-8FBF-B19B-C580-243F7E5F3B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9CF71C-93F8-A6C3-6E5F-E5BD0CCCA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ED3D996-9EE9-9254-F64F-1320D1D33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E37A0E-A48F-E478-BD0B-6C31B4E9AD2C}"/>
              </a:ext>
            </a:extLst>
          </p:cNvPr>
          <p:cNvGrpSpPr>
            <a:grpSpLocks noChangeAspect="1"/>
          </p:cNvGrpSpPr>
          <p:nvPr/>
        </p:nvGrpSpPr>
        <p:grpSpPr>
          <a:xfrm>
            <a:off x="9710343" y="1876983"/>
            <a:ext cx="2047227" cy="1620000"/>
            <a:chOff x="5893200" y="2222499"/>
            <a:chExt cx="1558800" cy="12335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DCD450D-D2E1-4449-9751-48454C3FD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D48C93-2FE7-312C-F350-F54A7C7CB4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B960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8C7D45-BCDF-0DE5-1C7C-4AF1B2E07707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DA0294-4BF8-4E76-48AB-D275C95F4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5B05D8-15D9-B7B9-0768-57DB0557DA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02677B-1F24-CFC5-17AB-6382D3918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D1D83C2-7DA5-D68E-FE43-8046E2A821C0}"/>
              </a:ext>
            </a:extLst>
          </p:cNvPr>
          <p:cNvSpPr/>
          <p:nvPr/>
        </p:nvSpPr>
        <p:spPr>
          <a:xfrm>
            <a:off x="380636" y="1423553"/>
            <a:ext cx="5886447" cy="4684712"/>
          </a:xfrm>
          <a:prstGeom prst="rect">
            <a:avLst/>
          </a:prstGeom>
          <a:solidFill>
            <a:schemeClr val="bg1">
              <a:alpha val="81285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F913B34-F3B0-083E-D953-98741688DFB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Two questions in network analysis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23BDD4-5742-3F02-68E1-D28D6A6DF85C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3B2879-64F8-881E-3DF7-7F3D21CEBA0B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0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960</Words>
  <Application>Microsoft Office PowerPoint</Application>
  <PresentationFormat>Widescreen</PresentationFormat>
  <Paragraphs>196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Helvetica</vt:lpstr>
      <vt:lpstr>inherit</vt:lpstr>
      <vt:lpstr>Proxima Nova</vt:lpstr>
      <vt:lpstr>Office Theme</vt:lpstr>
      <vt:lpstr>Bayesian Graphical Modeling </vt:lpstr>
      <vt:lpstr>Session setup</vt:lpstr>
      <vt:lpstr>Session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– main output </vt:lpstr>
      <vt:lpstr>Available Plots:</vt:lpstr>
      <vt:lpstr>A demonstration in</vt:lpstr>
      <vt:lpstr>A demonstration in</vt:lpstr>
      <vt:lpstr>PowerPoint Presentation</vt:lpstr>
      <vt:lpstr>Additional Information </vt:lpstr>
      <vt:lpstr>End of Part II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mayor’s depression</dc:title>
  <dc:creator>Karoline Huth</dc:creator>
  <cp:lastModifiedBy>Nikola Sekulovski</cp:lastModifiedBy>
  <cp:revision>62</cp:revision>
  <dcterms:created xsi:type="dcterms:W3CDTF">2020-11-24T16:03:39Z</dcterms:created>
  <dcterms:modified xsi:type="dcterms:W3CDTF">2025-07-01T20:33:50Z</dcterms:modified>
</cp:coreProperties>
</file>