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7"/>
  </p:notesMasterIdLst>
  <p:sldIdLst>
    <p:sldId id="346" r:id="rId2"/>
    <p:sldId id="667" r:id="rId3"/>
    <p:sldId id="668" r:id="rId4"/>
    <p:sldId id="604" r:id="rId5"/>
    <p:sldId id="266" r:id="rId6"/>
    <p:sldId id="670" r:id="rId7"/>
    <p:sldId id="595" r:id="rId8"/>
    <p:sldId id="596" r:id="rId9"/>
    <p:sldId id="606" r:id="rId10"/>
    <p:sldId id="592" r:id="rId11"/>
    <p:sldId id="603" r:id="rId12"/>
    <p:sldId id="602" r:id="rId13"/>
    <p:sldId id="601" r:id="rId14"/>
    <p:sldId id="605" r:id="rId15"/>
    <p:sldId id="594" r:id="rId16"/>
    <p:sldId id="671" r:id="rId17"/>
    <p:sldId id="665" r:id="rId18"/>
    <p:sldId id="672" r:id="rId19"/>
    <p:sldId id="674" r:id="rId20"/>
    <p:sldId id="675" r:id="rId21"/>
    <p:sldId id="629" r:id="rId22"/>
    <p:sldId id="669" r:id="rId23"/>
    <p:sldId id="663" r:id="rId24"/>
    <p:sldId id="630" r:id="rId25"/>
    <p:sldId id="6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10C9E-A1F5-4C19-B230-19F1EC3F5B8A}" v="10" dt="2025-01-22T10:20:32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5226" autoAdjust="0"/>
  </p:normalViewPr>
  <p:slideViewPr>
    <p:cSldViewPr snapToGrid="0" snapToObjects="1">
      <p:cViewPr varScale="1">
        <p:scale>
          <a:sx n="78" d="100"/>
          <a:sy n="78" d="100"/>
        </p:scale>
        <p:origin x="10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</pc:sldChg>
    </pc:docChg>
  </pc:docChgLst>
  <pc:docChgLst>
    <pc:chgData name="Nikola Sekulovski" userId="2345901e-73d2-462d-8b82-8af2d9a2a087" providerId="ADAL" clId="{E9B10C9E-A1F5-4C19-B230-19F1EC3F5B8A}"/>
    <pc:docChg chg="modSld">
      <pc:chgData name="Nikola Sekulovski" userId="2345901e-73d2-462d-8b82-8af2d9a2a087" providerId="ADAL" clId="{E9B10C9E-A1F5-4C19-B230-19F1EC3F5B8A}" dt="2025-01-22T10:20:32.188" v="8"/>
      <pc:docMkLst>
        <pc:docMk/>
      </pc:docMkLst>
      <pc:sldChg chg="modAnim">
        <pc:chgData name="Nikola Sekulovski" userId="2345901e-73d2-462d-8b82-8af2d9a2a087" providerId="ADAL" clId="{E9B10C9E-A1F5-4C19-B230-19F1EC3F5B8A}" dt="2025-01-22T10:20:32.188" v="8"/>
        <pc:sldMkLst>
          <pc:docMk/>
          <pc:sldMk cId="3936712023" sldId="601"/>
        </pc:sldMkLst>
      </pc:sldChg>
      <pc:sldChg chg="modSp modAnim">
        <pc:chgData name="Nikola Sekulovski" userId="2345901e-73d2-462d-8b82-8af2d9a2a087" providerId="ADAL" clId="{E9B10C9E-A1F5-4C19-B230-19F1EC3F5B8A}" dt="2025-01-22T10:19:31.794" v="2"/>
        <pc:sldMkLst>
          <pc:docMk/>
          <pc:sldMk cId="972036101" sldId="602"/>
        </pc:sldMkLst>
        <pc:spChg chg="mod">
          <ac:chgData name="Nikola Sekulovski" userId="2345901e-73d2-462d-8b82-8af2d9a2a087" providerId="ADAL" clId="{E9B10C9E-A1F5-4C19-B230-19F1EC3F5B8A}" dt="2025-01-17T17:00:01.905" v="1"/>
          <ac:spMkLst>
            <pc:docMk/>
            <pc:sldMk cId="972036101" sldId="602"/>
            <ac:spMk id="3" creationId="{BCF9DA46-A066-8C30-6E55-FD9521659176}"/>
          </ac:spMkLst>
        </pc:spChg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</pc:sldChg>
    </pc:docChg>
  </pc:docChgLst>
  <pc:docChgLst>
    <pc:chgData name="Nikola Sekulovski" userId="2345901e-73d2-462d-8b82-8af2d9a2a087" providerId="ADAL" clId="{0F26EB7B-BFDD-4BF7-B392-77E8D6A13D8E}"/>
    <pc:docChg chg="undo custSel addSld delSld modSld sldOrd">
      <pc:chgData name="Nikola Sekulovski" userId="2345901e-73d2-462d-8b82-8af2d9a2a087" providerId="ADAL" clId="{0F26EB7B-BFDD-4BF7-B392-77E8D6A13D8E}" dt="2025-01-16T14:16:38.569" v="1393" actId="207"/>
      <pc:docMkLst>
        <pc:docMk/>
      </pc:docMkLst>
      <pc:sldChg chg="del">
        <pc:chgData name="Nikola Sekulovski" userId="2345901e-73d2-462d-8b82-8af2d9a2a087" providerId="ADAL" clId="{0F26EB7B-BFDD-4BF7-B392-77E8D6A13D8E}" dt="2025-01-16T13:28:54.298" v="97" actId="2696"/>
        <pc:sldMkLst>
          <pc:docMk/>
          <pc:sldMk cId="149297165" sldId="300"/>
        </pc:sldMkLst>
      </pc:sldChg>
      <pc:sldChg chg="del">
        <pc:chgData name="Nikola Sekulovski" userId="2345901e-73d2-462d-8b82-8af2d9a2a087" providerId="ADAL" clId="{0F26EB7B-BFDD-4BF7-B392-77E8D6A13D8E}" dt="2025-01-16T13:58:38.008" v="1006" actId="2696"/>
        <pc:sldMkLst>
          <pc:docMk/>
          <pc:sldMk cId="1123499816" sldId="327"/>
        </pc:sldMkLst>
      </pc:sldChg>
      <pc:sldChg chg="modSp mod">
        <pc:chgData name="Nikola Sekulovski" userId="2345901e-73d2-462d-8b82-8af2d9a2a087" providerId="ADAL" clId="{0F26EB7B-BFDD-4BF7-B392-77E8D6A13D8E}" dt="2025-01-16T13:33:46.817" v="212" actId="208"/>
        <pc:sldMkLst>
          <pc:docMk/>
          <pc:sldMk cId="2942932033" sldId="592"/>
        </pc:sldMkLst>
        <pc:spChg chg="mod">
          <ac:chgData name="Nikola Sekulovski" userId="2345901e-73d2-462d-8b82-8af2d9a2a087" providerId="ADAL" clId="{0F26EB7B-BFDD-4BF7-B392-77E8D6A13D8E}" dt="2025-01-16T13:27:51.806" v="9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Nikola Sekulovski" userId="2345901e-73d2-462d-8b82-8af2d9a2a087" providerId="ADAL" clId="{0F26EB7B-BFDD-4BF7-B392-77E8D6A13D8E}" dt="2025-01-16T13:33:46.817" v="212" actId="208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Nikola Sekulovski" userId="2345901e-73d2-462d-8b82-8af2d9a2a087" providerId="ADAL" clId="{0F26EB7B-BFDD-4BF7-B392-77E8D6A13D8E}" dt="2025-01-16T13:53:43.829" v="647" actId="120"/>
        <pc:sldMkLst>
          <pc:docMk/>
          <pc:sldMk cId="3116476232" sldId="594"/>
        </pc:sldMkLst>
        <pc:spChg chg="mod">
          <ac:chgData name="Nikola Sekulovski" userId="2345901e-73d2-462d-8b82-8af2d9a2a087" providerId="ADAL" clId="{0F26EB7B-BFDD-4BF7-B392-77E8D6A13D8E}" dt="2025-01-16T13:35:07.154" v="358" actId="1076"/>
          <ac:spMkLst>
            <pc:docMk/>
            <pc:sldMk cId="3116476232" sldId="594"/>
            <ac:spMk id="5" creationId="{84F0D9DD-87B2-D358-6DD8-EA9BA9B519FD}"/>
          </ac:spMkLst>
        </pc:spChg>
        <pc:spChg chg="mod">
          <ac:chgData name="Nikola Sekulovski" userId="2345901e-73d2-462d-8b82-8af2d9a2a087" providerId="ADAL" clId="{0F26EB7B-BFDD-4BF7-B392-77E8D6A13D8E}" dt="2025-01-16T13:53:43.829" v="647" actId="120"/>
          <ac:spMkLst>
            <pc:docMk/>
            <pc:sldMk cId="3116476232" sldId="594"/>
            <ac:spMk id="10" creationId="{9D015A37-7B68-0861-28F4-79E614793CDF}"/>
          </ac:spMkLst>
        </pc:spChg>
        <pc:picChg chg="add mod">
          <ac:chgData name="Nikola Sekulovski" userId="2345901e-73d2-462d-8b82-8af2d9a2a087" providerId="ADAL" clId="{0F26EB7B-BFDD-4BF7-B392-77E8D6A13D8E}" dt="2025-01-16T13:53:36.472" v="646" actId="1076"/>
          <ac:picMkLst>
            <pc:docMk/>
            <pc:sldMk cId="3116476232" sldId="594"/>
            <ac:picMk id="4" creationId="{5C6FA86C-F2DE-4C2C-9CE4-CE745324B546}"/>
          </ac:picMkLst>
        </pc:picChg>
        <pc:picChg chg="mod">
          <ac:chgData name="Nikola Sekulovski" userId="2345901e-73d2-462d-8b82-8af2d9a2a087" providerId="ADAL" clId="{0F26EB7B-BFDD-4BF7-B392-77E8D6A13D8E}" dt="2025-01-16T13:35:04.210" v="357" actId="1076"/>
          <ac:picMkLst>
            <pc:docMk/>
            <pc:sldMk cId="3116476232" sldId="594"/>
            <ac:picMk id="2050" creationId="{258739DC-43E7-C767-5E27-1BAD4753FB25}"/>
          </ac:picMkLst>
        </pc:picChg>
      </pc:sldChg>
      <pc:sldChg chg="modSp mod ord">
        <pc:chgData name="Nikola Sekulovski" userId="2345901e-73d2-462d-8b82-8af2d9a2a087" providerId="ADAL" clId="{0F26EB7B-BFDD-4BF7-B392-77E8D6A13D8E}" dt="2025-01-16T14:02:29.492" v="1154"/>
        <pc:sldMkLst>
          <pc:docMk/>
          <pc:sldMk cId="3936712023" sldId="601"/>
        </pc:sldMkLst>
        <pc:spChg chg="mod">
          <ac:chgData name="Nikola Sekulovski" userId="2345901e-73d2-462d-8b82-8af2d9a2a087" providerId="ADAL" clId="{0F26EB7B-BFDD-4BF7-B392-77E8D6A13D8E}" dt="2025-01-16T13:33:38.450" v="211" actId="20577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Nikola Sekulovski" userId="2345901e-73d2-462d-8b82-8af2d9a2a087" providerId="ADAL" clId="{0F26EB7B-BFDD-4BF7-B392-77E8D6A13D8E}" dt="2025-01-16T13:33:12.753" v="205" actId="207"/>
          <ac:spMkLst>
            <pc:docMk/>
            <pc:sldMk cId="3936712023" sldId="601"/>
            <ac:spMk id="8" creationId="{7C2C20C3-2FB0-4500-9631-5BD18DFFAEFB}"/>
          </ac:spMkLst>
        </pc:spChg>
        <pc:cxnChg chg="mod">
          <ac:chgData name="Nikola Sekulovski" userId="2345901e-73d2-462d-8b82-8af2d9a2a087" providerId="ADAL" clId="{0F26EB7B-BFDD-4BF7-B392-77E8D6A13D8E}" dt="2025-01-16T13:33:04.941" v="203" actId="208"/>
          <ac:cxnSpMkLst>
            <pc:docMk/>
            <pc:sldMk cId="3936712023" sldId="601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33:08.991" v="204" actId="208"/>
          <ac:cxnSpMkLst>
            <pc:docMk/>
            <pc:sldMk cId="3936712023" sldId="601"/>
            <ac:cxnSpMk id="7" creationId="{739F58F2-30E9-2AB8-FCBD-46A5232EA8A5}"/>
          </ac:cxnSpMkLst>
        </pc:cxnChg>
      </pc:sldChg>
      <pc:sldChg chg="modSp mod ord modAnim">
        <pc:chgData name="Nikola Sekulovski" userId="2345901e-73d2-462d-8b82-8af2d9a2a087" providerId="ADAL" clId="{0F26EB7B-BFDD-4BF7-B392-77E8D6A13D8E}" dt="2025-01-16T14:02:50.106" v="1205" actId="20577"/>
        <pc:sldMkLst>
          <pc:docMk/>
          <pc:sldMk cId="972036101" sldId="602"/>
        </pc:sldMkLst>
        <pc:spChg chg="mod">
          <ac:chgData name="Nikola Sekulovski" userId="2345901e-73d2-462d-8b82-8af2d9a2a087" providerId="ADAL" clId="{0F26EB7B-BFDD-4BF7-B392-77E8D6A13D8E}" dt="2025-01-16T14:02:03.923" v="1149" actId="2057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0F26EB7B-BFDD-4BF7-B392-77E8D6A13D8E}" dt="2025-01-16T14:02:08.629" v="1150"/>
          <ac:spMkLst>
            <pc:docMk/>
            <pc:sldMk cId="972036101" sldId="602"/>
            <ac:spMk id="5" creationId="{4E1AEB7C-6D72-C634-FFF4-6946DF676988}"/>
          </ac:spMkLst>
        </pc:spChg>
        <pc:spChg chg="mod">
          <ac:chgData name="Nikola Sekulovski" userId="2345901e-73d2-462d-8b82-8af2d9a2a087" providerId="ADAL" clId="{0F26EB7B-BFDD-4BF7-B392-77E8D6A13D8E}" dt="2025-01-16T14:02:50.106" v="1205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ord">
        <pc:chgData name="Nikola Sekulovski" userId="2345901e-73d2-462d-8b82-8af2d9a2a087" providerId="ADAL" clId="{0F26EB7B-BFDD-4BF7-B392-77E8D6A13D8E}" dt="2025-01-16T14:00:50.476" v="1023"/>
        <pc:sldMkLst>
          <pc:docMk/>
          <pc:sldMk cId="2081536377" sldId="603"/>
        </pc:sldMkLst>
      </pc:sldChg>
      <pc:sldChg chg="ord">
        <pc:chgData name="Nikola Sekulovski" userId="2345901e-73d2-462d-8b82-8af2d9a2a087" providerId="ADAL" clId="{0F26EB7B-BFDD-4BF7-B392-77E8D6A13D8E}" dt="2025-01-16T13:33:54.219" v="214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0F26EB7B-BFDD-4BF7-B392-77E8D6A13D8E}" dt="2025-01-16T14:16:38.569" v="1393" actId="207"/>
        <pc:sldMkLst>
          <pc:docMk/>
          <pc:sldMk cId="300369435" sldId="629"/>
        </pc:sldMkLst>
        <pc:spChg chg="mod">
          <ac:chgData name="Nikola Sekulovski" userId="2345901e-73d2-462d-8b82-8af2d9a2a087" providerId="ADAL" clId="{0F26EB7B-BFDD-4BF7-B392-77E8D6A13D8E}" dt="2025-01-16T14:16:38.569" v="1393" actId="207"/>
          <ac:spMkLst>
            <pc:docMk/>
            <pc:sldMk cId="300369435" sldId="629"/>
            <ac:spMk id="3" creationId="{5094284B-A076-5C63-64C0-FE2C8753A20F}"/>
          </ac:spMkLst>
        </pc:spChg>
      </pc:sldChg>
      <pc:sldChg chg="del">
        <pc:chgData name="Nikola Sekulovski" userId="2345901e-73d2-462d-8b82-8af2d9a2a087" providerId="ADAL" clId="{0F26EB7B-BFDD-4BF7-B392-77E8D6A13D8E}" dt="2025-01-13T16:52:06.348" v="3" actId="2696"/>
        <pc:sldMkLst>
          <pc:docMk/>
          <pc:sldMk cId="3241801107" sldId="660"/>
        </pc:sldMkLst>
      </pc:sldChg>
      <pc:sldChg chg="del">
        <pc:chgData name="Nikola Sekulovski" userId="2345901e-73d2-462d-8b82-8af2d9a2a087" providerId="ADAL" clId="{0F26EB7B-BFDD-4BF7-B392-77E8D6A13D8E}" dt="2025-01-13T16:56:35.831" v="76" actId="2696"/>
        <pc:sldMkLst>
          <pc:docMk/>
          <pc:sldMk cId="58150391" sldId="662"/>
        </pc:sldMkLst>
      </pc:sldChg>
      <pc:sldChg chg="modSp mod">
        <pc:chgData name="Nikola Sekulovski" userId="2345901e-73d2-462d-8b82-8af2d9a2a087" providerId="ADAL" clId="{0F26EB7B-BFDD-4BF7-B392-77E8D6A13D8E}" dt="2025-01-13T16:55:06.980" v="71" actId="20577"/>
        <pc:sldMkLst>
          <pc:docMk/>
          <pc:sldMk cId="1439737133" sldId="663"/>
        </pc:sldMkLst>
        <pc:spChg chg="mod">
          <ac:chgData name="Nikola Sekulovski" userId="2345901e-73d2-462d-8b82-8af2d9a2a087" providerId="ADAL" clId="{0F26EB7B-BFDD-4BF7-B392-77E8D6A13D8E}" dt="2025-01-13T16:55:06.980" v="71" actId="20577"/>
          <ac:spMkLst>
            <pc:docMk/>
            <pc:sldMk cId="1439737133" sldId="663"/>
            <ac:spMk id="2" creationId="{7CAF2572-DFBC-5C3C-6DD1-7DF95DE9223F}"/>
          </ac:spMkLst>
        </pc:spChg>
      </pc:sldChg>
      <pc:sldChg chg="del">
        <pc:chgData name="Nikola Sekulovski" userId="2345901e-73d2-462d-8b82-8af2d9a2a087" providerId="ADAL" clId="{0F26EB7B-BFDD-4BF7-B392-77E8D6A13D8E}" dt="2025-01-13T16:53:16.047" v="19" actId="2696"/>
        <pc:sldMkLst>
          <pc:docMk/>
          <pc:sldMk cId="2349041220" sldId="664"/>
        </pc:sldMkLst>
      </pc:sldChg>
      <pc:sldChg chg="addSp delSp modSp mod">
        <pc:chgData name="Nikola Sekulovski" userId="2345901e-73d2-462d-8b82-8af2d9a2a087" providerId="ADAL" clId="{0F26EB7B-BFDD-4BF7-B392-77E8D6A13D8E}" dt="2025-01-16T13:55:09.034" v="651" actId="1076"/>
        <pc:sldMkLst>
          <pc:docMk/>
          <pc:sldMk cId="3936193047" sldId="665"/>
        </pc:sldMkLst>
        <pc:spChg chg="mod">
          <ac:chgData name="Nikola Sekulovski" userId="2345901e-73d2-462d-8b82-8af2d9a2a087" providerId="ADAL" clId="{0F26EB7B-BFDD-4BF7-B392-77E8D6A13D8E}" dt="2025-01-16T13:48:30.273" v="393" actId="20577"/>
          <ac:spMkLst>
            <pc:docMk/>
            <pc:sldMk cId="3936193047" sldId="665"/>
            <ac:spMk id="2" creationId="{AAD24308-1F07-1F8F-078D-1E48E9D3142C}"/>
          </ac:spMkLst>
        </pc:spChg>
        <pc:picChg chg="add mod">
          <ac:chgData name="Nikola Sekulovski" userId="2345901e-73d2-462d-8b82-8af2d9a2a087" providerId="ADAL" clId="{0F26EB7B-BFDD-4BF7-B392-77E8D6A13D8E}" dt="2025-01-16T13:55:09.034" v="651" actId="1076"/>
          <ac:picMkLst>
            <pc:docMk/>
            <pc:sldMk cId="3936193047" sldId="665"/>
            <ac:picMk id="1026" creationId="{4BE9C82D-678F-6A4A-8A7F-209B34251F47}"/>
          </ac:picMkLst>
        </pc:picChg>
      </pc:sldChg>
      <pc:sldChg chg="addSp modSp mod">
        <pc:chgData name="Nikola Sekulovski" userId="2345901e-73d2-462d-8b82-8af2d9a2a087" providerId="ADAL" clId="{0F26EB7B-BFDD-4BF7-B392-77E8D6A13D8E}" dt="2025-01-16T13:30:55.910" v="168" actId="20577"/>
        <pc:sldMkLst>
          <pc:docMk/>
          <pc:sldMk cId="491668415" sldId="666"/>
        </pc:sldMkLst>
        <pc:spChg chg="add mod">
          <ac:chgData name="Nikola Sekulovski" userId="2345901e-73d2-462d-8b82-8af2d9a2a087" providerId="ADAL" clId="{0F26EB7B-BFDD-4BF7-B392-77E8D6A13D8E}" dt="2025-01-16T13:30:55.910" v="168" actId="20577"/>
          <ac:spMkLst>
            <pc:docMk/>
            <pc:sldMk cId="491668415" sldId="666"/>
            <ac:spMk id="4" creationId="{A3E4C9B8-E80A-5A9C-C988-FA37DBBA1687}"/>
          </ac:spMkLst>
        </pc:spChg>
      </pc:sldChg>
      <pc:sldChg chg="modSp add mod ord">
        <pc:chgData name="Nikola Sekulovski" userId="2345901e-73d2-462d-8b82-8af2d9a2a087" providerId="ADAL" clId="{0F26EB7B-BFDD-4BF7-B392-77E8D6A13D8E}" dt="2025-01-13T16:54:14.132" v="26" actId="20577"/>
        <pc:sldMkLst>
          <pc:docMk/>
          <pc:sldMk cId="3787594792" sldId="667"/>
        </pc:sldMkLst>
        <pc:spChg chg="mod">
          <ac:chgData name="Nikola Sekulovski" userId="2345901e-73d2-462d-8b82-8af2d9a2a087" providerId="ADAL" clId="{0F26EB7B-BFDD-4BF7-B392-77E8D6A13D8E}" dt="2025-01-13T16:54:09.941" v="21" actId="20577"/>
          <ac:spMkLst>
            <pc:docMk/>
            <pc:sldMk cId="3787594792" sldId="667"/>
            <ac:spMk id="5" creationId="{DDFE8273-6E84-D4ED-5BF6-6E55E638EE51}"/>
          </ac:spMkLst>
        </pc:spChg>
        <pc:spChg chg="mod">
          <ac:chgData name="Nikola Sekulovski" userId="2345901e-73d2-462d-8b82-8af2d9a2a087" providerId="ADAL" clId="{0F26EB7B-BFDD-4BF7-B392-77E8D6A13D8E}" dt="2025-01-13T16:54:14.132" v="26" actId="20577"/>
          <ac:spMkLst>
            <pc:docMk/>
            <pc:sldMk cId="3787594792" sldId="667"/>
            <ac:spMk id="8" creationId="{A6CE2D8E-62B0-D3E5-2ADA-EA100201CA1E}"/>
          </ac:spMkLst>
        </pc:spChg>
        <pc:spChg chg="mod">
          <ac:chgData name="Nikola Sekulovski" userId="2345901e-73d2-462d-8b82-8af2d9a2a087" providerId="ADAL" clId="{0F26EB7B-BFDD-4BF7-B392-77E8D6A13D8E}" dt="2025-01-13T16:54:06.382" v="20" actId="20577"/>
          <ac:spMkLst>
            <pc:docMk/>
            <pc:sldMk cId="3787594792" sldId="667"/>
            <ac:spMk id="11" creationId="{3FAA4AEB-BF05-FDA3-9E6D-951F44C4066C}"/>
          </ac:spMkLst>
        </pc:spChg>
      </pc:sldChg>
      <pc:sldChg chg="addSp delSp modSp mod">
        <pc:chgData name="Nikola Sekulovski" userId="2345901e-73d2-462d-8b82-8af2d9a2a087" providerId="ADAL" clId="{0F26EB7B-BFDD-4BF7-B392-77E8D6A13D8E}" dt="2025-01-13T16:54:42.442" v="27" actId="20577"/>
        <pc:sldMkLst>
          <pc:docMk/>
          <pc:sldMk cId="123352382" sldId="668"/>
        </pc:sldMkLst>
        <pc:spChg chg="add mod">
          <ac:chgData name="Nikola Sekulovski" userId="2345901e-73d2-462d-8b82-8af2d9a2a087" providerId="ADAL" clId="{0F26EB7B-BFDD-4BF7-B392-77E8D6A13D8E}" dt="2025-01-13T16:52:37.314" v="5" actId="1076"/>
          <ac:spMkLst>
            <pc:docMk/>
            <pc:sldMk cId="123352382" sldId="668"/>
            <ac:spMk id="6" creationId="{FAA17430-AD91-B354-F12B-19A6058F34AB}"/>
          </ac:spMkLst>
        </pc:spChg>
        <pc:spChg chg="mod">
          <ac:chgData name="Nikola Sekulovski" userId="2345901e-73d2-462d-8b82-8af2d9a2a087" providerId="ADAL" clId="{0F26EB7B-BFDD-4BF7-B392-77E8D6A13D8E}" dt="2025-01-13T16:54:42.442" v="27" actId="20577"/>
          <ac:spMkLst>
            <pc:docMk/>
            <pc:sldMk cId="123352382" sldId="668"/>
            <ac:spMk id="11" creationId="{5FF400F9-72B6-BBF3-8D52-59CEB8DECD94}"/>
          </ac:spMkLst>
        </pc:spChg>
        <pc:spChg chg="add mod">
          <ac:chgData name="Nikola Sekulovski" userId="2345901e-73d2-462d-8b82-8af2d9a2a087" providerId="ADAL" clId="{0F26EB7B-BFDD-4BF7-B392-77E8D6A13D8E}" dt="2025-01-13T16:53:11.485" v="18" actId="14100"/>
          <ac:spMkLst>
            <pc:docMk/>
            <pc:sldMk cId="123352382" sldId="668"/>
            <ac:spMk id="13" creationId="{2C20BD35-E89D-3D56-67AA-27E941BC1A73}"/>
          </ac:spMkLst>
        </pc:spChg>
      </pc:sldChg>
      <pc:sldChg chg="delSp modSp add mod">
        <pc:chgData name="Nikola Sekulovski" userId="2345901e-73d2-462d-8b82-8af2d9a2a087" providerId="ADAL" clId="{0F26EB7B-BFDD-4BF7-B392-77E8D6A13D8E}" dt="2025-01-13T16:56:38.791" v="77" actId="21"/>
        <pc:sldMkLst>
          <pc:docMk/>
          <pc:sldMk cId="3852615969" sldId="669"/>
        </pc:sldMkLst>
        <pc:spChg chg="mod">
          <ac:chgData name="Nikola Sekulovski" userId="2345901e-73d2-462d-8b82-8af2d9a2a087" providerId="ADAL" clId="{0F26EB7B-BFDD-4BF7-B392-77E8D6A13D8E}" dt="2025-01-13T16:55:40.567" v="74" actId="20577"/>
          <ac:spMkLst>
            <pc:docMk/>
            <pc:sldMk cId="3852615969" sldId="669"/>
            <ac:spMk id="2" creationId="{CC6B8EA9-8158-906B-FDB1-C96706733FDF}"/>
          </ac:spMkLst>
        </pc:spChg>
      </pc:sldChg>
      <pc:sldChg chg="modSp add mod ord">
        <pc:chgData name="Nikola Sekulovski" userId="2345901e-73d2-462d-8b82-8af2d9a2a087" providerId="ADAL" clId="{0F26EB7B-BFDD-4BF7-B392-77E8D6A13D8E}" dt="2025-01-16T13:29:49.431" v="116" actId="20577"/>
        <pc:sldMkLst>
          <pc:docMk/>
          <pc:sldMk cId="1889156723" sldId="670"/>
        </pc:sldMkLst>
        <pc:spChg chg="mod">
          <ac:chgData name="Nikola Sekulovski" userId="2345901e-73d2-462d-8b82-8af2d9a2a087" providerId="ADAL" clId="{0F26EB7B-BFDD-4BF7-B392-77E8D6A13D8E}" dt="2025-01-16T13:29:49.431" v="116" actId="20577"/>
          <ac:spMkLst>
            <pc:docMk/>
            <pc:sldMk cId="1889156723" sldId="670"/>
            <ac:spMk id="36" creationId="{5E60E948-B8BE-812E-ECF5-9C29BBBE2307}"/>
          </ac:spMkLst>
        </pc:spChg>
        <pc:cxnChg chg="mod">
          <ac:chgData name="Nikola Sekulovski" userId="2345901e-73d2-462d-8b82-8af2d9a2a087" providerId="ADAL" clId="{0F26EB7B-BFDD-4BF7-B392-77E8D6A13D8E}" dt="2025-01-16T13:29:27.316" v="99" actId="208"/>
          <ac:cxnSpMkLst>
            <pc:docMk/>
            <pc:sldMk cId="1889156723" sldId="670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29:22.863" v="98" actId="208"/>
          <ac:cxnSpMkLst>
            <pc:docMk/>
            <pc:sldMk cId="1889156723" sldId="670"/>
            <ac:cxnSpMk id="7" creationId="{739F58F2-30E9-2AB8-FCBD-46A5232EA8A5}"/>
          </ac:cxnSpMkLst>
        </pc:cxnChg>
      </pc:sldChg>
      <pc:sldChg chg="addSp delSp modSp new mod setBg">
        <pc:chgData name="Nikola Sekulovski" userId="2345901e-73d2-462d-8b82-8af2d9a2a087" providerId="ADAL" clId="{0F26EB7B-BFDD-4BF7-B392-77E8D6A13D8E}" dt="2025-01-16T13:38:35.176" v="390" actId="2711"/>
        <pc:sldMkLst>
          <pc:docMk/>
          <pc:sldMk cId="1427503086" sldId="671"/>
        </pc:sldMkLst>
        <pc:spChg chg="add mod">
          <ac:chgData name="Nikola Sekulovski" userId="2345901e-73d2-462d-8b82-8af2d9a2a087" providerId="ADAL" clId="{0F26EB7B-BFDD-4BF7-B392-77E8D6A13D8E}" dt="2025-01-16T13:38:35.176" v="390" actId="2711"/>
          <ac:spMkLst>
            <pc:docMk/>
            <pc:sldMk cId="1427503086" sldId="671"/>
            <ac:spMk id="6" creationId="{32778E9F-E572-F106-C301-85DC3CC79FA6}"/>
          </ac:spMkLst>
        </pc:spChg>
        <pc:spChg chg="add">
          <ac:chgData name="Nikola Sekulovski" userId="2345901e-73d2-462d-8b82-8af2d9a2a087" providerId="ADAL" clId="{0F26EB7B-BFDD-4BF7-B392-77E8D6A13D8E}" dt="2025-01-16T13:38:22.680" v="388" actId="26606"/>
          <ac:spMkLst>
            <pc:docMk/>
            <pc:sldMk cId="1427503086" sldId="671"/>
            <ac:spMk id="11" creationId="{D12DDE76-C203-4047-9998-63900085B5E8}"/>
          </ac:spMkLst>
        </pc:spChg>
        <pc:picChg chg="add mod ord">
          <ac:chgData name="Nikola Sekulovski" userId="2345901e-73d2-462d-8b82-8af2d9a2a087" providerId="ADAL" clId="{0F26EB7B-BFDD-4BF7-B392-77E8D6A13D8E}" dt="2025-01-16T13:38:23.559" v="389" actId="1076"/>
          <ac:picMkLst>
            <pc:docMk/>
            <pc:sldMk cId="1427503086" sldId="671"/>
            <ac:picMk id="4" creationId="{20F8956C-A3BE-9046-3918-8461B0015B51}"/>
          </ac:picMkLst>
        </pc:picChg>
      </pc:sldChg>
      <pc:sldChg chg="modSp new mod">
        <pc:chgData name="Nikola Sekulovski" userId="2345901e-73d2-462d-8b82-8af2d9a2a087" providerId="ADAL" clId="{0F26EB7B-BFDD-4BF7-B392-77E8D6A13D8E}" dt="2025-01-16T14:11:54.296" v="1379" actId="20577"/>
        <pc:sldMkLst>
          <pc:docMk/>
          <pc:sldMk cId="1624918191" sldId="672"/>
        </pc:sldMkLst>
        <pc:spChg chg="mod">
          <ac:chgData name="Nikola Sekulovski" userId="2345901e-73d2-462d-8b82-8af2d9a2a087" providerId="ADAL" clId="{0F26EB7B-BFDD-4BF7-B392-77E8D6A13D8E}" dt="2025-01-16T14:03:09.035" v="1225" actId="20577"/>
          <ac:spMkLst>
            <pc:docMk/>
            <pc:sldMk cId="1624918191" sldId="672"/>
            <ac:spMk id="2" creationId="{FB86F5D8-CCC3-2A4E-B33D-A5E0C33A24C9}"/>
          </ac:spMkLst>
        </pc:spChg>
        <pc:spChg chg="mod">
          <ac:chgData name="Nikola Sekulovski" userId="2345901e-73d2-462d-8b82-8af2d9a2a087" providerId="ADAL" clId="{0F26EB7B-BFDD-4BF7-B392-77E8D6A13D8E}" dt="2025-01-16T14:11:54.296" v="1379" actId="20577"/>
          <ac:spMkLst>
            <pc:docMk/>
            <pc:sldMk cId="1624918191" sldId="672"/>
            <ac:spMk id="3" creationId="{B1BA82CE-E79E-E366-2386-26E5F64EB496}"/>
          </ac:spMkLst>
        </pc:spChg>
      </pc:sldChg>
      <pc:sldChg chg="addSp delSp modSp new del mod setBg">
        <pc:chgData name="Nikola Sekulovski" userId="2345901e-73d2-462d-8b82-8af2d9a2a087" providerId="ADAL" clId="{0F26EB7B-BFDD-4BF7-B392-77E8D6A13D8E}" dt="2025-01-16T13:52:30.978" v="629" actId="2696"/>
        <pc:sldMkLst>
          <pc:docMk/>
          <pc:sldMk cId="1305298978" sldId="673"/>
        </pc:sldMkLst>
      </pc:sldChg>
      <pc:sldChg chg="addSp delSp modSp new del mod setBg">
        <pc:chgData name="Nikola Sekulovski" userId="2345901e-73d2-462d-8b82-8af2d9a2a087" providerId="ADAL" clId="{0F26EB7B-BFDD-4BF7-B392-77E8D6A13D8E}" dt="2025-01-16T14:05:49.529" v="1322" actId="2696"/>
        <pc:sldMkLst>
          <pc:docMk/>
          <pc:sldMk cId="2009697248" sldId="673"/>
        </pc:sldMkLst>
      </pc:sldChg>
      <pc:sldChg chg="addSp delSp modSp new mod setBg">
        <pc:chgData name="Nikola Sekulovski" userId="2345901e-73d2-462d-8b82-8af2d9a2a087" providerId="ADAL" clId="{0F26EB7B-BFDD-4BF7-B392-77E8D6A13D8E}" dt="2025-01-16T14:14:52.298" v="1385" actId="20577"/>
        <pc:sldMkLst>
          <pc:docMk/>
          <pc:sldMk cId="4111750085" sldId="674"/>
        </pc:sldMkLst>
        <pc:spChg chg="mod">
          <ac:chgData name="Nikola Sekulovski" userId="2345901e-73d2-462d-8b82-8af2d9a2a087" providerId="ADAL" clId="{0F26EB7B-BFDD-4BF7-B392-77E8D6A13D8E}" dt="2025-01-16T14:14:52.298" v="1385" actId="20577"/>
          <ac:spMkLst>
            <pc:docMk/>
            <pc:sldMk cId="4111750085" sldId="674"/>
            <ac:spMk id="2" creationId="{096B1849-F956-0DEF-78FE-00DEDFE1F05B}"/>
          </ac:spMkLst>
        </pc:spChg>
        <pc:spChg chg="add">
          <ac:chgData name="Nikola Sekulovski" userId="2345901e-73d2-462d-8b82-8af2d9a2a087" providerId="ADAL" clId="{0F26EB7B-BFDD-4BF7-B392-77E8D6A13D8E}" dt="2025-01-16T14:04:02.699" v="1288" actId="26606"/>
          <ac:spMkLst>
            <pc:docMk/>
            <pc:sldMk cId="4111750085" sldId="674"/>
            <ac:spMk id="9" creationId="{04812C46-200A-4DEB-A05E-3ED6C68C2387}"/>
          </ac:spMkLst>
        </pc:spChg>
        <pc:picChg chg="add mod">
          <ac:chgData name="Nikola Sekulovski" userId="2345901e-73d2-462d-8b82-8af2d9a2a087" providerId="ADAL" clId="{0F26EB7B-BFDD-4BF7-B392-77E8D6A13D8E}" dt="2025-01-16T14:04:02.699" v="1288" actId="26606"/>
          <ac:picMkLst>
            <pc:docMk/>
            <pc:sldMk cId="4111750085" sldId="674"/>
            <ac:picMk id="4" creationId="{6E66307D-F1B2-CB19-E5B6-B9A0ABE48327}"/>
          </ac:picMkLst>
        </pc:picChg>
        <pc:picChg chg="add mod">
          <ac:chgData name="Nikola Sekulovski" userId="2345901e-73d2-462d-8b82-8af2d9a2a087" providerId="ADAL" clId="{0F26EB7B-BFDD-4BF7-B392-77E8D6A13D8E}" dt="2025-01-16T14:04:38.983" v="1295" actId="1076"/>
          <ac:picMkLst>
            <pc:docMk/>
            <pc:sldMk cId="4111750085" sldId="674"/>
            <ac:picMk id="5" creationId="{C7680465-E728-E888-02BD-01C6CE24D772}"/>
          </ac:picMkLst>
        </pc:picChg>
      </pc:sldChg>
      <pc:sldChg chg="addSp delSp modSp mod delDesignElem">
        <pc:chgData name="Nikola Sekulovski" userId="2345901e-73d2-462d-8b82-8af2d9a2a087" providerId="ADAL" clId="{0F26EB7B-BFDD-4BF7-B392-77E8D6A13D8E}" dt="2025-01-16T14:15:04.191" v="1392" actId="1076"/>
        <pc:sldMkLst>
          <pc:docMk/>
          <pc:sldMk cId="3123290312" sldId="675"/>
        </pc:sldMkLst>
        <pc:spChg chg="mod">
          <ac:chgData name="Nikola Sekulovski" userId="2345901e-73d2-462d-8b82-8af2d9a2a087" providerId="ADAL" clId="{0F26EB7B-BFDD-4BF7-B392-77E8D6A13D8E}" dt="2025-01-16T14:14:58.671" v="1391" actId="20577"/>
          <ac:spMkLst>
            <pc:docMk/>
            <pc:sldMk cId="3123290312" sldId="675"/>
            <ac:spMk id="2" creationId="{3EA6A8A9-731D-22B8-4755-ABE81B31CB9B}"/>
          </ac:spMkLst>
        </pc:spChg>
        <pc:picChg chg="add mod">
          <ac:chgData name="Nikola Sekulovski" userId="2345901e-73d2-462d-8b82-8af2d9a2a087" providerId="ADAL" clId="{0F26EB7B-BFDD-4BF7-B392-77E8D6A13D8E}" dt="2025-01-16T14:15:04.191" v="1392" actId="1076"/>
          <ac:picMkLst>
            <pc:docMk/>
            <pc:sldMk cId="3123290312" sldId="675"/>
            <ac:picMk id="6" creationId="{E4AA2CDE-64AC-0D3E-EF7E-FA98A79FB106}"/>
          </ac:picMkLst>
        </pc:picChg>
      </pc:sldChg>
    </pc:docChg>
  </pc:docChgLst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</pc:sldChg>
    </pc:docChg>
  </pc:docChgLst>
  <pc:docChgLst>
    <pc:chgData name="Nikola Sekulovski" userId="2345901e-73d2-462d-8b82-8af2d9a2a087" providerId="ADAL" clId="{E9D0067C-498F-4541-B9C7-5E6A919B1BEC}"/>
    <pc:docChg chg="undo redo custSel addSld delSld modSld sldOrd">
      <pc:chgData name="Nikola Sekulovski" userId="2345901e-73d2-462d-8b82-8af2d9a2a087" providerId="ADAL" clId="{E9D0067C-498F-4541-B9C7-5E6A919B1BEC}" dt="2024-10-16T07:55:13.665" v="546" actId="1076"/>
      <pc:docMkLst>
        <pc:docMk/>
      </pc:docMkLst>
      <pc:sldChg chg="modSp mod">
        <pc:chgData name="Nikola Sekulovski" userId="2345901e-73d2-462d-8b82-8af2d9a2a087" providerId="ADAL" clId="{E9D0067C-498F-4541-B9C7-5E6A919B1BEC}" dt="2024-10-15T16:31:56.446" v="485" actId="208"/>
        <pc:sldMkLst>
          <pc:docMk/>
          <pc:sldMk cId="4077302" sldId="266"/>
        </pc:sldMkLst>
      </pc:sldChg>
      <pc:sldChg chg="addSp delSp modSp mod delAnim modAnim">
        <pc:chgData name="Nikola Sekulovski" userId="2345901e-73d2-462d-8b82-8af2d9a2a087" providerId="ADAL" clId="{E9D0067C-498F-4541-B9C7-5E6A919B1BEC}" dt="2024-10-15T16:32:08.034" v="487" actId="208"/>
        <pc:sldMkLst>
          <pc:docMk/>
          <pc:sldMk cId="149297165" sldId="300"/>
        </pc:sldMkLst>
      </pc:sldChg>
      <pc:sldChg chg="modSp mod">
        <pc:chgData name="Nikola Sekulovski" userId="2345901e-73d2-462d-8b82-8af2d9a2a087" providerId="ADAL" clId="{E9D0067C-498F-4541-B9C7-5E6A919B1BEC}" dt="2024-10-15T16:33:08.730" v="497" actId="208"/>
        <pc:sldMkLst>
          <pc:docMk/>
          <pc:sldMk cId="1123499816" sldId="327"/>
        </pc:sldMkLst>
      </pc:sldChg>
      <pc:sldChg chg="modSp mod">
        <pc:chgData name="Nikola Sekulovski" userId="2345901e-73d2-462d-8b82-8af2d9a2a087" providerId="ADAL" clId="{E9D0067C-498F-4541-B9C7-5E6A919B1BEC}" dt="2024-10-15T16:40:16.592" v="529" actId="207"/>
        <pc:sldMkLst>
          <pc:docMk/>
          <pc:sldMk cId="1131232699" sldId="346"/>
        </pc:sldMkLst>
      </pc:sldChg>
      <pc:sldChg chg="addSp delSp modSp mod">
        <pc:chgData name="Nikola Sekulovski" userId="2345901e-73d2-462d-8b82-8af2d9a2a087" providerId="ADAL" clId="{E9D0067C-498F-4541-B9C7-5E6A919B1BEC}" dt="2024-10-15T16:34:41.045" v="516" actId="21"/>
        <pc:sldMkLst>
          <pc:docMk/>
          <pc:sldMk cId="2942932033" sldId="592"/>
        </pc:sldMkLst>
      </pc:sldChg>
      <pc:sldChg chg="modSp mod ord">
        <pc:chgData name="Nikola Sekulovski" userId="2345901e-73d2-462d-8b82-8af2d9a2a087" providerId="ADAL" clId="{E9D0067C-498F-4541-B9C7-5E6A919B1BEC}" dt="2024-10-15T16:50:44.560" v="535"/>
        <pc:sldMkLst>
          <pc:docMk/>
          <pc:sldMk cId="3116476232" sldId="594"/>
        </pc:sldMkLst>
      </pc:sldChg>
      <pc:sldChg chg="modSp mod">
        <pc:chgData name="Nikola Sekulovski" userId="2345901e-73d2-462d-8b82-8af2d9a2a087" providerId="ADAL" clId="{E9D0067C-498F-4541-B9C7-5E6A919B1BEC}" dt="2024-10-15T16:32:26.140" v="489" actId="208"/>
        <pc:sldMkLst>
          <pc:docMk/>
          <pc:sldMk cId="405105674" sldId="595"/>
        </pc:sldMkLst>
      </pc:sldChg>
      <pc:sldChg chg="modSp mod">
        <pc:chgData name="Nikola Sekulovski" userId="2345901e-73d2-462d-8b82-8af2d9a2a087" providerId="ADAL" clId="{E9D0067C-498F-4541-B9C7-5E6A919B1BEC}" dt="2024-10-15T16:32:35.542" v="491" actId="208"/>
        <pc:sldMkLst>
          <pc:docMk/>
          <pc:sldMk cId="2170931248" sldId="596"/>
        </pc:sldMkLst>
      </pc:sldChg>
      <pc:sldChg chg="del modNotesTx">
        <pc:chgData name="Nikola Sekulovski" userId="2345901e-73d2-462d-8b82-8af2d9a2a087" providerId="ADAL" clId="{E9D0067C-498F-4541-B9C7-5E6A919B1BEC}" dt="2024-10-10T11:47:16.292" v="368" actId="2696"/>
        <pc:sldMkLst>
          <pc:docMk/>
          <pc:sldMk cId="3936712023" sldId="601"/>
        </pc:sldMkLst>
      </pc:sldChg>
      <pc:sldChg chg="modSp mod modAnim">
        <pc:chgData name="Nikola Sekulovski" userId="2345901e-73d2-462d-8b82-8af2d9a2a087" providerId="ADAL" clId="{E9D0067C-498F-4541-B9C7-5E6A919B1BEC}" dt="2024-10-15T16:35:13.048" v="520" actId="208"/>
        <pc:sldMkLst>
          <pc:docMk/>
          <pc:sldMk cId="972036101" sldId="602"/>
        </pc:sldMkLst>
      </pc:sldChg>
      <pc:sldChg chg="modSp mod ord">
        <pc:chgData name="Nikola Sekulovski" userId="2345901e-73d2-462d-8b82-8af2d9a2a087" providerId="ADAL" clId="{E9D0067C-498F-4541-B9C7-5E6A919B1BEC}" dt="2024-10-15T16:50:46.334" v="537"/>
        <pc:sldMkLst>
          <pc:docMk/>
          <pc:sldMk cId="2081536377" sldId="603"/>
        </pc:sldMkLst>
      </pc:sldChg>
      <pc:sldChg chg="modSp mod">
        <pc:chgData name="Nikola Sekulovski" userId="2345901e-73d2-462d-8b82-8af2d9a2a087" providerId="ADAL" clId="{E9D0067C-498F-4541-B9C7-5E6A919B1BEC}" dt="2024-10-15T14:39:12.654" v="421" actId="208"/>
        <pc:sldMkLst>
          <pc:docMk/>
          <pc:sldMk cId="966189764" sldId="604"/>
        </pc:sldMkLst>
      </pc:sldChg>
      <pc:sldChg chg="modSp mod ord">
        <pc:chgData name="Nikola Sekulovski" userId="2345901e-73d2-462d-8b82-8af2d9a2a087" providerId="ADAL" clId="{E9D0067C-498F-4541-B9C7-5E6A919B1BEC}" dt="2024-10-15T16:50:41.099" v="531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E9D0067C-498F-4541-B9C7-5E6A919B1BEC}" dt="2024-10-15T16:32:46.295" v="493" actId="208"/>
        <pc:sldMkLst>
          <pc:docMk/>
          <pc:sldMk cId="1393206164" sldId="606"/>
        </pc:sldMkLst>
      </pc:sldChg>
      <pc:sldChg chg="modSp mod ord">
        <pc:chgData name="Nikola Sekulovski" userId="2345901e-73d2-462d-8b82-8af2d9a2a087" providerId="ADAL" clId="{E9D0067C-498F-4541-B9C7-5E6A919B1BEC}" dt="2024-10-15T16:35:39.338" v="524" actId="208"/>
        <pc:sldMkLst>
          <pc:docMk/>
          <pc:sldMk cId="300369435" sldId="629"/>
        </pc:sldMkLst>
      </pc:sldChg>
      <pc:sldChg chg="addSp modSp mod modNotesTx">
        <pc:chgData name="Nikola Sekulovski" userId="2345901e-73d2-462d-8b82-8af2d9a2a087" providerId="ADAL" clId="{E9D0067C-498F-4541-B9C7-5E6A919B1BEC}" dt="2024-10-15T16:35:51.694" v="526" actId="208"/>
        <pc:sldMkLst>
          <pc:docMk/>
          <pc:sldMk cId="4221003262" sldId="630"/>
        </pc:sldMkLst>
      </pc:sldChg>
      <pc:sldChg chg="modSp del ord">
        <pc:chgData name="Nikola Sekulovski" userId="2345901e-73d2-462d-8b82-8af2d9a2a087" providerId="ADAL" clId="{E9D0067C-498F-4541-B9C7-5E6A919B1BEC}" dt="2024-10-15T14:26:45.919" v="384"/>
        <pc:sldMkLst>
          <pc:docMk/>
          <pc:sldMk cId="3241801107" sldId="660"/>
        </pc:sldMkLst>
      </pc:sldChg>
      <pc:sldChg chg="del">
        <pc:chgData name="Nikola Sekulovski" userId="2345901e-73d2-462d-8b82-8af2d9a2a087" providerId="ADAL" clId="{E9D0067C-498F-4541-B9C7-5E6A919B1BEC}" dt="2024-10-15T14:23:44.460" v="383" actId="2696"/>
        <pc:sldMkLst>
          <pc:docMk/>
          <pc:sldMk cId="668909138" sldId="661"/>
        </pc:sldMkLst>
      </pc:sldChg>
      <pc:sldChg chg="addSp delSp modSp mod">
        <pc:chgData name="Nikola Sekulovski" userId="2345901e-73d2-462d-8b82-8af2d9a2a087" providerId="ADAL" clId="{E9D0067C-498F-4541-B9C7-5E6A919B1BEC}" dt="2024-10-15T14:28:44.813" v="416" actId="207"/>
        <pc:sldMkLst>
          <pc:docMk/>
          <pc:sldMk cId="58150391" sldId="662"/>
        </pc:sldMkLst>
      </pc:sldChg>
      <pc:sldChg chg="addSp modSp mod">
        <pc:chgData name="Nikola Sekulovski" userId="2345901e-73d2-462d-8b82-8af2d9a2a087" providerId="ADAL" clId="{E9D0067C-498F-4541-B9C7-5E6A919B1BEC}" dt="2024-10-15T16:36:09.788" v="528"/>
        <pc:sldMkLst>
          <pc:docMk/>
          <pc:sldMk cId="1439737133" sldId="663"/>
        </pc:sldMkLst>
      </pc:sldChg>
      <pc:sldChg chg="addSp delSp modSp mod ord">
        <pc:chgData name="Nikola Sekulovski" userId="2345901e-73d2-462d-8b82-8af2d9a2a087" providerId="ADAL" clId="{E9D0067C-498F-4541-B9C7-5E6A919B1BEC}" dt="2024-10-15T14:38:40.395" v="418" actId="207"/>
        <pc:sldMkLst>
          <pc:docMk/>
          <pc:sldMk cId="2349041220" sldId="664"/>
        </pc:sldMkLst>
      </pc:sldChg>
      <pc:sldChg chg="addSp delSp modSp new mod">
        <pc:chgData name="Nikola Sekulovski" userId="2345901e-73d2-462d-8b82-8af2d9a2a087" providerId="ADAL" clId="{E9D0067C-498F-4541-B9C7-5E6A919B1BEC}" dt="2024-10-15T17:28:44.711" v="542" actId="1076"/>
        <pc:sldMkLst>
          <pc:docMk/>
          <pc:sldMk cId="3936193047" sldId="665"/>
        </pc:sldMkLst>
      </pc:sldChg>
      <pc:sldChg chg="addSp modSp new">
        <pc:chgData name="Nikola Sekulovski" userId="2345901e-73d2-462d-8b82-8af2d9a2a087" providerId="ADAL" clId="{E9D0067C-498F-4541-B9C7-5E6A919B1BEC}" dt="2024-10-16T07:55:13.665" v="546" actId="1076"/>
        <pc:sldMkLst>
          <pc:docMk/>
          <pc:sldMk cId="491668415" sldId="6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21DC-4260-A3E3-577E-E21E2358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1664E-4A2D-5022-4ABB-DEE39268E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1E68-FEB8-E440-598D-B06BF893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A65C-CAA8-D380-34CB-43D94A585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97493-1355-BD67-1B5E-A7445733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AEFC-2239-161C-B761-F7CE12B65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AA7F7-B53A-63A9-AA8F-95ED6B9CF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190A-8B1B-3CD0-2A4B-26ADA1955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7" y="5401266"/>
            <a:ext cx="474909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effectLst/>
                <a:latin typeface="Helvetica" pitchFamily="2" charset="0"/>
              </a:rPr>
              <a:t>Bayesian Methods for the Social Sciences II</a:t>
            </a:r>
          </a:p>
          <a:p>
            <a:r>
              <a:rPr lang="en-US" dirty="0" err="1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 (default)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 – Types &amp; Available Options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Independent Bernoulli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Beta-Binomial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Stochastic Block Model (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We are finishing the manuscript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Cauchy distribution (with an adjustable scale parameter)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Wishart or Matrix-F priors for GGM and GCGM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/>
                <a:cs typeface="Courier New"/>
              </a:rPr>
              <a:t>How do I get to my prior? </a:t>
            </a:r>
            <a:endParaRPr lang="en-US" sz="3200" b="1" dirty="0">
              <a:solidFill>
                <a:srgbClr val="002060"/>
              </a:solidFill>
              <a:latin typeface="Helvetica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C6EAF-580F-852F-321E-918CE6F5A90C}"/>
              </a:ext>
            </a:extLst>
          </p:cNvPr>
          <p:cNvSpPr/>
          <p:nvPr/>
        </p:nvSpPr>
        <p:spPr>
          <a:xfrm>
            <a:off x="558800" y="1757363"/>
            <a:ext cx="10782634" cy="475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Objective Prior: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Defining an “uninformative” prior distribution </a:t>
            </a: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Subject matter expertise: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“expert” knowledge on a topic </a:t>
            </a:r>
            <a:endParaRPr lang="en-US" sz="2200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Previous research: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previous (network) study results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Empirical data: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data that is similar/relevant to the one you want to assess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u="sng" dirty="0">
                <a:solidFill>
                  <a:srgbClr val="9E0C06"/>
                </a:solidFill>
                <a:latin typeface="Helvetica" pitchFamily="2" charset="0"/>
                <a:cs typeface="Courier New" panose="02070309020205020404" pitchFamily="49" charset="0"/>
              </a:rPr>
              <a:t>Always conduct a prior sensitivity check </a:t>
            </a:r>
          </a:p>
        </p:txBody>
      </p:sp>
    </p:spTree>
    <p:extLst>
      <p:ext uri="{BB962C8B-B14F-4D97-AF65-F5344CB8AC3E}">
        <p14:creationId xmlns:p14="http://schemas.microsoft.com/office/powerpoint/2010/main" val="39367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1248696" y="2751791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7045673" y="3160708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12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NEWS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In the next version of JASP all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features will be available in JASP as well.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75" y="1304913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5C6FA86C-F2DE-4C2C-9CE4-CE745324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113" y="1588291"/>
            <a:ext cx="5840602" cy="15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4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78E9F-E572-F106-C301-85DC3CC79FA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easybgm</a:t>
            </a:r>
            <a:endParaRPr lang="en-US" sz="3200" b="1" kern="1200" dirty="0">
              <a:solidFill>
                <a:srgbClr val="FFFFFF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F8956C-A3BE-9046-3918-8461B0015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465" y="611018"/>
            <a:ext cx="719847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0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08-1F07-1F8F-078D-1E48E9D3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3623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 – main output 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39DC7-FB21-30FB-198E-276BC130208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FE5F1-A64B-0C0F-D8CE-E48E178A2203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9C82D-678F-6A4A-8A7F-209B3425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1" y="1601496"/>
            <a:ext cx="9628358" cy="435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9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F5D8-CCC3-2A4E-B33D-A5E0C33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Available Plots:</a:t>
            </a:r>
            <a:endParaRPr lang="en-NL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82CE-E79E-E366-2386-26E5F64E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Edge Evidence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Estimated Network (posterior estimated of the edge weights) 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HDI 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mass)</a:t>
            </a:r>
            <a:endParaRPr lang="en-US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Centrality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Structure: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Visited Network Structures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Complexity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Estimated Structure.</a:t>
            </a:r>
          </a:p>
        </p:txBody>
      </p:sp>
    </p:spTree>
    <p:extLst>
      <p:ext uri="{BB962C8B-B14F-4D97-AF65-F5344CB8AC3E}">
        <p14:creationId xmlns:p14="http://schemas.microsoft.com/office/powerpoint/2010/main" val="16249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B1849-F956-0DEF-78FE-00DEDFE1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54" y="730250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E66307D-F1B2-CB19-E5B6-B9A0ABE4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7680465-E728-E888-02BD-01C6CE24D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435" y="2630162"/>
            <a:ext cx="4324364" cy="33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635251" y="2295700"/>
            <a:ext cx="2355068" cy="2509194"/>
            <a:chOff x="1029505" y="2349000"/>
            <a:chExt cx="2355068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35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0BBE-BCD7-A720-9DC0-5BD12F57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8A9-731D-22B8-4755-ABE81B3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641927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C6B6A71-D241-C8C2-383B-A411639F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6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E4AA2CDE-64AC-0D3E-EF7E-FA98A79F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1436" y="3183756"/>
            <a:ext cx="7071744" cy="18999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29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Luigjes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(4)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2024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easybgm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Haslbeck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 M. B.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E689-71C2-1C2C-7492-AA83D69A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8EA9-8158-906B-FDB1-C96706733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End of Part II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2867D-9FFF-2585-8216-CBA5C4806048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E381A6-1FF9-772D-AD07-8AAEB60492B4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E8F5A146-93DD-5F57-9600-451117460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62AA4-9540-860D-CE16-C77B02C42D0A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2923F5-1FA1-8490-CC16-8C3D29B02B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234B9A5-52A7-53EC-89E4-0979998657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9071BC-A972-7F61-8FA9-DEDA9BEA7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A90B0-230C-26E8-5170-01B59AA6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8589E-94BB-9448-9D06-E2D96591BE02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572-DFBC-5C3C-6DD1-7DF95DE9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Alternative access to the materials: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EDB2-006C-ED41-DC91-81A61AB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bayesiangraphicalmodeling.com/workshops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E7AA7B-B136-B4EB-9A00-6CBED1557F65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5D8D84-43BC-3CD5-443B-E73499F0F02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EB57-DAE0-DE8A-17E9-3C8FAC10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575-A3D9-7421-71B4-FBD526DD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31906-1B22-72EA-8015-804E8158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06"/>
            <a:ext cx="12192000" cy="62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E4C9B8-E80A-5A9C-C988-FA37DBBA1687}"/>
              </a:ext>
            </a:extLst>
          </p:cNvPr>
          <p:cNvSpPr txBox="1">
            <a:spLocks/>
          </p:cNvSpPr>
          <p:nvPr/>
        </p:nvSpPr>
        <p:spPr>
          <a:xfrm>
            <a:off x="537497" y="-1091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Possible Network Structures for p = 3</a:t>
            </a:r>
          </a:p>
        </p:txBody>
      </p:sp>
    </p:spTree>
    <p:extLst>
      <p:ext uri="{BB962C8B-B14F-4D97-AF65-F5344CB8AC3E}">
        <p14:creationId xmlns:p14="http://schemas.microsoft.com/office/powerpoint/2010/main" val="4916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18A6-9545-BEFD-B512-19455147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CF1-51A7-C20F-A1DB-4AEAA3F4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5E1A1-9614-F994-E389-99CA4BADF53C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20E5E7BA-142E-884E-08A4-3B5FDEA0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400F9-72B6-BBF3-8D52-59CEB8DECD94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1C6F-BDB0-DBFF-51D9-31AD80BC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7B039-442E-5D66-1CC5-0D73BB594FCA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17430-AD91-B354-F12B-19A6058F34AB}"/>
              </a:ext>
            </a:extLst>
          </p:cNvPr>
          <p:cNvSpPr/>
          <p:nvPr/>
        </p:nvSpPr>
        <p:spPr>
          <a:xfrm>
            <a:off x="4310432" y="1838161"/>
            <a:ext cx="3429000" cy="31816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0BD35-E89D-3D56-67AA-27E941BC1A73}"/>
              </a:ext>
            </a:extLst>
          </p:cNvPr>
          <p:cNvSpPr txBox="1"/>
          <p:nvPr/>
        </p:nvSpPr>
        <p:spPr>
          <a:xfrm>
            <a:off x="4210050" y="5161144"/>
            <a:ext cx="3971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 (R &amp; JASP)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35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515354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7" y="1473200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pic>
        <p:nvPicPr>
          <p:cNvPr id="1026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E6111508-5378-3625-D848-6EE47B91B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4"/>
          <a:stretch/>
        </p:blipFill>
        <p:spPr bwMode="auto">
          <a:xfrm>
            <a:off x="0" y="4025109"/>
            <a:ext cx="12192000" cy="15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56763" y="3227502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Bayes factor as a </a:t>
            </a:r>
            <a:r>
              <a:rPr lang="en-US" sz="2800" b="1" u="sng" dirty="0">
                <a:solidFill>
                  <a:srgbClr val="002060"/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measure of evidence</a:t>
            </a:r>
          </a:p>
        </p:txBody>
      </p:sp>
      <p:pic>
        <p:nvPicPr>
          <p:cNvPr id="37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0B50D8D2-61CE-BD4A-4DF6-C82C47D9C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66416" r="134" b="9259"/>
          <a:stretch/>
        </p:blipFill>
        <p:spPr bwMode="auto">
          <a:xfrm>
            <a:off x="0" y="5783783"/>
            <a:ext cx="12192000" cy="10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EDA60D-5551-30CA-5E95-57CF060BD0B3}"/>
              </a:ext>
            </a:extLst>
          </p:cNvPr>
          <p:cNvSpPr/>
          <p:nvPr/>
        </p:nvSpPr>
        <p:spPr>
          <a:xfrm>
            <a:off x="8876150" y="4025109"/>
            <a:ext cx="3315850" cy="2845591"/>
          </a:xfrm>
          <a:prstGeom prst="rect">
            <a:avLst/>
          </a:prstGeom>
          <a:solidFill>
            <a:schemeClr val="accent1">
              <a:lumMod val="7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A9B5D-DBD5-7480-A0B5-1D664BA45E89}"/>
              </a:ext>
            </a:extLst>
          </p:cNvPr>
          <p:cNvSpPr/>
          <p:nvPr/>
        </p:nvSpPr>
        <p:spPr>
          <a:xfrm>
            <a:off x="0" y="4025109"/>
            <a:ext cx="3315850" cy="2845591"/>
          </a:xfrm>
          <a:prstGeom prst="rect">
            <a:avLst/>
          </a:prstGeom>
          <a:solidFill>
            <a:srgbClr val="C00000">
              <a:alpha val="576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2C16-86A7-8F3F-F150-63162DA30ADD}"/>
              </a:ext>
            </a:extLst>
          </p:cNvPr>
          <p:cNvSpPr/>
          <p:nvPr/>
        </p:nvSpPr>
        <p:spPr>
          <a:xfrm>
            <a:off x="3315850" y="4025109"/>
            <a:ext cx="5560300" cy="2845591"/>
          </a:xfrm>
          <a:prstGeom prst="rect">
            <a:avLst/>
          </a:prstGeom>
          <a:solidFill>
            <a:schemeClr val="bg1">
              <a:lumMod val="6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21DC1-6A78-9398-BF58-DF59B2549E4A}"/>
              </a:ext>
            </a:extLst>
          </p:cNvPr>
          <p:cNvCxnSpPr>
            <a:endCxn id="20" idx="2"/>
          </p:cNvCxnSpPr>
          <p:nvPr/>
        </p:nvCxnSpPr>
        <p:spPr>
          <a:xfrm>
            <a:off x="6096000" y="3727783"/>
            <a:ext cx="0" cy="3142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76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818</Words>
  <Application>Microsoft Office PowerPoint</Application>
  <PresentationFormat>Widescreen</PresentationFormat>
  <Paragraphs>191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– main output </vt:lpstr>
      <vt:lpstr>Available Plots:</vt:lpstr>
      <vt:lpstr>A demonstration in</vt:lpstr>
      <vt:lpstr>A demonstration in</vt:lpstr>
      <vt:lpstr>PowerPoint Presentation</vt:lpstr>
      <vt:lpstr>End of Part II</vt:lpstr>
      <vt:lpstr>Alternative access to the materials: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60</cp:revision>
  <dcterms:created xsi:type="dcterms:W3CDTF">2020-11-24T16:03:39Z</dcterms:created>
  <dcterms:modified xsi:type="dcterms:W3CDTF">2025-01-22T10:20:36Z</dcterms:modified>
</cp:coreProperties>
</file>