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Times New Roman Bold" panose="020B0604020202020204" charset="0"/>
      <p:regular r:id="rId9"/>
    </p:embeddedFont>
    <p:embeddedFont>
      <p:font typeface="Open Sans" panose="020B0604020202020204" charset="0"/>
      <p:regular r:id="rId10"/>
    </p:embeddedFont>
    <p:embeddedFont>
      <p:font typeface="Nunito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3319046" y="857250"/>
            <a:ext cx="1164990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REDES BAYESIANAS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19428" y="3623627"/>
            <a:ext cx="11249145" cy="283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Caetano Casagrande Castro</a:t>
            </a:r>
          </a:p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Carlos Ramon Moreira</a:t>
            </a:r>
          </a:p>
          <a:p>
            <a:pPr marL="1122679" lvl="1" indent="-561340" algn="ctr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Ruan Horta França Sanchez e Souza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REDES BAYESIANAS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REDES BAYESIANAS</a:t>
                </a:r>
              </a:p>
              <a:p>
                <a:pPr algn="ctr">
                  <a:lnSpc>
                    <a:spcPts val="2659"/>
                  </a:lnSpc>
                </a:pPr>
                <a:endPara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REDES BAYESIANAS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REDES BAYESIANAS</a:t>
                </a:r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6172200" y="857250"/>
            <a:ext cx="5888653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 err="1" smtClean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Introdução</a:t>
            </a:r>
            <a:endParaRPr lang="en-US" sz="9200" b="1" u="sng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338069"/>
            <a:ext cx="16230600" cy="2425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0"/>
              </a:lnSpc>
            </a:pP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Redes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Bayesianas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analisar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dados dos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determinar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</a:t>
            </a:r>
            <a:r>
              <a:rPr lang="en-US" sz="4614" b="1" dirty="0" err="1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elegibilidade</a:t>
            </a:r>
            <a:r>
              <a:rPr lang="en-US" sz="4614" b="1" dirty="0" smtClean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a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concessão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empréstimos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bancários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12" name="Freeform 12"/>
          <p:cNvSpPr/>
          <p:nvPr/>
        </p:nvSpPr>
        <p:spPr>
          <a:xfrm>
            <a:off x="4108843" y="4764023"/>
            <a:ext cx="10070313" cy="4380586"/>
          </a:xfrm>
          <a:custGeom>
            <a:avLst/>
            <a:gdLst/>
            <a:ahLst/>
            <a:cxnLst/>
            <a:rect l="l" t="t" r="r" b="b"/>
            <a:pathLst>
              <a:path w="10070313" h="4380586">
                <a:moveTo>
                  <a:pt x="0" y="0"/>
                </a:moveTo>
                <a:lnTo>
                  <a:pt x="10070314" y="0"/>
                </a:lnTo>
                <a:lnTo>
                  <a:pt x="10070314" y="4380587"/>
                </a:lnTo>
                <a:lnTo>
                  <a:pt x="0" y="4380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2743201" y="857250"/>
            <a:ext cx="12792432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Sistema de </a:t>
            </a:r>
            <a:r>
              <a:rPr lang="en-US" sz="9200" b="1" u="sng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empréstimo</a:t>
            </a:r>
            <a:endParaRPr lang="en-US" sz="9200" b="1" u="sng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717546"/>
            <a:ext cx="16230600" cy="2425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60"/>
              </a:lnSpc>
            </a:pP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Redes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Bayesianas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analisar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dados dos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usuários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determinar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elegibilidade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a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concessão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empréstimos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14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bancários</a:t>
            </a:r>
            <a:r>
              <a:rPr lang="en-US" sz="4614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12" name="Freeform 12"/>
          <p:cNvSpPr/>
          <p:nvPr/>
        </p:nvSpPr>
        <p:spPr>
          <a:xfrm>
            <a:off x="6128063" y="5143500"/>
            <a:ext cx="6031874" cy="3510512"/>
          </a:xfrm>
          <a:custGeom>
            <a:avLst/>
            <a:gdLst/>
            <a:ahLst/>
            <a:cxnLst/>
            <a:rect l="l" t="t" r="r" b="b"/>
            <a:pathLst>
              <a:path w="6031874" h="3510512">
                <a:moveTo>
                  <a:pt x="0" y="0"/>
                </a:moveTo>
                <a:lnTo>
                  <a:pt x="6031874" y="0"/>
                </a:lnTo>
                <a:lnTo>
                  <a:pt x="6031874" y="3510512"/>
                </a:lnTo>
                <a:lnTo>
                  <a:pt x="0" y="3510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 sistema utiliza Redes Bayesianas para analisar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 sistema utiliza Redes Bayesianas para analisO sistema utiliza Redes Bayesianas para analisar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 sistema utiliza Redes Bayesianas para analisar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 sistema utiliza Redes Bayesianas para analisar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5105400" y="857250"/>
            <a:ext cx="7999988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Lógica</a:t>
            </a:r>
            <a:r>
              <a:rPr lang="en-US" sz="9200" b="1" u="sng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 da </a:t>
            </a:r>
            <a:r>
              <a:rPr lang="en-US" sz="9200" b="1" u="sng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rede</a:t>
            </a:r>
            <a:endParaRPr lang="en-US" sz="9200" b="1" u="sng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380615"/>
            <a:ext cx="16230600" cy="222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rede bayesiana consiste em um sistema de gráficos probabilísticos dependentes que condicionam uma variável. Representado em grafos, ele diz com base em um estudo previamente feito, qual a probabilidade de um certo evento ocorrer. </a:t>
            </a:r>
          </a:p>
        </p:txBody>
      </p:sp>
      <p:sp>
        <p:nvSpPr>
          <p:cNvPr id="12" name="Freeform 12"/>
          <p:cNvSpPr/>
          <p:nvPr/>
        </p:nvSpPr>
        <p:spPr>
          <a:xfrm>
            <a:off x="4277573" y="4750743"/>
            <a:ext cx="9732854" cy="4331120"/>
          </a:xfrm>
          <a:custGeom>
            <a:avLst/>
            <a:gdLst/>
            <a:ahLst/>
            <a:cxnLst/>
            <a:rect l="l" t="t" r="r" b="b"/>
            <a:pathLst>
              <a:path w="9732854" h="4331120">
                <a:moveTo>
                  <a:pt x="0" y="0"/>
                </a:moveTo>
                <a:lnTo>
                  <a:pt x="9732854" y="0"/>
                </a:lnTo>
                <a:lnTo>
                  <a:pt x="9732854" y="4331120"/>
                </a:lnTo>
                <a:lnTo>
                  <a:pt x="0" y="4331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6571238" y="857250"/>
            <a:ext cx="514552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Back-end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696" y="2221864"/>
            <a:ext cx="16230604" cy="6668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026"/>
              </a:lnSpc>
              <a:spcBef>
                <a:spcPct val="0"/>
              </a:spcBef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Funcionalidades</a:t>
            </a:r>
            <a:endParaRPr lang="en-US" sz="28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Recebe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dos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via API.</a:t>
            </a: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Processa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para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gerar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probabilístico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Retorna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status de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elegibilidade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o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empréstimo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baseado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análise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probabilística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4026"/>
              </a:lnSpc>
              <a:spcBef>
                <a:spcPct val="0"/>
              </a:spcBef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Estrutura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lang="en-US" sz="28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026"/>
              </a:lnSpc>
              <a:spcBef>
                <a:spcPct val="0"/>
              </a:spcBef>
            </a:pP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app/models: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Modelos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Pydantic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utilizados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validação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dados de entrada 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saída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app/routes: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Definição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das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rotas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API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utilizando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FastAPI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app/calculate.py: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Funções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cálculo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Rede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Bayesiana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determinar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probabilidade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aprovação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empréstimo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4026"/>
              </a:lnSpc>
              <a:spcBef>
                <a:spcPct val="0"/>
              </a:spcBef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Pré-requisitos</a:t>
            </a:r>
            <a:endParaRPr lang="en-US" sz="28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 3.11 </a:t>
            </a: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2876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superior</a:t>
            </a: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FastAPI</a:t>
            </a:r>
            <a:endParaRPr lang="en-US" sz="28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0977" lvl="1" indent="-310488" algn="just">
              <a:lnSpc>
                <a:spcPts val="4026"/>
              </a:lnSpc>
              <a:spcBef>
                <a:spcPct val="0"/>
              </a:spcBef>
              <a:buFont typeface="Arial"/>
              <a:buChar char="•"/>
            </a:pPr>
            <a:r>
              <a:rPr lang="en-US" sz="2876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Uvicorn</a:t>
            </a:r>
            <a:endParaRPr lang="en-US" sz="2876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6400800" y="857250"/>
            <a:ext cx="5465564" cy="1654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Front-end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263775"/>
            <a:ext cx="16230600" cy="6699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Descrição</a:t>
            </a:r>
            <a:r>
              <a:rPr lang="en-US" sz="24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4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Projeto</a:t>
            </a:r>
            <a:endParaRPr lang="en-US" sz="2400" u="sng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possui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interface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chatbot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através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série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perguntas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coletar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informações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tipo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trabalho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situação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moradia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entre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outras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Após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preenchimento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informações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enviados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a API do backend para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análise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crédito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Tecnologias</a:t>
            </a:r>
            <a:r>
              <a:rPr lang="en-US" sz="2400" u="sng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Utilizadas</a:t>
            </a:r>
            <a:endParaRPr lang="en-US" sz="2400" u="sng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React: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Biblioteca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construção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interface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CSS: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Estilização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interface.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Fetch API: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Comunicação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 o backend para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dados 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recebimento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respostas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 Pages (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outro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serviço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hospedagem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frontend):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Hospedagem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(se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aplicável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00" u="sng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Funcionalidades</a:t>
            </a:r>
            <a:endParaRPr lang="en-US" sz="2400" u="sng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Chatbot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interativo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Orienta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através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perguntas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Validações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entrada: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Garante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fornecidos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válidos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antes do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a API.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Feedback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tempo real: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Mensagens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notificações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exibidas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válidos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quando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ocorrem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falhas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comunicação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39746" lvl="1" indent="-269873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Dados: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Coleta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envia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para a API para </a:t>
            </a:r>
            <a:r>
              <a:rPr lang="en-US" sz="24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processamento</a:t>
            </a:r>
            <a:r>
              <a:rPr lang="en-US" sz="24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127" y="51955"/>
            <a:ext cx="18121745" cy="10183091"/>
            <a:chOff x="0" y="0"/>
            <a:chExt cx="24162327" cy="13577455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24162327" cy="13577455"/>
              <a:chOff x="0" y="0"/>
              <a:chExt cx="4772805" cy="26819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4772806" cy="2681966"/>
              </a:xfrm>
              <a:custGeom>
                <a:avLst/>
                <a:gdLst/>
                <a:ahLst/>
                <a:cxnLst/>
                <a:rect l="l" t="t" r="r" b="b"/>
                <a:pathLst>
                  <a:path w="4772806" h="2681966">
                    <a:moveTo>
                      <a:pt x="0" y="0"/>
                    </a:moveTo>
                    <a:lnTo>
                      <a:pt x="4772806" y="0"/>
                    </a:lnTo>
                    <a:lnTo>
                      <a:pt x="4772806" y="2681966"/>
                    </a:lnTo>
                    <a:lnTo>
                      <a:pt x="0" y="2681966"/>
                    </a:lnTo>
                    <a:close/>
                  </a:path>
                </a:pathLst>
              </a:custGeom>
              <a:solidFill>
                <a:srgbClr val="000000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772805" cy="27200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endParaRPr/>
              </a:p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sistema utiliza Redes Bayesianas para analisar dados dos usuários e determinar a elegibilidade para a concessão de empréstimos bancários.</a:t>
                </a:r>
              </a:p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228761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>
              <a:off x="1260764" y="1302327"/>
              <a:ext cx="0" cy="1097280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1260764" y="12275127"/>
              <a:ext cx="216408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AutoShape 9"/>
            <p:cNvSpPr/>
            <p:nvPr/>
          </p:nvSpPr>
          <p:spPr>
            <a:xfrm>
              <a:off x="1260764" y="1302327"/>
              <a:ext cx="21615400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3589495" y="3088584"/>
            <a:ext cx="1110900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u="sng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Considerações</a:t>
            </a:r>
            <a:r>
              <a:rPr lang="en-US" sz="9200" b="1" u="sng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9200" b="1" u="sng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finais</a:t>
            </a:r>
            <a:endParaRPr lang="en-US" sz="9200" b="1" u="sng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504</Words>
  <Application>Microsoft Office PowerPoint</Application>
  <PresentationFormat>Personalizar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Times New Roman Bold</vt:lpstr>
      <vt:lpstr>Open Sans</vt:lpstr>
      <vt:lpstr>Nunito Bold</vt:lpstr>
      <vt:lpstr>Calibri</vt:lpstr>
      <vt:lpstr>Open Sans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BAYESIANAS</dc:title>
  <cp:lastModifiedBy>Cliente</cp:lastModifiedBy>
  <cp:revision>2</cp:revision>
  <dcterms:created xsi:type="dcterms:W3CDTF">2006-08-16T00:00:00Z</dcterms:created>
  <dcterms:modified xsi:type="dcterms:W3CDTF">2024-11-17T22:46:27Z</dcterms:modified>
  <dc:identifier>DAGWjSqeqzs</dc:identifier>
</cp:coreProperties>
</file>