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71" r:id="rId15"/>
    <p:sldId id="299" r:id="rId16"/>
    <p:sldId id="272" r:id="rId17"/>
    <p:sldId id="273" r:id="rId18"/>
    <p:sldId id="274" r:id="rId19"/>
    <p:sldId id="275" r:id="rId20"/>
    <p:sldId id="276" r:id="rId21"/>
    <p:sldId id="277" r:id="rId22"/>
    <p:sldId id="278" r:id="rId23"/>
    <p:sldId id="300" r:id="rId24"/>
    <p:sldId id="279" r:id="rId25"/>
    <p:sldId id="280" r:id="rId26"/>
    <p:sldId id="281" r:id="rId27"/>
    <p:sldId id="282" r:id="rId28"/>
    <p:sldId id="283" r:id="rId29"/>
    <p:sldId id="284" r:id="rId30"/>
    <p:sldId id="285" r:id="rId31"/>
    <p:sldId id="286" r:id="rId32"/>
    <p:sldId id="287" r:id="rId33"/>
    <p:sldId id="288" r:id="rId34"/>
    <p:sldId id="301" r:id="rId35"/>
    <p:sldId id="289" r:id="rId36"/>
    <p:sldId id="290" r:id="rId37"/>
    <p:sldId id="291" r:id="rId38"/>
    <p:sldId id="292" r:id="rId39"/>
    <p:sldId id="293" r:id="rId40"/>
    <p:sldId id="294" r:id="rId41"/>
    <p:sldId id="302" r:id="rId42"/>
    <p:sldId id="296" r:id="rId43"/>
    <p:sldId id="297" r:id="rId44"/>
    <p:sldId id="29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07C294-527A-4F99-B64E-E61224D2A2DA}" v="103" dt="2022-04-23T18:34:54.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47" d="100"/>
          <a:sy n="47" d="100"/>
        </p:scale>
        <p:origin x="10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ylee D" userId="1e44bd4098e20d52" providerId="LiveId" clId="{9507C294-527A-4F99-B64E-E61224D2A2DA}"/>
    <pc:docChg chg="undo custSel addSld delSld modSld">
      <pc:chgData name="Baylee D" userId="1e44bd4098e20d52" providerId="LiveId" clId="{9507C294-527A-4F99-B64E-E61224D2A2DA}" dt="2022-04-23T18:38:51.473" v="6751" actId="1076"/>
      <pc:docMkLst>
        <pc:docMk/>
      </pc:docMkLst>
      <pc:sldChg chg="modSp mod">
        <pc:chgData name="Baylee D" userId="1e44bd4098e20d52" providerId="LiveId" clId="{9507C294-527A-4F99-B64E-E61224D2A2DA}" dt="2022-04-23T18:28:31.807" v="5569" actId="20577"/>
        <pc:sldMkLst>
          <pc:docMk/>
          <pc:sldMk cId="1492135454" sldId="256"/>
        </pc:sldMkLst>
        <pc:spChg chg="mod">
          <ac:chgData name="Baylee D" userId="1e44bd4098e20d52" providerId="LiveId" clId="{9507C294-527A-4F99-B64E-E61224D2A2DA}" dt="2022-04-23T18:28:31.807" v="5569" actId="20577"/>
          <ac:spMkLst>
            <pc:docMk/>
            <pc:sldMk cId="1492135454" sldId="256"/>
            <ac:spMk id="13" creationId="{03BD55BC-4848-48E3-B5AE-C8A977E0BA0E}"/>
          </ac:spMkLst>
        </pc:spChg>
      </pc:sldChg>
      <pc:sldChg chg="modSp mod">
        <pc:chgData name="Baylee D" userId="1e44bd4098e20d52" providerId="LiveId" clId="{9507C294-527A-4F99-B64E-E61224D2A2DA}" dt="2022-04-23T18:28:43.535" v="5580" actId="20577"/>
        <pc:sldMkLst>
          <pc:docMk/>
          <pc:sldMk cId="3234146077" sldId="257"/>
        </pc:sldMkLst>
        <pc:spChg chg="mod">
          <ac:chgData name="Baylee D" userId="1e44bd4098e20d52" providerId="LiveId" clId="{9507C294-527A-4F99-B64E-E61224D2A2DA}" dt="2022-04-23T18:28:43.535" v="5580" actId="20577"/>
          <ac:spMkLst>
            <pc:docMk/>
            <pc:sldMk cId="3234146077" sldId="257"/>
            <ac:spMk id="4" creationId="{0CCCF76A-9F15-49AA-80B9-5B5501FB1ACF}"/>
          </ac:spMkLst>
        </pc:spChg>
      </pc:sldChg>
      <pc:sldChg chg="modSp mod">
        <pc:chgData name="Baylee D" userId="1e44bd4098e20d52" providerId="LiveId" clId="{9507C294-527A-4F99-B64E-E61224D2A2DA}" dt="2022-04-23T17:29:13.202" v="2989" actId="1076"/>
        <pc:sldMkLst>
          <pc:docMk/>
          <pc:sldMk cId="1053657404" sldId="260"/>
        </pc:sldMkLst>
        <pc:spChg chg="mod">
          <ac:chgData name="Baylee D" userId="1e44bd4098e20d52" providerId="LiveId" clId="{9507C294-527A-4F99-B64E-E61224D2A2DA}" dt="2022-04-23T17:29:13.202" v="2989" actId="1076"/>
          <ac:spMkLst>
            <pc:docMk/>
            <pc:sldMk cId="1053657404" sldId="260"/>
            <ac:spMk id="2" creationId="{FDFEEEC8-8599-450C-A237-258C1E525311}"/>
          </ac:spMkLst>
        </pc:spChg>
      </pc:sldChg>
      <pc:sldChg chg="addSp modSp mod">
        <pc:chgData name="Baylee D" userId="1e44bd4098e20d52" providerId="LiveId" clId="{9507C294-527A-4F99-B64E-E61224D2A2DA}" dt="2022-04-23T16:49:55.064" v="979" actId="1076"/>
        <pc:sldMkLst>
          <pc:docMk/>
          <pc:sldMk cId="4055855617" sldId="265"/>
        </pc:sldMkLst>
        <pc:spChg chg="add mod">
          <ac:chgData name="Baylee D" userId="1e44bd4098e20d52" providerId="LiveId" clId="{9507C294-527A-4F99-B64E-E61224D2A2DA}" dt="2022-04-23T16:49:26.557" v="901" actId="20577"/>
          <ac:spMkLst>
            <pc:docMk/>
            <pc:sldMk cId="4055855617" sldId="265"/>
            <ac:spMk id="5" creationId="{C7ADB63C-000E-4C00-8616-A135BAE9B4A1}"/>
          </ac:spMkLst>
        </pc:spChg>
        <pc:spChg chg="add mod">
          <ac:chgData name="Baylee D" userId="1e44bd4098e20d52" providerId="LiveId" clId="{9507C294-527A-4F99-B64E-E61224D2A2DA}" dt="2022-04-23T16:49:55.064" v="979" actId="1076"/>
          <ac:spMkLst>
            <pc:docMk/>
            <pc:sldMk cId="4055855617" sldId="265"/>
            <ac:spMk id="6" creationId="{D2ECD76A-705E-4DDA-8F2A-47A0BEDEA444}"/>
          </ac:spMkLst>
        </pc:spChg>
        <pc:picChg chg="add mod">
          <ac:chgData name="Baylee D" userId="1e44bd4098e20d52" providerId="LiveId" clId="{9507C294-527A-4F99-B64E-E61224D2A2DA}" dt="2022-04-23T16:16:36.052" v="5" actId="1076"/>
          <ac:picMkLst>
            <pc:docMk/>
            <pc:sldMk cId="4055855617" sldId="265"/>
            <ac:picMk id="4" creationId="{8EAF9F26-9A88-492F-85FC-96AEE079A9BC}"/>
          </ac:picMkLst>
        </pc:picChg>
      </pc:sldChg>
      <pc:sldChg chg="addSp modSp mod">
        <pc:chgData name="Baylee D" userId="1e44bd4098e20d52" providerId="LiveId" clId="{9507C294-527A-4F99-B64E-E61224D2A2DA}" dt="2022-04-23T16:54:21.811" v="1416" actId="20577"/>
        <pc:sldMkLst>
          <pc:docMk/>
          <pc:sldMk cId="3006201183" sldId="266"/>
        </pc:sldMkLst>
        <pc:spChg chg="add mod">
          <ac:chgData name="Baylee D" userId="1e44bd4098e20d52" providerId="LiveId" clId="{9507C294-527A-4F99-B64E-E61224D2A2DA}" dt="2022-04-23T16:51:38.909" v="1039" actId="1076"/>
          <ac:spMkLst>
            <pc:docMk/>
            <pc:sldMk cId="3006201183" sldId="266"/>
            <ac:spMk id="3" creationId="{BDAD9440-F310-43A0-956A-7967879CCCEA}"/>
          </ac:spMkLst>
        </pc:spChg>
        <pc:spChg chg="add mod">
          <ac:chgData name="Baylee D" userId="1e44bd4098e20d52" providerId="LiveId" clId="{9507C294-527A-4F99-B64E-E61224D2A2DA}" dt="2022-04-23T16:52:47.517" v="1198" actId="20577"/>
          <ac:spMkLst>
            <pc:docMk/>
            <pc:sldMk cId="3006201183" sldId="266"/>
            <ac:spMk id="4" creationId="{19BFCB3A-AB17-4E4E-A333-FA6B76A44314}"/>
          </ac:spMkLst>
        </pc:spChg>
        <pc:spChg chg="add mod">
          <ac:chgData name="Baylee D" userId="1e44bd4098e20d52" providerId="LiveId" clId="{9507C294-527A-4F99-B64E-E61224D2A2DA}" dt="2022-04-23T16:52:07.491" v="1110" actId="20577"/>
          <ac:spMkLst>
            <pc:docMk/>
            <pc:sldMk cId="3006201183" sldId="266"/>
            <ac:spMk id="5" creationId="{CD179928-661B-4D05-AD27-19F6312F6396}"/>
          </ac:spMkLst>
        </pc:spChg>
        <pc:spChg chg="add mod">
          <ac:chgData name="Baylee D" userId="1e44bd4098e20d52" providerId="LiveId" clId="{9507C294-527A-4F99-B64E-E61224D2A2DA}" dt="2022-04-23T16:53:19.955" v="1258" actId="1076"/>
          <ac:spMkLst>
            <pc:docMk/>
            <pc:sldMk cId="3006201183" sldId="266"/>
            <ac:spMk id="6" creationId="{8B623AFA-2F9E-4A69-87BD-5E9170C9AF82}"/>
          </ac:spMkLst>
        </pc:spChg>
        <pc:spChg chg="add mod">
          <ac:chgData name="Baylee D" userId="1e44bd4098e20d52" providerId="LiveId" clId="{9507C294-527A-4F99-B64E-E61224D2A2DA}" dt="2022-04-23T16:54:21.811" v="1416" actId="20577"/>
          <ac:spMkLst>
            <pc:docMk/>
            <pc:sldMk cId="3006201183" sldId="266"/>
            <ac:spMk id="7" creationId="{A9A971F8-F95E-43F2-9A66-B210D84A927D}"/>
          </ac:spMkLst>
        </pc:spChg>
      </pc:sldChg>
      <pc:sldChg chg="addSp modSp mod">
        <pc:chgData name="Baylee D" userId="1e44bd4098e20d52" providerId="LiveId" clId="{9507C294-527A-4F99-B64E-E61224D2A2DA}" dt="2022-04-23T17:39:10.344" v="3831" actId="313"/>
        <pc:sldMkLst>
          <pc:docMk/>
          <pc:sldMk cId="3363402808" sldId="267"/>
        </pc:sldMkLst>
        <pc:spChg chg="add mod">
          <ac:chgData name="Baylee D" userId="1e44bd4098e20d52" providerId="LiveId" clId="{9507C294-527A-4F99-B64E-E61224D2A2DA}" dt="2022-04-23T17:39:10.344" v="3831" actId="313"/>
          <ac:spMkLst>
            <pc:docMk/>
            <pc:sldMk cId="3363402808" sldId="267"/>
            <ac:spMk id="3" creationId="{EB2ED309-900F-45D7-820F-BDC29620E207}"/>
          </ac:spMkLst>
        </pc:spChg>
      </pc:sldChg>
      <pc:sldChg chg="addSp modSp mod">
        <pc:chgData name="Baylee D" userId="1e44bd4098e20d52" providerId="LiveId" clId="{9507C294-527A-4F99-B64E-E61224D2A2DA}" dt="2022-04-23T17:22:39.111" v="2389" actId="20577"/>
        <pc:sldMkLst>
          <pc:docMk/>
          <pc:sldMk cId="1660760688" sldId="268"/>
        </pc:sldMkLst>
        <pc:spChg chg="mod">
          <ac:chgData name="Baylee D" userId="1e44bd4098e20d52" providerId="LiveId" clId="{9507C294-527A-4F99-B64E-E61224D2A2DA}" dt="2022-04-23T17:19:55.177" v="2198" actId="14100"/>
          <ac:spMkLst>
            <pc:docMk/>
            <pc:sldMk cId="1660760688" sldId="268"/>
            <ac:spMk id="2" creationId="{2162989C-DDA1-453D-A636-CBC166C7EC7F}"/>
          </ac:spMkLst>
        </pc:spChg>
        <pc:spChg chg="add mod">
          <ac:chgData name="Baylee D" userId="1e44bd4098e20d52" providerId="LiveId" clId="{9507C294-527A-4F99-B64E-E61224D2A2DA}" dt="2022-04-23T17:22:39.111" v="2389" actId="20577"/>
          <ac:spMkLst>
            <pc:docMk/>
            <pc:sldMk cId="1660760688" sldId="268"/>
            <ac:spMk id="3" creationId="{F380E4D4-4655-4EE7-AD4B-7C5DD26BE4B8}"/>
          </ac:spMkLst>
        </pc:spChg>
      </pc:sldChg>
      <pc:sldChg chg="del">
        <pc:chgData name="Baylee D" userId="1e44bd4098e20d52" providerId="LiveId" clId="{9507C294-527A-4F99-B64E-E61224D2A2DA}" dt="2022-04-23T17:19:57.561" v="2199" actId="47"/>
        <pc:sldMkLst>
          <pc:docMk/>
          <pc:sldMk cId="3343856558" sldId="269"/>
        </pc:sldMkLst>
      </pc:sldChg>
      <pc:sldChg chg="addSp modSp mod">
        <pc:chgData name="Baylee D" userId="1e44bd4098e20d52" providerId="LiveId" clId="{9507C294-527A-4F99-B64E-E61224D2A2DA}" dt="2022-04-23T17:28:22.577" v="2966" actId="20577"/>
        <pc:sldMkLst>
          <pc:docMk/>
          <pc:sldMk cId="525654085" sldId="270"/>
        </pc:sldMkLst>
        <pc:spChg chg="add mod">
          <ac:chgData name="Baylee D" userId="1e44bd4098e20d52" providerId="LiveId" clId="{9507C294-527A-4F99-B64E-E61224D2A2DA}" dt="2022-04-23T17:28:22.577" v="2966" actId="20577"/>
          <ac:spMkLst>
            <pc:docMk/>
            <pc:sldMk cId="525654085" sldId="270"/>
            <ac:spMk id="3" creationId="{B4317CFA-81D1-4410-9190-1587A52E6EA2}"/>
          </ac:spMkLst>
        </pc:spChg>
      </pc:sldChg>
      <pc:sldChg chg="modSp mod">
        <pc:chgData name="Baylee D" userId="1e44bd4098e20d52" providerId="LiveId" clId="{9507C294-527A-4F99-B64E-E61224D2A2DA}" dt="2022-04-23T17:28:58.658" v="2976" actId="1076"/>
        <pc:sldMkLst>
          <pc:docMk/>
          <pc:sldMk cId="2922275459" sldId="271"/>
        </pc:sldMkLst>
        <pc:spChg chg="mod">
          <ac:chgData name="Baylee D" userId="1e44bd4098e20d52" providerId="LiveId" clId="{9507C294-527A-4F99-B64E-E61224D2A2DA}" dt="2022-04-23T17:28:58.658" v="2976" actId="1076"/>
          <ac:spMkLst>
            <pc:docMk/>
            <pc:sldMk cId="2922275459" sldId="271"/>
            <ac:spMk id="2" creationId="{7A73DDD2-49B3-42E8-AE57-89CD59ECA790}"/>
          </ac:spMkLst>
        </pc:spChg>
      </pc:sldChg>
      <pc:sldChg chg="addSp modSp mod">
        <pc:chgData name="Baylee D" userId="1e44bd4098e20d52" providerId="LiveId" clId="{9507C294-527A-4F99-B64E-E61224D2A2DA}" dt="2022-04-23T17:31:37.509" v="3125" actId="20577"/>
        <pc:sldMkLst>
          <pc:docMk/>
          <pc:sldMk cId="2712149977" sldId="272"/>
        </pc:sldMkLst>
        <pc:spChg chg="mod">
          <ac:chgData name="Baylee D" userId="1e44bd4098e20d52" providerId="LiveId" clId="{9507C294-527A-4F99-B64E-E61224D2A2DA}" dt="2022-04-23T17:30:37.817" v="3019" actId="20577"/>
          <ac:spMkLst>
            <pc:docMk/>
            <pc:sldMk cId="2712149977" sldId="272"/>
            <ac:spMk id="2" creationId="{A02A847F-09FA-47AA-9C60-DE1E1CCE6E7E}"/>
          </ac:spMkLst>
        </pc:spChg>
        <pc:spChg chg="add mod">
          <ac:chgData name="Baylee D" userId="1e44bd4098e20d52" providerId="LiveId" clId="{9507C294-527A-4F99-B64E-E61224D2A2DA}" dt="2022-04-23T17:31:37.509" v="3125" actId="20577"/>
          <ac:spMkLst>
            <pc:docMk/>
            <pc:sldMk cId="2712149977" sldId="272"/>
            <ac:spMk id="3" creationId="{C4B5F550-FF1D-4749-AECE-8F3DC01CA363}"/>
          </ac:spMkLst>
        </pc:spChg>
        <pc:picChg chg="mod">
          <ac:chgData name="Baylee D" userId="1e44bd4098e20d52" providerId="LiveId" clId="{9507C294-527A-4F99-B64E-E61224D2A2DA}" dt="2022-04-23T17:30:39.537" v="3020" actId="1076"/>
          <ac:picMkLst>
            <pc:docMk/>
            <pc:sldMk cId="2712149977" sldId="272"/>
            <ac:picMk id="5" creationId="{C131B261-E41A-42E3-BB90-342894729A96}"/>
          </ac:picMkLst>
        </pc:picChg>
      </pc:sldChg>
      <pc:sldChg chg="addSp modSp mod">
        <pc:chgData name="Baylee D" userId="1e44bd4098e20d52" providerId="LiveId" clId="{9507C294-527A-4F99-B64E-E61224D2A2DA}" dt="2022-04-23T17:32:25.687" v="3233" actId="1076"/>
        <pc:sldMkLst>
          <pc:docMk/>
          <pc:sldMk cId="2116049272" sldId="273"/>
        </pc:sldMkLst>
        <pc:spChg chg="mod">
          <ac:chgData name="Baylee D" userId="1e44bd4098e20d52" providerId="LiveId" clId="{9507C294-527A-4F99-B64E-E61224D2A2DA}" dt="2022-04-23T17:31:50.381" v="3164" actId="20577"/>
          <ac:spMkLst>
            <pc:docMk/>
            <pc:sldMk cId="2116049272" sldId="273"/>
            <ac:spMk id="2" creationId="{91F90C84-1D81-4548-8B61-664F33D238B9}"/>
          </ac:spMkLst>
        </pc:spChg>
        <pc:spChg chg="add mod">
          <ac:chgData name="Baylee D" userId="1e44bd4098e20d52" providerId="LiveId" clId="{9507C294-527A-4F99-B64E-E61224D2A2DA}" dt="2022-04-23T17:32:25.687" v="3233" actId="1076"/>
          <ac:spMkLst>
            <pc:docMk/>
            <pc:sldMk cId="2116049272" sldId="273"/>
            <ac:spMk id="3" creationId="{72AC3C24-1627-42B1-A32A-6650EB2804D4}"/>
          </ac:spMkLst>
        </pc:spChg>
        <pc:picChg chg="mod">
          <ac:chgData name="Baylee D" userId="1e44bd4098e20d52" providerId="LiveId" clId="{9507C294-527A-4F99-B64E-E61224D2A2DA}" dt="2022-04-23T17:31:41.450" v="3126" actId="1076"/>
          <ac:picMkLst>
            <pc:docMk/>
            <pc:sldMk cId="2116049272" sldId="273"/>
            <ac:picMk id="5" creationId="{9206E506-7D0D-45FF-834D-50409E730F29}"/>
          </ac:picMkLst>
        </pc:picChg>
      </pc:sldChg>
      <pc:sldChg chg="addSp modSp mod">
        <pc:chgData name="Baylee D" userId="1e44bd4098e20d52" providerId="LiveId" clId="{9507C294-527A-4F99-B64E-E61224D2A2DA}" dt="2022-04-23T17:33:40.959" v="3402" actId="20577"/>
        <pc:sldMkLst>
          <pc:docMk/>
          <pc:sldMk cId="4133584037" sldId="274"/>
        </pc:sldMkLst>
        <pc:spChg chg="mod">
          <ac:chgData name="Baylee D" userId="1e44bd4098e20d52" providerId="LiveId" clId="{9507C294-527A-4F99-B64E-E61224D2A2DA}" dt="2022-04-23T17:32:33.576" v="3262" actId="20577"/>
          <ac:spMkLst>
            <pc:docMk/>
            <pc:sldMk cId="4133584037" sldId="274"/>
            <ac:spMk id="2" creationId="{C7DF010A-E105-4A9F-A192-7677EF4C84E5}"/>
          </ac:spMkLst>
        </pc:spChg>
        <pc:spChg chg="add mod">
          <ac:chgData name="Baylee D" userId="1e44bd4098e20d52" providerId="LiveId" clId="{9507C294-527A-4F99-B64E-E61224D2A2DA}" dt="2022-04-23T17:33:40.959" v="3402" actId="20577"/>
          <ac:spMkLst>
            <pc:docMk/>
            <pc:sldMk cId="4133584037" sldId="274"/>
            <ac:spMk id="3" creationId="{E58ECD58-0BD1-433B-89FD-2F3878969358}"/>
          </ac:spMkLst>
        </pc:spChg>
        <pc:picChg chg="mod">
          <ac:chgData name="Baylee D" userId="1e44bd4098e20d52" providerId="LiveId" clId="{9507C294-527A-4F99-B64E-E61224D2A2DA}" dt="2022-04-23T17:32:37.965" v="3265" actId="1076"/>
          <ac:picMkLst>
            <pc:docMk/>
            <pc:sldMk cId="4133584037" sldId="274"/>
            <ac:picMk id="5" creationId="{8B5F3666-3257-4D17-9181-51EADF5C338E}"/>
          </ac:picMkLst>
        </pc:picChg>
      </pc:sldChg>
      <pc:sldChg chg="addSp modSp mod">
        <pc:chgData name="Baylee D" userId="1e44bd4098e20d52" providerId="LiveId" clId="{9507C294-527A-4F99-B64E-E61224D2A2DA}" dt="2022-04-23T17:34:34.763" v="3503" actId="20577"/>
        <pc:sldMkLst>
          <pc:docMk/>
          <pc:sldMk cId="3328062965" sldId="275"/>
        </pc:sldMkLst>
        <pc:spChg chg="mod">
          <ac:chgData name="Baylee D" userId="1e44bd4098e20d52" providerId="LiveId" clId="{9507C294-527A-4F99-B64E-E61224D2A2DA}" dt="2022-04-23T17:33:57.758" v="3432" actId="20577"/>
          <ac:spMkLst>
            <pc:docMk/>
            <pc:sldMk cId="3328062965" sldId="275"/>
            <ac:spMk id="2" creationId="{E2BB7ADD-0DE6-4629-A7EA-A6DD63248944}"/>
          </ac:spMkLst>
        </pc:spChg>
        <pc:spChg chg="add mod">
          <ac:chgData name="Baylee D" userId="1e44bd4098e20d52" providerId="LiveId" clId="{9507C294-527A-4F99-B64E-E61224D2A2DA}" dt="2022-04-23T17:34:34.763" v="3503" actId="20577"/>
          <ac:spMkLst>
            <pc:docMk/>
            <pc:sldMk cId="3328062965" sldId="275"/>
            <ac:spMk id="3" creationId="{46FF35A4-3E44-49CE-9DDD-191D6F6F40BB}"/>
          </ac:spMkLst>
        </pc:spChg>
        <pc:picChg chg="mod">
          <ac:chgData name="Baylee D" userId="1e44bd4098e20d52" providerId="LiveId" clId="{9507C294-527A-4F99-B64E-E61224D2A2DA}" dt="2022-04-23T17:33:59.897" v="3433" actId="1076"/>
          <ac:picMkLst>
            <pc:docMk/>
            <pc:sldMk cId="3328062965" sldId="275"/>
            <ac:picMk id="5" creationId="{314D2D58-93CF-444E-9C6D-1AA04F1CA1DC}"/>
          </ac:picMkLst>
        </pc:picChg>
      </pc:sldChg>
      <pc:sldChg chg="addSp modSp mod">
        <pc:chgData name="Baylee D" userId="1e44bd4098e20d52" providerId="LiveId" clId="{9507C294-527A-4F99-B64E-E61224D2A2DA}" dt="2022-04-23T17:35:35.361" v="3636" actId="20577"/>
        <pc:sldMkLst>
          <pc:docMk/>
          <pc:sldMk cId="2141438729" sldId="276"/>
        </pc:sldMkLst>
        <pc:spChg chg="mod">
          <ac:chgData name="Baylee D" userId="1e44bd4098e20d52" providerId="LiveId" clId="{9507C294-527A-4F99-B64E-E61224D2A2DA}" dt="2022-04-23T17:34:50.156" v="3546" actId="20577"/>
          <ac:spMkLst>
            <pc:docMk/>
            <pc:sldMk cId="2141438729" sldId="276"/>
            <ac:spMk id="2" creationId="{2F4D9226-7346-46AA-9CB1-9B3DD13FAA28}"/>
          </ac:spMkLst>
        </pc:spChg>
        <pc:spChg chg="add mod">
          <ac:chgData name="Baylee D" userId="1e44bd4098e20d52" providerId="LiveId" clId="{9507C294-527A-4F99-B64E-E61224D2A2DA}" dt="2022-04-23T17:35:35.361" v="3636" actId="20577"/>
          <ac:spMkLst>
            <pc:docMk/>
            <pc:sldMk cId="2141438729" sldId="276"/>
            <ac:spMk id="3" creationId="{F9BCEF44-AFBC-4293-86C7-94D2B6955F9C}"/>
          </ac:spMkLst>
        </pc:spChg>
        <pc:picChg chg="mod">
          <ac:chgData name="Baylee D" userId="1e44bd4098e20d52" providerId="LiveId" clId="{9507C294-527A-4F99-B64E-E61224D2A2DA}" dt="2022-04-23T17:34:58.048" v="3550" actId="1076"/>
          <ac:picMkLst>
            <pc:docMk/>
            <pc:sldMk cId="2141438729" sldId="276"/>
            <ac:picMk id="5" creationId="{FB2BD978-2DCC-4B12-BCB4-7B26E6285D30}"/>
          </ac:picMkLst>
        </pc:picChg>
      </pc:sldChg>
      <pc:sldChg chg="addSp modSp mod">
        <pc:chgData name="Baylee D" userId="1e44bd4098e20d52" providerId="LiveId" clId="{9507C294-527A-4F99-B64E-E61224D2A2DA}" dt="2022-04-23T17:36:44.825" v="3736" actId="20577"/>
        <pc:sldMkLst>
          <pc:docMk/>
          <pc:sldMk cId="138789154" sldId="277"/>
        </pc:sldMkLst>
        <pc:spChg chg="mod">
          <ac:chgData name="Baylee D" userId="1e44bd4098e20d52" providerId="LiveId" clId="{9507C294-527A-4F99-B64E-E61224D2A2DA}" dt="2022-04-23T17:35:51.352" v="3661" actId="20577"/>
          <ac:spMkLst>
            <pc:docMk/>
            <pc:sldMk cId="138789154" sldId="277"/>
            <ac:spMk id="2" creationId="{D30078E4-6CF9-4FC3-B08B-D33D02EFE74F}"/>
          </ac:spMkLst>
        </pc:spChg>
        <pc:spChg chg="add mod">
          <ac:chgData name="Baylee D" userId="1e44bd4098e20d52" providerId="LiveId" clId="{9507C294-527A-4F99-B64E-E61224D2A2DA}" dt="2022-04-23T17:36:44.825" v="3736" actId="20577"/>
          <ac:spMkLst>
            <pc:docMk/>
            <pc:sldMk cId="138789154" sldId="277"/>
            <ac:spMk id="3" creationId="{B2438A3F-9794-4CD8-94F1-A19A26FAEEDF}"/>
          </ac:spMkLst>
        </pc:spChg>
        <pc:picChg chg="mod">
          <ac:chgData name="Baylee D" userId="1e44bd4098e20d52" providerId="LiveId" clId="{9507C294-527A-4F99-B64E-E61224D2A2DA}" dt="2022-04-23T17:35:53.025" v="3662" actId="1076"/>
          <ac:picMkLst>
            <pc:docMk/>
            <pc:sldMk cId="138789154" sldId="277"/>
            <ac:picMk id="5" creationId="{85437EBD-73AB-48C9-990B-83E5F1085D0F}"/>
          </ac:picMkLst>
        </pc:picChg>
      </pc:sldChg>
      <pc:sldChg chg="addSp modSp mod">
        <pc:chgData name="Baylee D" userId="1e44bd4098e20d52" providerId="LiveId" clId="{9507C294-527A-4F99-B64E-E61224D2A2DA}" dt="2022-04-23T17:37:18.536" v="3817" actId="20577"/>
        <pc:sldMkLst>
          <pc:docMk/>
          <pc:sldMk cId="786935762" sldId="278"/>
        </pc:sldMkLst>
        <pc:spChg chg="mod">
          <ac:chgData name="Baylee D" userId="1e44bd4098e20d52" providerId="LiveId" clId="{9507C294-527A-4F99-B64E-E61224D2A2DA}" dt="2022-04-23T17:36:58.680" v="3759" actId="20577"/>
          <ac:spMkLst>
            <pc:docMk/>
            <pc:sldMk cId="786935762" sldId="278"/>
            <ac:spMk id="2" creationId="{A3CB1D8C-3923-4C9F-ABC5-A52EADAAABD0}"/>
          </ac:spMkLst>
        </pc:spChg>
        <pc:spChg chg="add mod">
          <ac:chgData name="Baylee D" userId="1e44bd4098e20d52" providerId="LiveId" clId="{9507C294-527A-4F99-B64E-E61224D2A2DA}" dt="2022-04-23T17:37:18.536" v="3817" actId="20577"/>
          <ac:spMkLst>
            <pc:docMk/>
            <pc:sldMk cId="786935762" sldId="278"/>
            <ac:spMk id="3" creationId="{951ED214-663A-40D5-9B79-AD2D1F419034}"/>
          </ac:spMkLst>
        </pc:spChg>
        <pc:picChg chg="mod">
          <ac:chgData name="Baylee D" userId="1e44bd4098e20d52" providerId="LiveId" clId="{9507C294-527A-4F99-B64E-E61224D2A2DA}" dt="2022-04-23T17:37:03.340" v="3761" actId="1076"/>
          <ac:picMkLst>
            <pc:docMk/>
            <pc:sldMk cId="786935762" sldId="278"/>
            <ac:picMk id="5" creationId="{A05CADFA-DCC8-4AEA-9E74-424A3BB3E6A4}"/>
          </ac:picMkLst>
        </pc:picChg>
      </pc:sldChg>
      <pc:sldChg chg="addSp modSp mod">
        <pc:chgData name="Baylee D" userId="1e44bd4098e20d52" providerId="LiveId" clId="{9507C294-527A-4F99-B64E-E61224D2A2DA}" dt="2022-04-23T17:41:08.691" v="3914" actId="20577"/>
        <pc:sldMkLst>
          <pc:docMk/>
          <pc:sldMk cId="422753927" sldId="279"/>
        </pc:sldMkLst>
        <pc:spChg chg="mod">
          <ac:chgData name="Baylee D" userId="1e44bd4098e20d52" providerId="LiveId" clId="{9507C294-527A-4F99-B64E-E61224D2A2DA}" dt="2022-04-23T17:37:59.630" v="3822"/>
          <ac:spMkLst>
            <pc:docMk/>
            <pc:sldMk cId="422753927" sldId="279"/>
            <ac:spMk id="2" creationId="{75C09375-36AF-4A87-8903-21A3F2C0B541}"/>
          </ac:spMkLst>
        </pc:spChg>
        <pc:spChg chg="add mod">
          <ac:chgData name="Baylee D" userId="1e44bd4098e20d52" providerId="LiveId" clId="{9507C294-527A-4F99-B64E-E61224D2A2DA}" dt="2022-04-23T17:41:08.691" v="3914" actId="20577"/>
          <ac:spMkLst>
            <pc:docMk/>
            <pc:sldMk cId="422753927" sldId="279"/>
            <ac:spMk id="3" creationId="{7AEE0219-2BFD-4B5C-96DC-8860579A7377}"/>
          </ac:spMkLst>
        </pc:spChg>
        <pc:picChg chg="mod">
          <ac:chgData name="Baylee D" userId="1e44bd4098e20d52" providerId="LiveId" clId="{9507C294-527A-4F99-B64E-E61224D2A2DA}" dt="2022-04-23T17:40:44.349" v="3853" actId="1076"/>
          <ac:picMkLst>
            <pc:docMk/>
            <pc:sldMk cId="422753927" sldId="279"/>
            <ac:picMk id="5" creationId="{9FC966F8-C466-47C3-AF6B-ADD4E8E1F0D2}"/>
          </ac:picMkLst>
        </pc:picChg>
      </pc:sldChg>
      <pc:sldChg chg="addSp modSp mod">
        <pc:chgData name="Baylee D" userId="1e44bd4098e20d52" providerId="LiveId" clId="{9507C294-527A-4F99-B64E-E61224D2A2DA}" dt="2022-04-23T17:41:46.431" v="4033" actId="20577"/>
        <pc:sldMkLst>
          <pc:docMk/>
          <pc:sldMk cId="1829676297" sldId="280"/>
        </pc:sldMkLst>
        <pc:spChg chg="mod">
          <ac:chgData name="Baylee D" userId="1e44bd4098e20d52" providerId="LiveId" clId="{9507C294-527A-4F99-B64E-E61224D2A2DA}" dt="2022-04-23T17:38:20.484" v="3825" actId="27636"/>
          <ac:spMkLst>
            <pc:docMk/>
            <pc:sldMk cId="1829676297" sldId="280"/>
            <ac:spMk id="2" creationId="{4D8F0A41-8CCA-4203-B1F4-66AE1DEAD1C5}"/>
          </ac:spMkLst>
        </pc:spChg>
        <pc:spChg chg="add mod">
          <ac:chgData name="Baylee D" userId="1e44bd4098e20d52" providerId="LiveId" clId="{9507C294-527A-4F99-B64E-E61224D2A2DA}" dt="2022-04-23T17:41:46.431" v="4033" actId="20577"/>
          <ac:spMkLst>
            <pc:docMk/>
            <pc:sldMk cId="1829676297" sldId="280"/>
            <ac:spMk id="3" creationId="{167C634A-C384-4819-A769-DFA475CB939B}"/>
          </ac:spMkLst>
        </pc:spChg>
      </pc:sldChg>
      <pc:sldChg chg="addSp modSp mod">
        <pc:chgData name="Baylee D" userId="1e44bd4098e20d52" providerId="LiveId" clId="{9507C294-527A-4F99-B64E-E61224D2A2DA}" dt="2022-04-23T17:42:18.100" v="4087" actId="14100"/>
        <pc:sldMkLst>
          <pc:docMk/>
          <pc:sldMk cId="2445300352" sldId="281"/>
        </pc:sldMkLst>
        <pc:spChg chg="mod">
          <ac:chgData name="Baylee D" userId="1e44bd4098e20d52" providerId="LiveId" clId="{9507C294-527A-4F99-B64E-E61224D2A2DA}" dt="2022-04-23T17:38:34.743" v="3827"/>
          <ac:spMkLst>
            <pc:docMk/>
            <pc:sldMk cId="2445300352" sldId="281"/>
            <ac:spMk id="2" creationId="{5AF10F99-E09A-4C94-A0B6-DE21514DCCC1}"/>
          </ac:spMkLst>
        </pc:spChg>
        <pc:spChg chg="add mod">
          <ac:chgData name="Baylee D" userId="1e44bd4098e20d52" providerId="LiveId" clId="{9507C294-527A-4F99-B64E-E61224D2A2DA}" dt="2022-04-23T17:42:18.100" v="4087" actId="14100"/>
          <ac:spMkLst>
            <pc:docMk/>
            <pc:sldMk cId="2445300352" sldId="281"/>
            <ac:spMk id="3" creationId="{36137B8E-E20A-4C7F-9922-821F0038DAB1}"/>
          </ac:spMkLst>
        </pc:spChg>
        <pc:picChg chg="mod">
          <ac:chgData name="Baylee D" userId="1e44bd4098e20d52" providerId="LiveId" clId="{9507C294-527A-4F99-B64E-E61224D2A2DA}" dt="2022-04-23T17:41:58.083" v="4036" actId="14100"/>
          <ac:picMkLst>
            <pc:docMk/>
            <pc:sldMk cId="2445300352" sldId="281"/>
            <ac:picMk id="5" creationId="{2FA01A02-9FFB-4CDF-BF03-CF4552E95190}"/>
          </ac:picMkLst>
        </pc:picChg>
      </pc:sldChg>
      <pc:sldChg chg="addSp modSp mod">
        <pc:chgData name="Baylee D" userId="1e44bd4098e20d52" providerId="LiveId" clId="{9507C294-527A-4F99-B64E-E61224D2A2DA}" dt="2022-04-23T17:42:42.688" v="4146" actId="20577"/>
        <pc:sldMkLst>
          <pc:docMk/>
          <pc:sldMk cId="3409318312" sldId="282"/>
        </pc:sldMkLst>
        <pc:spChg chg="mod">
          <ac:chgData name="Baylee D" userId="1e44bd4098e20d52" providerId="LiveId" clId="{9507C294-527A-4F99-B64E-E61224D2A2DA}" dt="2022-04-23T17:38:56.724" v="3830" actId="27636"/>
          <ac:spMkLst>
            <pc:docMk/>
            <pc:sldMk cId="3409318312" sldId="282"/>
            <ac:spMk id="2" creationId="{5BEA19E2-2BF5-4DB3-B5D0-0D4E11B9E347}"/>
          </ac:spMkLst>
        </pc:spChg>
        <pc:spChg chg="add mod">
          <ac:chgData name="Baylee D" userId="1e44bd4098e20d52" providerId="LiveId" clId="{9507C294-527A-4F99-B64E-E61224D2A2DA}" dt="2022-04-23T17:42:42.688" v="4146" actId="20577"/>
          <ac:spMkLst>
            <pc:docMk/>
            <pc:sldMk cId="3409318312" sldId="282"/>
            <ac:spMk id="3" creationId="{10803013-1075-4303-BAF5-776C10E62E76}"/>
          </ac:spMkLst>
        </pc:spChg>
        <pc:picChg chg="mod">
          <ac:chgData name="Baylee D" userId="1e44bd4098e20d52" providerId="LiveId" clId="{9507C294-527A-4F99-B64E-E61224D2A2DA}" dt="2022-04-23T17:42:26.344" v="4090" actId="14100"/>
          <ac:picMkLst>
            <pc:docMk/>
            <pc:sldMk cId="3409318312" sldId="282"/>
            <ac:picMk id="5" creationId="{93B6F2B7-565C-4736-85B9-D27B3296770F}"/>
          </ac:picMkLst>
        </pc:picChg>
      </pc:sldChg>
      <pc:sldChg chg="addSp modSp mod">
        <pc:chgData name="Baylee D" userId="1e44bd4098e20d52" providerId="LiveId" clId="{9507C294-527A-4F99-B64E-E61224D2A2DA}" dt="2022-04-23T17:56:10.247" v="4199" actId="20577"/>
        <pc:sldMkLst>
          <pc:docMk/>
          <pc:sldMk cId="4264219817" sldId="283"/>
        </pc:sldMkLst>
        <pc:spChg chg="mod">
          <ac:chgData name="Baylee D" userId="1e44bd4098e20d52" providerId="LiveId" clId="{9507C294-527A-4F99-B64E-E61224D2A2DA}" dt="2022-04-23T17:55:47.583" v="4150" actId="14100"/>
          <ac:spMkLst>
            <pc:docMk/>
            <pc:sldMk cId="4264219817" sldId="283"/>
            <ac:spMk id="2" creationId="{C4DC3418-9DEE-4F8D-BE39-A78EE0832149}"/>
          </ac:spMkLst>
        </pc:spChg>
        <pc:spChg chg="add mod">
          <ac:chgData name="Baylee D" userId="1e44bd4098e20d52" providerId="LiveId" clId="{9507C294-527A-4F99-B64E-E61224D2A2DA}" dt="2022-04-23T17:56:10.247" v="4199" actId="20577"/>
          <ac:spMkLst>
            <pc:docMk/>
            <pc:sldMk cId="4264219817" sldId="283"/>
            <ac:spMk id="3" creationId="{6905EDD0-BE3C-4485-B201-682120FC59A7}"/>
          </ac:spMkLst>
        </pc:spChg>
        <pc:picChg chg="mod">
          <ac:chgData name="Baylee D" userId="1e44bd4098e20d52" providerId="LiveId" clId="{9507C294-527A-4F99-B64E-E61224D2A2DA}" dt="2022-04-23T17:42:50.080" v="4149" actId="14100"/>
          <ac:picMkLst>
            <pc:docMk/>
            <pc:sldMk cId="4264219817" sldId="283"/>
            <ac:picMk id="5" creationId="{9BF343F8-73F6-45D1-9450-78F7E5EF64AC}"/>
          </ac:picMkLst>
        </pc:picChg>
      </pc:sldChg>
      <pc:sldChg chg="addSp modSp mod">
        <pc:chgData name="Baylee D" userId="1e44bd4098e20d52" providerId="LiveId" clId="{9507C294-527A-4F99-B64E-E61224D2A2DA}" dt="2022-04-23T17:57:19.245" v="4371" actId="20577"/>
        <pc:sldMkLst>
          <pc:docMk/>
          <pc:sldMk cId="2927666805" sldId="284"/>
        </pc:sldMkLst>
        <pc:spChg chg="mod">
          <ac:chgData name="Baylee D" userId="1e44bd4098e20d52" providerId="LiveId" clId="{9507C294-527A-4F99-B64E-E61224D2A2DA}" dt="2022-04-23T17:56:26.492" v="4203" actId="1076"/>
          <ac:spMkLst>
            <pc:docMk/>
            <pc:sldMk cId="2927666805" sldId="284"/>
            <ac:spMk id="2" creationId="{D7C62FA6-B746-4E86-9EF4-4B1ACAC22927}"/>
          </ac:spMkLst>
        </pc:spChg>
        <pc:spChg chg="add mod">
          <ac:chgData name="Baylee D" userId="1e44bd4098e20d52" providerId="LiveId" clId="{9507C294-527A-4F99-B64E-E61224D2A2DA}" dt="2022-04-23T17:57:19.245" v="4371" actId="20577"/>
          <ac:spMkLst>
            <pc:docMk/>
            <pc:sldMk cId="2927666805" sldId="284"/>
            <ac:spMk id="3" creationId="{07375410-93F9-47F2-B030-7036223BC3F3}"/>
          </ac:spMkLst>
        </pc:spChg>
        <pc:picChg chg="mod">
          <ac:chgData name="Baylee D" userId="1e44bd4098e20d52" providerId="LiveId" clId="{9507C294-527A-4F99-B64E-E61224D2A2DA}" dt="2022-04-23T17:56:17.965" v="4202" actId="1076"/>
          <ac:picMkLst>
            <pc:docMk/>
            <pc:sldMk cId="2927666805" sldId="284"/>
            <ac:picMk id="5" creationId="{466A3E88-FEB5-4006-A1B3-C64DEDF63461}"/>
          </ac:picMkLst>
        </pc:picChg>
      </pc:sldChg>
      <pc:sldChg chg="addSp modSp mod">
        <pc:chgData name="Baylee D" userId="1e44bd4098e20d52" providerId="LiveId" clId="{9507C294-527A-4F99-B64E-E61224D2A2DA}" dt="2022-04-23T17:58:23.642" v="4443" actId="14100"/>
        <pc:sldMkLst>
          <pc:docMk/>
          <pc:sldMk cId="3378595489" sldId="285"/>
        </pc:sldMkLst>
        <pc:spChg chg="mod">
          <ac:chgData name="Baylee D" userId="1e44bd4098e20d52" providerId="LiveId" clId="{9507C294-527A-4F99-B64E-E61224D2A2DA}" dt="2022-04-23T17:57:26.545" v="4372" actId="1076"/>
          <ac:spMkLst>
            <pc:docMk/>
            <pc:sldMk cId="3378595489" sldId="285"/>
            <ac:spMk id="2" creationId="{3FE8FBB5-E13E-44F7-8F06-61B8CBB2CAC0}"/>
          </ac:spMkLst>
        </pc:spChg>
        <pc:spChg chg="add mod">
          <ac:chgData name="Baylee D" userId="1e44bd4098e20d52" providerId="LiveId" clId="{9507C294-527A-4F99-B64E-E61224D2A2DA}" dt="2022-04-23T17:58:23.642" v="4443" actId="14100"/>
          <ac:spMkLst>
            <pc:docMk/>
            <pc:sldMk cId="3378595489" sldId="285"/>
            <ac:spMk id="3" creationId="{4FA6D8B0-AD02-4C21-B6E6-2229AF893CF8}"/>
          </ac:spMkLst>
        </pc:spChg>
        <pc:picChg chg="mod">
          <ac:chgData name="Baylee D" userId="1e44bd4098e20d52" providerId="LiveId" clId="{9507C294-527A-4F99-B64E-E61224D2A2DA}" dt="2022-04-23T17:57:29.485" v="4374" actId="1076"/>
          <ac:picMkLst>
            <pc:docMk/>
            <pc:sldMk cId="3378595489" sldId="285"/>
            <ac:picMk id="5" creationId="{129C1E53-7946-451B-8CC4-2539A4A67CAB}"/>
          </ac:picMkLst>
        </pc:picChg>
      </pc:sldChg>
      <pc:sldChg chg="addSp modSp mod">
        <pc:chgData name="Baylee D" userId="1e44bd4098e20d52" providerId="LiveId" clId="{9507C294-527A-4F99-B64E-E61224D2A2DA}" dt="2022-04-23T17:59:20.971" v="4497" actId="20577"/>
        <pc:sldMkLst>
          <pc:docMk/>
          <pc:sldMk cId="60715374" sldId="286"/>
        </pc:sldMkLst>
        <pc:spChg chg="mod">
          <ac:chgData name="Baylee D" userId="1e44bd4098e20d52" providerId="LiveId" clId="{9507C294-527A-4F99-B64E-E61224D2A2DA}" dt="2022-04-23T17:58:37.323" v="4447" actId="1076"/>
          <ac:spMkLst>
            <pc:docMk/>
            <pc:sldMk cId="60715374" sldId="286"/>
            <ac:spMk id="2" creationId="{513E6CB4-8760-41A1-93B9-3F8C147C38F3}"/>
          </ac:spMkLst>
        </pc:spChg>
        <pc:spChg chg="add mod">
          <ac:chgData name="Baylee D" userId="1e44bd4098e20d52" providerId="LiveId" clId="{9507C294-527A-4F99-B64E-E61224D2A2DA}" dt="2022-04-23T17:59:20.971" v="4497" actId="20577"/>
          <ac:spMkLst>
            <pc:docMk/>
            <pc:sldMk cId="60715374" sldId="286"/>
            <ac:spMk id="3" creationId="{BDB09982-8288-41C5-ACB5-11D835C58A55}"/>
          </ac:spMkLst>
        </pc:spChg>
        <pc:picChg chg="mod">
          <ac:chgData name="Baylee D" userId="1e44bd4098e20d52" providerId="LiveId" clId="{9507C294-527A-4F99-B64E-E61224D2A2DA}" dt="2022-04-23T17:58:39.530" v="4448" actId="1076"/>
          <ac:picMkLst>
            <pc:docMk/>
            <pc:sldMk cId="60715374" sldId="286"/>
            <ac:picMk id="5" creationId="{872445EA-E223-4894-BD4D-387E4A0FDA49}"/>
          </ac:picMkLst>
        </pc:picChg>
      </pc:sldChg>
      <pc:sldChg chg="addSp delSp modSp mod">
        <pc:chgData name="Baylee D" userId="1e44bd4098e20d52" providerId="LiveId" clId="{9507C294-527A-4F99-B64E-E61224D2A2DA}" dt="2022-04-23T17:59:53.828" v="4504" actId="478"/>
        <pc:sldMkLst>
          <pc:docMk/>
          <pc:sldMk cId="130062383" sldId="287"/>
        </pc:sldMkLst>
        <pc:spChg chg="mod">
          <ac:chgData name="Baylee D" userId="1e44bd4098e20d52" providerId="LiveId" clId="{9507C294-527A-4F99-B64E-E61224D2A2DA}" dt="2022-04-23T17:59:35.869" v="4502" actId="1076"/>
          <ac:spMkLst>
            <pc:docMk/>
            <pc:sldMk cId="130062383" sldId="287"/>
            <ac:spMk id="2" creationId="{BDCA297E-836F-4530-9CCE-BA2EFF566226}"/>
          </ac:spMkLst>
        </pc:spChg>
        <pc:spChg chg="add del mod">
          <ac:chgData name="Baylee D" userId="1e44bd4098e20d52" providerId="LiveId" clId="{9507C294-527A-4F99-B64E-E61224D2A2DA}" dt="2022-04-23T17:59:53.828" v="4504" actId="478"/>
          <ac:spMkLst>
            <pc:docMk/>
            <pc:sldMk cId="130062383" sldId="287"/>
            <ac:spMk id="3" creationId="{A940A198-7C49-4CD0-AA1B-239CF81CD0F2}"/>
          </ac:spMkLst>
        </pc:spChg>
        <pc:picChg chg="mod">
          <ac:chgData name="Baylee D" userId="1e44bd4098e20d52" providerId="LiveId" clId="{9507C294-527A-4F99-B64E-E61224D2A2DA}" dt="2022-04-23T17:59:29.498" v="4500" actId="1076"/>
          <ac:picMkLst>
            <pc:docMk/>
            <pc:sldMk cId="130062383" sldId="287"/>
            <ac:picMk id="5" creationId="{CEE7711E-CAE4-409D-A9E8-A3664B2EF32B}"/>
          </ac:picMkLst>
        </pc:picChg>
      </pc:sldChg>
      <pc:sldChg chg="addSp modSp mod">
        <pc:chgData name="Baylee D" userId="1e44bd4098e20d52" providerId="LiveId" clId="{9507C294-527A-4F99-B64E-E61224D2A2DA}" dt="2022-04-23T18:02:04.325" v="4658" actId="14100"/>
        <pc:sldMkLst>
          <pc:docMk/>
          <pc:sldMk cId="221985567" sldId="288"/>
        </pc:sldMkLst>
        <pc:spChg chg="mod">
          <ac:chgData name="Baylee D" userId="1e44bd4098e20d52" providerId="LiveId" clId="{9507C294-527A-4F99-B64E-E61224D2A2DA}" dt="2022-04-23T18:02:04.325" v="4658" actId="14100"/>
          <ac:spMkLst>
            <pc:docMk/>
            <pc:sldMk cId="221985567" sldId="288"/>
            <ac:spMk id="2" creationId="{163220CF-086D-4994-940D-95EE40AE0B38}"/>
          </ac:spMkLst>
        </pc:spChg>
        <pc:spChg chg="add mod">
          <ac:chgData name="Baylee D" userId="1e44bd4098e20d52" providerId="LiveId" clId="{9507C294-527A-4F99-B64E-E61224D2A2DA}" dt="2022-04-23T18:00:49.860" v="4651" actId="20577"/>
          <ac:spMkLst>
            <pc:docMk/>
            <pc:sldMk cId="221985567" sldId="288"/>
            <ac:spMk id="3" creationId="{DAF6E635-1A8E-4999-92C2-CB8869BB0BDE}"/>
          </ac:spMkLst>
        </pc:spChg>
        <pc:picChg chg="mod">
          <ac:chgData name="Baylee D" userId="1e44bd4098e20d52" providerId="LiveId" clId="{9507C294-527A-4F99-B64E-E61224D2A2DA}" dt="2022-04-23T18:00:04.100" v="4507" actId="1076"/>
          <ac:picMkLst>
            <pc:docMk/>
            <pc:sldMk cId="221985567" sldId="288"/>
            <ac:picMk id="5" creationId="{B4AD5E7F-32DE-4236-9EDE-610C4DA77B0D}"/>
          </ac:picMkLst>
        </pc:picChg>
      </pc:sldChg>
      <pc:sldChg chg="addSp modSp mod">
        <pc:chgData name="Baylee D" userId="1e44bd4098e20d52" providerId="LiveId" clId="{9507C294-527A-4F99-B64E-E61224D2A2DA}" dt="2022-04-23T18:03:47.337" v="4755" actId="20577"/>
        <pc:sldMkLst>
          <pc:docMk/>
          <pc:sldMk cId="4287146011" sldId="289"/>
        </pc:sldMkLst>
        <pc:spChg chg="mod">
          <ac:chgData name="Baylee D" userId="1e44bd4098e20d52" providerId="LiveId" clId="{9507C294-527A-4F99-B64E-E61224D2A2DA}" dt="2022-04-23T18:03:28.048" v="4698" actId="14100"/>
          <ac:spMkLst>
            <pc:docMk/>
            <pc:sldMk cId="4287146011" sldId="289"/>
            <ac:spMk id="2" creationId="{2CA55B95-6FD7-4486-807F-602823B3C807}"/>
          </ac:spMkLst>
        </pc:spChg>
        <pc:spChg chg="add mod">
          <ac:chgData name="Baylee D" userId="1e44bd4098e20d52" providerId="LiveId" clId="{9507C294-527A-4F99-B64E-E61224D2A2DA}" dt="2022-04-23T18:03:47.337" v="4755" actId="20577"/>
          <ac:spMkLst>
            <pc:docMk/>
            <pc:sldMk cId="4287146011" sldId="289"/>
            <ac:spMk id="3" creationId="{6E1EB4BB-7A85-45D8-A00A-368150F9EB07}"/>
          </ac:spMkLst>
        </pc:spChg>
        <pc:picChg chg="mod">
          <ac:chgData name="Baylee D" userId="1e44bd4098e20d52" providerId="LiveId" clId="{9507C294-527A-4F99-B64E-E61224D2A2DA}" dt="2022-04-23T18:03:34.018" v="4701" actId="1076"/>
          <ac:picMkLst>
            <pc:docMk/>
            <pc:sldMk cId="4287146011" sldId="289"/>
            <ac:picMk id="5" creationId="{511C90F9-9D5E-4374-BEBB-691DC73CBD8D}"/>
          </ac:picMkLst>
        </pc:picChg>
      </pc:sldChg>
      <pc:sldChg chg="addSp modSp mod">
        <pc:chgData name="Baylee D" userId="1e44bd4098e20d52" providerId="LiveId" clId="{9507C294-527A-4F99-B64E-E61224D2A2DA}" dt="2022-04-23T18:04:32.635" v="4844" actId="14100"/>
        <pc:sldMkLst>
          <pc:docMk/>
          <pc:sldMk cId="236707233" sldId="290"/>
        </pc:sldMkLst>
        <pc:spChg chg="mod">
          <ac:chgData name="Baylee D" userId="1e44bd4098e20d52" providerId="LiveId" clId="{9507C294-527A-4F99-B64E-E61224D2A2DA}" dt="2022-04-23T18:04:12.381" v="4772" actId="20577"/>
          <ac:spMkLst>
            <pc:docMk/>
            <pc:sldMk cId="236707233" sldId="290"/>
            <ac:spMk id="2" creationId="{2377C5D1-EECC-45A0-9E33-BA9327BCF891}"/>
          </ac:spMkLst>
        </pc:spChg>
        <pc:spChg chg="add mod">
          <ac:chgData name="Baylee D" userId="1e44bd4098e20d52" providerId="LiveId" clId="{9507C294-527A-4F99-B64E-E61224D2A2DA}" dt="2022-04-23T18:04:32.635" v="4844" actId="14100"/>
          <ac:spMkLst>
            <pc:docMk/>
            <pc:sldMk cId="236707233" sldId="290"/>
            <ac:spMk id="3" creationId="{F23DFDAE-BFB9-49BC-AC1F-1020628E067C}"/>
          </ac:spMkLst>
        </pc:spChg>
        <pc:picChg chg="mod">
          <ac:chgData name="Baylee D" userId="1e44bd4098e20d52" providerId="LiveId" clId="{9507C294-527A-4F99-B64E-E61224D2A2DA}" dt="2022-04-23T18:04:16.405" v="4775" actId="1076"/>
          <ac:picMkLst>
            <pc:docMk/>
            <pc:sldMk cId="236707233" sldId="290"/>
            <ac:picMk id="5" creationId="{6AC1DED2-75E3-4C67-A963-7DCC9DD55100}"/>
          </ac:picMkLst>
        </pc:picChg>
      </pc:sldChg>
      <pc:sldChg chg="addSp modSp mod">
        <pc:chgData name="Baylee D" userId="1e44bd4098e20d52" providerId="LiveId" clId="{9507C294-527A-4F99-B64E-E61224D2A2DA}" dt="2022-04-23T18:07:32.096" v="4981" actId="207"/>
        <pc:sldMkLst>
          <pc:docMk/>
          <pc:sldMk cId="2156482864" sldId="291"/>
        </pc:sldMkLst>
        <pc:spChg chg="mod">
          <ac:chgData name="Baylee D" userId="1e44bd4098e20d52" providerId="LiveId" clId="{9507C294-527A-4F99-B64E-E61224D2A2DA}" dt="2022-04-23T18:06:20.138" v="4865" actId="20577"/>
          <ac:spMkLst>
            <pc:docMk/>
            <pc:sldMk cId="2156482864" sldId="291"/>
            <ac:spMk id="2" creationId="{204EBAB8-F2A7-451E-B7EC-86ADC1EE1A8C}"/>
          </ac:spMkLst>
        </pc:spChg>
        <pc:spChg chg="add mod">
          <ac:chgData name="Baylee D" userId="1e44bd4098e20d52" providerId="LiveId" clId="{9507C294-527A-4F99-B64E-E61224D2A2DA}" dt="2022-04-23T18:06:57.918" v="4952" actId="14100"/>
          <ac:spMkLst>
            <pc:docMk/>
            <pc:sldMk cId="2156482864" sldId="291"/>
            <ac:spMk id="3" creationId="{DCCCA186-94F3-44DC-87CB-7E4EF3480EF6}"/>
          </ac:spMkLst>
        </pc:spChg>
        <pc:spChg chg="add mod">
          <ac:chgData name="Baylee D" userId="1e44bd4098e20d52" providerId="LiveId" clId="{9507C294-527A-4F99-B64E-E61224D2A2DA}" dt="2022-04-23T18:07:32.096" v="4981" actId="207"/>
          <ac:spMkLst>
            <pc:docMk/>
            <pc:sldMk cId="2156482864" sldId="291"/>
            <ac:spMk id="4" creationId="{2AA2F763-BFEC-4EBD-8FD6-0F1274764C09}"/>
          </ac:spMkLst>
        </pc:spChg>
        <pc:picChg chg="mod">
          <ac:chgData name="Baylee D" userId="1e44bd4098e20d52" providerId="LiveId" clId="{9507C294-527A-4F99-B64E-E61224D2A2DA}" dt="2022-04-23T18:07:01.166" v="4954" actId="1076"/>
          <ac:picMkLst>
            <pc:docMk/>
            <pc:sldMk cId="2156482864" sldId="291"/>
            <ac:picMk id="7" creationId="{24704BA4-E007-469D-9639-A6A8510FF7D2}"/>
          </ac:picMkLst>
        </pc:picChg>
      </pc:sldChg>
      <pc:sldChg chg="addSp modSp mod">
        <pc:chgData name="Baylee D" userId="1e44bd4098e20d52" providerId="LiveId" clId="{9507C294-527A-4F99-B64E-E61224D2A2DA}" dt="2022-04-23T18:08:34.433" v="5090" actId="14100"/>
        <pc:sldMkLst>
          <pc:docMk/>
          <pc:sldMk cId="347834259" sldId="292"/>
        </pc:sldMkLst>
        <pc:spChg chg="mod">
          <ac:chgData name="Baylee D" userId="1e44bd4098e20d52" providerId="LiveId" clId="{9507C294-527A-4F99-B64E-E61224D2A2DA}" dt="2022-04-23T18:07:53.136" v="5012" actId="20577"/>
          <ac:spMkLst>
            <pc:docMk/>
            <pc:sldMk cId="347834259" sldId="292"/>
            <ac:spMk id="2" creationId="{6D652A05-89B1-4D77-BBE2-7A5F0221B888}"/>
          </ac:spMkLst>
        </pc:spChg>
        <pc:spChg chg="add mod">
          <ac:chgData name="Baylee D" userId="1e44bd4098e20d52" providerId="LiveId" clId="{9507C294-527A-4F99-B64E-E61224D2A2DA}" dt="2022-04-23T18:08:34.433" v="5090" actId="14100"/>
          <ac:spMkLst>
            <pc:docMk/>
            <pc:sldMk cId="347834259" sldId="292"/>
            <ac:spMk id="3" creationId="{67B203A5-7673-41B4-85C5-4D16FB1FDE96}"/>
          </ac:spMkLst>
        </pc:spChg>
        <pc:picChg chg="mod">
          <ac:chgData name="Baylee D" userId="1e44bd4098e20d52" providerId="LiveId" clId="{9507C294-527A-4F99-B64E-E61224D2A2DA}" dt="2022-04-23T18:08:01.225" v="5013" actId="1076"/>
          <ac:picMkLst>
            <pc:docMk/>
            <pc:sldMk cId="347834259" sldId="292"/>
            <ac:picMk id="5" creationId="{F69D4431-68F4-48C7-AF92-ABD699056959}"/>
          </ac:picMkLst>
        </pc:picChg>
        <pc:picChg chg="mod">
          <ac:chgData name="Baylee D" userId="1e44bd4098e20d52" providerId="LiveId" clId="{9507C294-527A-4F99-B64E-E61224D2A2DA}" dt="2022-04-23T18:08:07.189" v="5015" actId="1076"/>
          <ac:picMkLst>
            <pc:docMk/>
            <pc:sldMk cId="347834259" sldId="292"/>
            <ac:picMk id="7" creationId="{D121664D-A103-4A59-B4D1-79927724F98C}"/>
          </ac:picMkLst>
        </pc:picChg>
      </pc:sldChg>
      <pc:sldChg chg="addSp modSp mod">
        <pc:chgData name="Baylee D" userId="1e44bd4098e20d52" providerId="LiveId" clId="{9507C294-527A-4F99-B64E-E61224D2A2DA}" dt="2022-04-23T18:09:25.572" v="5156" actId="1076"/>
        <pc:sldMkLst>
          <pc:docMk/>
          <pc:sldMk cId="1470485009" sldId="293"/>
        </pc:sldMkLst>
        <pc:spChg chg="mod">
          <ac:chgData name="Baylee D" userId="1e44bd4098e20d52" providerId="LiveId" clId="{9507C294-527A-4F99-B64E-E61224D2A2DA}" dt="2022-04-23T18:08:59.871" v="5109"/>
          <ac:spMkLst>
            <pc:docMk/>
            <pc:sldMk cId="1470485009" sldId="293"/>
            <ac:spMk id="2" creationId="{F221134D-1CC8-40BF-AFB2-D19EEAC54C70}"/>
          </ac:spMkLst>
        </pc:spChg>
        <pc:spChg chg="add mod">
          <ac:chgData name="Baylee D" userId="1e44bd4098e20d52" providerId="LiveId" clId="{9507C294-527A-4F99-B64E-E61224D2A2DA}" dt="2022-04-23T18:09:23.284" v="5155" actId="1076"/>
          <ac:spMkLst>
            <pc:docMk/>
            <pc:sldMk cId="1470485009" sldId="293"/>
            <ac:spMk id="3" creationId="{8368D6F4-72FB-4197-B681-1E6F4F53E48E}"/>
          </ac:spMkLst>
        </pc:spChg>
        <pc:picChg chg="mod">
          <ac:chgData name="Baylee D" userId="1e44bd4098e20d52" providerId="LiveId" clId="{9507C294-527A-4F99-B64E-E61224D2A2DA}" dt="2022-04-23T18:09:25.572" v="5156" actId="1076"/>
          <ac:picMkLst>
            <pc:docMk/>
            <pc:sldMk cId="1470485009" sldId="293"/>
            <ac:picMk id="5" creationId="{87DE1518-DAB6-4447-BA4D-F0C8014189D6}"/>
          </ac:picMkLst>
        </pc:picChg>
      </pc:sldChg>
      <pc:sldChg chg="addSp modSp mod">
        <pc:chgData name="Baylee D" userId="1e44bd4098e20d52" providerId="LiveId" clId="{9507C294-527A-4F99-B64E-E61224D2A2DA}" dt="2022-04-23T18:12:14.203" v="5265" actId="1076"/>
        <pc:sldMkLst>
          <pc:docMk/>
          <pc:sldMk cId="978268126" sldId="294"/>
        </pc:sldMkLst>
        <pc:spChg chg="mod">
          <ac:chgData name="Baylee D" userId="1e44bd4098e20d52" providerId="LiveId" clId="{9507C294-527A-4F99-B64E-E61224D2A2DA}" dt="2022-04-23T18:11:38.861" v="5187" actId="20577"/>
          <ac:spMkLst>
            <pc:docMk/>
            <pc:sldMk cId="978268126" sldId="294"/>
            <ac:spMk id="2" creationId="{34FE5962-964E-4D65-850E-E7259F26B633}"/>
          </ac:spMkLst>
        </pc:spChg>
        <pc:spChg chg="add mod">
          <ac:chgData name="Baylee D" userId="1e44bd4098e20d52" providerId="LiveId" clId="{9507C294-527A-4F99-B64E-E61224D2A2DA}" dt="2022-04-23T18:12:14.203" v="5265" actId="1076"/>
          <ac:spMkLst>
            <pc:docMk/>
            <pc:sldMk cId="978268126" sldId="294"/>
            <ac:spMk id="3" creationId="{C20184D7-FA5D-44ED-BEF9-9F90E61F6B6A}"/>
          </ac:spMkLst>
        </pc:spChg>
        <pc:picChg chg="add mod">
          <ac:chgData name="Baylee D" userId="1e44bd4098e20d52" providerId="LiveId" clId="{9507C294-527A-4F99-B64E-E61224D2A2DA}" dt="2022-04-23T18:11:43.308" v="5189" actId="1076"/>
          <ac:picMkLst>
            <pc:docMk/>
            <pc:sldMk cId="978268126" sldId="294"/>
            <ac:picMk id="4" creationId="{6F7870F3-2CFF-4BB1-8A6C-655CAEB8DFD2}"/>
          </ac:picMkLst>
        </pc:picChg>
        <pc:picChg chg="mod">
          <ac:chgData name="Baylee D" userId="1e44bd4098e20d52" providerId="LiveId" clId="{9507C294-527A-4F99-B64E-E61224D2A2DA}" dt="2022-04-23T18:11:40.834" v="5188" actId="1076"/>
          <ac:picMkLst>
            <pc:docMk/>
            <pc:sldMk cId="978268126" sldId="294"/>
            <ac:picMk id="5" creationId="{ADC93A62-29F7-44CC-AC07-7439D72D2431}"/>
          </ac:picMkLst>
        </pc:picChg>
      </pc:sldChg>
      <pc:sldChg chg="del">
        <pc:chgData name="Baylee D" userId="1e44bd4098e20d52" providerId="LiveId" clId="{9507C294-527A-4F99-B64E-E61224D2A2DA}" dt="2022-04-23T18:12:21.351" v="5266" actId="2696"/>
        <pc:sldMkLst>
          <pc:docMk/>
          <pc:sldMk cId="173639773" sldId="295"/>
        </pc:sldMkLst>
      </pc:sldChg>
      <pc:sldChg chg="addSp modSp mod">
        <pc:chgData name="Baylee D" userId="1e44bd4098e20d52" providerId="LiveId" clId="{9507C294-527A-4F99-B64E-E61224D2A2DA}" dt="2022-04-23T18:33:55.244" v="5888" actId="1076"/>
        <pc:sldMkLst>
          <pc:docMk/>
          <pc:sldMk cId="2627305801" sldId="296"/>
        </pc:sldMkLst>
        <pc:spChg chg="mod">
          <ac:chgData name="Baylee D" userId="1e44bd4098e20d52" providerId="LiveId" clId="{9507C294-527A-4F99-B64E-E61224D2A2DA}" dt="2022-04-23T18:13:57.322" v="5391" actId="20577"/>
          <ac:spMkLst>
            <pc:docMk/>
            <pc:sldMk cId="2627305801" sldId="296"/>
            <ac:spMk id="2" creationId="{542FE3F1-5810-44EB-AECE-7E968DCD69CD}"/>
          </ac:spMkLst>
        </pc:spChg>
        <pc:spChg chg="add mod">
          <ac:chgData name="Baylee D" userId="1e44bd4098e20d52" providerId="LiveId" clId="{9507C294-527A-4F99-B64E-E61224D2A2DA}" dt="2022-04-23T18:33:30.212" v="5815" actId="1076"/>
          <ac:spMkLst>
            <pc:docMk/>
            <pc:sldMk cId="2627305801" sldId="296"/>
            <ac:spMk id="3" creationId="{841BB99B-6020-4364-9739-BE971D747E67}"/>
          </ac:spMkLst>
        </pc:spChg>
        <pc:spChg chg="add mod">
          <ac:chgData name="Baylee D" userId="1e44bd4098e20d52" providerId="LiveId" clId="{9507C294-527A-4F99-B64E-E61224D2A2DA}" dt="2022-04-23T18:33:55.244" v="5888" actId="1076"/>
          <ac:spMkLst>
            <pc:docMk/>
            <pc:sldMk cId="2627305801" sldId="296"/>
            <ac:spMk id="7" creationId="{7A10BB06-430D-40A4-A241-76F08E665A79}"/>
          </ac:spMkLst>
        </pc:spChg>
        <pc:picChg chg="mod">
          <ac:chgData name="Baylee D" userId="1e44bd4098e20d52" providerId="LiveId" clId="{9507C294-527A-4F99-B64E-E61224D2A2DA}" dt="2022-04-23T18:13:04.066" v="5271" actId="1076"/>
          <ac:picMkLst>
            <pc:docMk/>
            <pc:sldMk cId="2627305801" sldId="296"/>
            <ac:picMk id="5" creationId="{F9540651-A64C-4EB0-B74E-4E107862C0ED}"/>
          </ac:picMkLst>
        </pc:picChg>
        <pc:picChg chg="add mod">
          <ac:chgData name="Baylee D" userId="1e44bd4098e20d52" providerId="LiveId" clId="{9507C294-527A-4F99-B64E-E61224D2A2DA}" dt="2022-04-23T18:33:31.410" v="5816" actId="1076"/>
          <ac:picMkLst>
            <pc:docMk/>
            <pc:sldMk cId="2627305801" sldId="296"/>
            <ac:picMk id="6" creationId="{11E3F783-8F59-443A-B4D8-D4C29790A7A0}"/>
          </ac:picMkLst>
        </pc:picChg>
      </pc:sldChg>
      <pc:sldChg chg="addSp modSp mod">
        <pc:chgData name="Baylee D" userId="1e44bd4098e20d52" providerId="LiveId" clId="{9507C294-527A-4F99-B64E-E61224D2A2DA}" dt="2022-04-23T18:38:51.473" v="6751" actId="1076"/>
        <pc:sldMkLst>
          <pc:docMk/>
          <pc:sldMk cId="3922840804" sldId="297"/>
        </pc:sldMkLst>
        <pc:spChg chg="mod">
          <ac:chgData name="Baylee D" userId="1e44bd4098e20d52" providerId="LiveId" clId="{9507C294-527A-4F99-B64E-E61224D2A2DA}" dt="2022-04-23T18:38:51.473" v="6751" actId="1076"/>
          <ac:spMkLst>
            <pc:docMk/>
            <pc:sldMk cId="3922840804" sldId="297"/>
            <ac:spMk id="2" creationId="{F3C1FA93-9067-4C6E-AA29-D77163F113D2}"/>
          </ac:spMkLst>
        </pc:spChg>
        <pc:spChg chg="add mod">
          <ac:chgData name="Baylee D" userId="1e44bd4098e20d52" providerId="LiveId" clId="{9507C294-527A-4F99-B64E-E61224D2A2DA}" dt="2022-04-23T18:14:36.491" v="5527" actId="14100"/>
          <ac:spMkLst>
            <pc:docMk/>
            <pc:sldMk cId="3922840804" sldId="297"/>
            <ac:spMk id="3" creationId="{9D6B0968-C3D0-4E32-B755-453E1FC455FA}"/>
          </ac:spMkLst>
        </pc:spChg>
        <pc:picChg chg="mod">
          <ac:chgData name="Baylee D" userId="1e44bd4098e20d52" providerId="LiveId" clId="{9507C294-527A-4F99-B64E-E61224D2A2DA}" dt="2022-04-23T18:14:46.601" v="5529" actId="1076"/>
          <ac:picMkLst>
            <pc:docMk/>
            <pc:sldMk cId="3922840804" sldId="297"/>
            <ac:picMk id="5" creationId="{52B500FD-AAA6-4EA8-9996-CECB5A851B1C}"/>
          </ac:picMkLst>
        </pc:picChg>
      </pc:sldChg>
      <pc:sldChg chg="addSp delSp modSp new mod">
        <pc:chgData name="Baylee D" userId="1e44bd4098e20d52" providerId="LiveId" clId="{9507C294-527A-4F99-B64E-E61224D2A2DA}" dt="2022-04-23T18:38:44.219" v="6750" actId="1076"/>
        <pc:sldMkLst>
          <pc:docMk/>
          <pc:sldMk cId="4263331155" sldId="298"/>
        </pc:sldMkLst>
        <pc:spChg chg="mod">
          <ac:chgData name="Baylee D" userId="1e44bd4098e20d52" providerId="LiveId" clId="{9507C294-527A-4F99-B64E-E61224D2A2DA}" dt="2022-04-23T17:12:37.793" v="2173" actId="1076"/>
          <ac:spMkLst>
            <pc:docMk/>
            <pc:sldMk cId="4263331155" sldId="298"/>
            <ac:spMk id="2" creationId="{E13FD153-01B0-4AB8-99E5-53B4DF9FB593}"/>
          </ac:spMkLst>
        </pc:spChg>
        <pc:spChg chg="del">
          <ac:chgData name="Baylee D" userId="1e44bd4098e20d52" providerId="LiveId" clId="{9507C294-527A-4F99-B64E-E61224D2A2DA}" dt="2022-04-23T17:12:34.208" v="2172" actId="478"/>
          <ac:spMkLst>
            <pc:docMk/>
            <pc:sldMk cId="4263331155" sldId="298"/>
            <ac:spMk id="3" creationId="{4E1437F9-42BC-4550-96E4-B02B62D4A7F2}"/>
          </ac:spMkLst>
        </pc:spChg>
        <pc:spChg chg="add mod">
          <ac:chgData name="Baylee D" userId="1e44bd4098e20d52" providerId="LiveId" clId="{9507C294-527A-4F99-B64E-E61224D2A2DA}" dt="2022-04-23T18:38:44.219" v="6750" actId="1076"/>
          <ac:spMkLst>
            <pc:docMk/>
            <pc:sldMk cId="4263331155" sldId="298"/>
            <ac:spMk id="4" creationId="{CD48A8E2-CBE1-4029-A1A1-F869156B227C}"/>
          </ac:spMkLst>
        </pc:spChg>
      </pc:sldChg>
      <pc:sldChg chg="delSp modSp new mod">
        <pc:chgData name="Baylee D" userId="1e44bd4098e20d52" providerId="LiveId" clId="{9507C294-527A-4F99-B64E-E61224D2A2DA}" dt="2022-04-23T18:29:51.309" v="5633" actId="20577"/>
        <pc:sldMkLst>
          <pc:docMk/>
          <pc:sldMk cId="2645065646" sldId="299"/>
        </pc:sldMkLst>
        <pc:spChg chg="mod">
          <ac:chgData name="Baylee D" userId="1e44bd4098e20d52" providerId="LiveId" clId="{9507C294-527A-4F99-B64E-E61224D2A2DA}" dt="2022-04-23T18:29:51.309" v="5633" actId="20577"/>
          <ac:spMkLst>
            <pc:docMk/>
            <pc:sldMk cId="2645065646" sldId="299"/>
            <ac:spMk id="2" creationId="{4453F566-3644-45D8-B847-160DD64CD1B7}"/>
          </ac:spMkLst>
        </pc:spChg>
        <pc:spChg chg="del">
          <ac:chgData name="Baylee D" userId="1e44bd4098e20d52" providerId="LiveId" clId="{9507C294-527A-4F99-B64E-E61224D2A2DA}" dt="2022-04-23T18:29:26.583" v="5598" actId="478"/>
          <ac:spMkLst>
            <pc:docMk/>
            <pc:sldMk cId="2645065646" sldId="299"/>
            <ac:spMk id="3" creationId="{51FA30D6-2CE8-4FB5-951E-2BDCA6360FDF}"/>
          </ac:spMkLst>
        </pc:spChg>
      </pc:sldChg>
      <pc:sldChg chg="delSp modSp new mod">
        <pc:chgData name="Baylee D" userId="1e44bd4098e20d52" providerId="LiveId" clId="{9507C294-527A-4F99-B64E-E61224D2A2DA}" dt="2022-04-23T18:30:18.817" v="5656" actId="1076"/>
        <pc:sldMkLst>
          <pc:docMk/>
          <pc:sldMk cId="124428882" sldId="300"/>
        </pc:sldMkLst>
        <pc:spChg chg="mod">
          <ac:chgData name="Baylee D" userId="1e44bd4098e20d52" providerId="LiveId" clId="{9507C294-527A-4F99-B64E-E61224D2A2DA}" dt="2022-04-23T18:30:18.817" v="5656" actId="1076"/>
          <ac:spMkLst>
            <pc:docMk/>
            <pc:sldMk cId="124428882" sldId="300"/>
            <ac:spMk id="2" creationId="{B72332A5-62CE-4970-A234-4444BD8D8D89}"/>
          </ac:spMkLst>
        </pc:spChg>
        <pc:spChg chg="del">
          <ac:chgData name="Baylee D" userId="1e44bd4098e20d52" providerId="LiveId" clId="{9507C294-527A-4F99-B64E-E61224D2A2DA}" dt="2022-04-23T18:30:10.957" v="5654" actId="478"/>
          <ac:spMkLst>
            <pc:docMk/>
            <pc:sldMk cId="124428882" sldId="300"/>
            <ac:spMk id="3" creationId="{DB802F18-69C0-4D1D-9D8D-71C3763067A4}"/>
          </ac:spMkLst>
        </pc:spChg>
      </pc:sldChg>
      <pc:sldChg chg="delSp modSp new mod">
        <pc:chgData name="Baylee D" userId="1e44bd4098e20d52" providerId="LiveId" clId="{9507C294-527A-4F99-B64E-E61224D2A2DA}" dt="2022-04-23T18:31:09.195" v="5723" actId="14100"/>
        <pc:sldMkLst>
          <pc:docMk/>
          <pc:sldMk cId="584452019" sldId="301"/>
        </pc:sldMkLst>
        <pc:spChg chg="mod">
          <ac:chgData name="Baylee D" userId="1e44bd4098e20d52" providerId="LiveId" clId="{9507C294-527A-4F99-B64E-E61224D2A2DA}" dt="2022-04-23T18:31:09.195" v="5723" actId="14100"/>
          <ac:spMkLst>
            <pc:docMk/>
            <pc:sldMk cId="584452019" sldId="301"/>
            <ac:spMk id="2" creationId="{59F7BCF1-571B-43ED-9BE2-B25AF17B47E7}"/>
          </ac:spMkLst>
        </pc:spChg>
        <pc:spChg chg="del">
          <ac:chgData name="Baylee D" userId="1e44bd4098e20d52" providerId="LiveId" clId="{9507C294-527A-4F99-B64E-E61224D2A2DA}" dt="2022-04-23T18:30:39.401" v="5711" actId="478"/>
          <ac:spMkLst>
            <pc:docMk/>
            <pc:sldMk cId="584452019" sldId="301"/>
            <ac:spMk id="3" creationId="{E9EBD6C8-2EC0-46DC-9D69-843124CC2501}"/>
          </ac:spMkLst>
        </pc:spChg>
      </pc:sldChg>
      <pc:sldChg chg="delSp modSp new mod">
        <pc:chgData name="Baylee D" userId="1e44bd4098e20d52" providerId="LiveId" clId="{9507C294-527A-4F99-B64E-E61224D2A2DA}" dt="2022-04-23T18:31:44.025" v="5768" actId="1076"/>
        <pc:sldMkLst>
          <pc:docMk/>
          <pc:sldMk cId="2744772063" sldId="302"/>
        </pc:sldMkLst>
        <pc:spChg chg="mod">
          <ac:chgData name="Baylee D" userId="1e44bd4098e20d52" providerId="LiveId" clId="{9507C294-527A-4F99-B64E-E61224D2A2DA}" dt="2022-04-23T18:31:44.025" v="5768" actId="1076"/>
          <ac:spMkLst>
            <pc:docMk/>
            <pc:sldMk cId="2744772063" sldId="302"/>
            <ac:spMk id="2" creationId="{D3E6C90D-AEA6-4ACF-BD38-BBCAEA52D40F}"/>
          </ac:spMkLst>
        </pc:spChg>
        <pc:spChg chg="del">
          <ac:chgData name="Baylee D" userId="1e44bd4098e20d52" providerId="LiveId" clId="{9507C294-527A-4F99-B64E-E61224D2A2DA}" dt="2022-04-23T18:31:32.765" v="5745" actId="478"/>
          <ac:spMkLst>
            <pc:docMk/>
            <pc:sldMk cId="2744772063" sldId="302"/>
            <ac:spMk id="3" creationId="{E4741DEC-695D-48A5-9C23-CFE66D58F68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9T21:43:40.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9T21:43:40.1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19T21:43:40.15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C4639-5461-4E2C-A3F3-53E40627AD50}" type="datetimeFigureOut">
              <a:rPr lang="en-GB" smtClean="0"/>
              <a:t>23/04/2022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0D76-3443-4365-9332-90268889CE5C}" type="slidenum">
              <a:rPr lang="en-GB" smtClean="0"/>
              <a:t>‹#›</a:t>
            </a:fld>
            <a:endParaRPr lang="en-GB"/>
          </a:p>
        </p:txBody>
      </p:sp>
    </p:spTree>
    <p:extLst>
      <p:ext uri="{BB962C8B-B14F-4D97-AF65-F5344CB8AC3E}">
        <p14:creationId xmlns:p14="http://schemas.microsoft.com/office/powerpoint/2010/main" val="3727384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70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CF055A-F3B2-4F01-BFA6-3105153614E7}" type="datetimeFigureOut">
              <a:rPr lang="en-GB" smtClean="0"/>
              <a:t>23/04/2022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22468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236182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2196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2002108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66973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100330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1482870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263075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26253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055A-F3B2-4F01-BFA6-3105153614E7}" type="datetimeFigureOut">
              <a:rPr lang="en-GB" smtClean="0"/>
              <a:t>23/04/2022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376416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F055A-F3B2-4F01-BFA6-3105153614E7}" type="datetimeFigureOut">
              <a:rPr lang="en-GB" smtClean="0"/>
              <a:t>23/04/2022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3216701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F055A-F3B2-4F01-BFA6-3105153614E7}" type="datetimeFigureOut">
              <a:rPr lang="en-GB" smtClean="0"/>
              <a:t>23/04/2022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2209404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CF055A-F3B2-4F01-BFA6-3105153614E7}" type="datetimeFigureOut">
              <a:rPr lang="en-GB" smtClean="0"/>
              <a:t>23/04/2022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343732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F055A-F3B2-4F01-BFA6-3105153614E7}" type="datetimeFigureOut">
              <a:rPr lang="en-GB" smtClean="0"/>
              <a:t>23/04/2022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298999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055A-F3B2-4F01-BFA6-3105153614E7}" type="datetimeFigureOut">
              <a:rPr lang="en-GB" smtClean="0"/>
              <a:t>23/04/2022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81131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055A-F3B2-4F01-BFA6-3105153614E7}" type="datetimeFigureOut">
              <a:rPr lang="en-GB" smtClean="0"/>
              <a:t>23/04/2022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D903C0-2B33-40FF-B3A8-57C6F2CCAD85}" type="slidenum">
              <a:rPr lang="en-GB" smtClean="0"/>
              <a:t>‹#›</a:t>
            </a:fld>
            <a:endParaRPr lang="en-GB"/>
          </a:p>
        </p:txBody>
      </p:sp>
    </p:spTree>
    <p:extLst>
      <p:ext uri="{BB962C8B-B14F-4D97-AF65-F5344CB8AC3E}">
        <p14:creationId xmlns:p14="http://schemas.microsoft.com/office/powerpoint/2010/main" val="372513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CF055A-F3B2-4F01-BFA6-3105153614E7}" type="datetimeFigureOut">
              <a:rPr lang="en-GB" smtClean="0"/>
              <a:t>23/04/2022</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D903C0-2B33-40FF-B3A8-57C6F2CCAD85}" type="slidenum">
              <a:rPr lang="en-GB" smtClean="0"/>
              <a:t>‹#›</a:t>
            </a:fld>
            <a:endParaRPr lang="en-GB"/>
          </a:p>
        </p:txBody>
      </p:sp>
    </p:spTree>
    <p:extLst>
      <p:ext uri="{BB962C8B-B14F-4D97-AF65-F5344CB8AC3E}">
        <p14:creationId xmlns:p14="http://schemas.microsoft.com/office/powerpoint/2010/main" val="8164295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ndex.php?title=List_of_Falcon_9_and_Falcon_Heavy_launches&amp;oldid=10276869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descr="A person giving a thumbs up&#10;&#10;Description automatically generated with medium confidence">
            <a:extLst>
              <a:ext uri="{FF2B5EF4-FFF2-40B4-BE49-F238E27FC236}">
                <a16:creationId xmlns:a16="http://schemas.microsoft.com/office/drawing/2014/main" id="{4FD24B38-F682-4E4A-A848-DFCA9A55D6F3}"/>
              </a:ext>
            </a:extLst>
          </p:cNvPr>
          <p:cNvPicPr>
            <a:picLocks noChangeAspect="1"/>
          </p:cNvPicPr>
          <p:nvPr/>
        </p:nvPicPr>
        <p:blipFill>
          <a:blip r:embed="rId2"/>
          <a:stretch>
            <a:fillRect/>
          </a:stretch>
        </p:blipFill>
        <p:spPr>
          <a:xfrm>
            <a:off x="6078029" y="1495270"/>
            <a:ext cx="5727207" cy="4234168"/>
          </a:xfrm>
          <a:prstGeom prst="rect">
            <a:avLst/>
          </a:prstGeom>
        </p:spPr>
      </p:pic>
      <p:sp>
        <p:nvSpPr>
          <p:cNvPr id="5" name="Title 1">
            <a:extLst>
              <a:ext uri="{FF2B5EF4-FFF2-40B4-BE49-F238E27FC236}">
                <a16:creationId xmlns:a16="http://schemas.microsoft.com/office/drawing/2014/main" id="{23F156E2-02ED-479B-B3D7-5BFA62B32F58}"/>
              </a:ext>
            </a:extLst>
          </p:cNvPr>
          <p:cNvSpPr txBox="1">
            <a:spLocks/>
          </p:cNvSpPr>
          <p:nvPr/>
        </p:nvSpPr>
        <p:spPr>
          <a:xfrm>
            <a:off x="554716" y="1401806"/>
            <a:ext cx="4525920" cy="1325563"/>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SPACEX IBM DATA SCIENCE PROJECT </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7C6BC20-F8B5-4DA9-8DB4-B487FA3AE9C8}"/>
                  </a:ext>
                </a:extLst>
              </p14:cNvPr>
              <p14:cNvContentPartPr/>
              <p14:nvPr/>
            </p14:nvContentPartPr>
            <p14:xfrm>
              <a:off x="7131960" y="2462616"/>
              <a:ext cx="360" cy="360"/>
            </p14:xfrm>
          </p:contentPart>
        </mc:Choice>
        <mc:Fallback xmlns="">
          <p:pic>
            <p:nvPicPr>
              <p:cNvPr id="6" name="Ink 5">
                <a:extLst>
                  <a:ext uri="{FF2B5EF4-FFF2-40B4-BE49-F238E27FC236}">
                    <a16:creationId xmlns:a16="http://schemas.microsoft.com/office/drawing/2014/main" id="{A7C6BC20-F8B5-4DA9-8DB4-B487FA3AE9C8}"/>
                  </a:ext>
                </a:extLst>
              </p:cNvPr>
              <p:cNvPicPr/>
              <p:nvPr/>
            </p:nvPicPr>
            <p:blipFill>
              <a:blip r:embed="rId4"/>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2D1995D-73AF-4010-9913-703935AC7F04}"/>
                  </a:ext>
                </a:extLst>
              </p14:cNvPr>
              <p14:cNvContentPartPr/>
              <p14:nvPr/>
            </p14:nvContentPartPr>
            <p14:xfrm>
              <a:off x="7131960" y="2510856"/>
              <a:ext cx="360" cy="360"/>
            </p14:xfrm>
          </p:contentPart>
        </mc:Choice>
        <mc:Fallback xmlns="">
          <p:pic>
            <p:nvPicPr>
              <p:cNvPr id="7" name="Ink 6">
                <a:extLst>
                  <a:ext uri="{FF2B5EF4-FFF2-40B4-BE49-F238E27FC236}">
                    <a16:creationId xmlns:a16="http://schemas.microsoft.com/office/drawing/2014/main" id="{12D1995D-73AF-4010-9913-703935AC7F04}"/>
                  </a:ext>
                </a:extLst>
              </p:cNvPr>
              <p:cNvPicPr/>
              <p:nvPr/>
            </p:nvPicPr>
            <p:blipFill>
              <a:blip r:embed="rId4"/>
              <a:stretch>
                <a:fillRect/>
              </a:stretch>
            </p:blipFill>
            <p:spPr>
              <a:xfrm>
                <a:off x="7041960" y="23308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00530951-3597-4716-979A-08B590F4C83F}"/>
                  </a:ext>
                </a:extLst>
              </p14:cNvPr>
              <p14:cNvContentPartPr/>
              <p14:nvPr/>
            </p14:nvContentPartPr>
            <p14:xfrm>
              <a:off x="6644160" y="4559256"/>
              <a:ext cx="360" cy="360"/>
            </p14:xfrm>
          </p:contentPart>
        </mc:Choice>
        <mc:Fallback xmlns="">
          <p:pic>
            <p:nvPicPr>
              <p:cNvPr id="8" name="Ink 7">
                <a:extLst>
                  <a:ext uri="{FF2B5EF4-FFF2-40B4-BE49-F238E27FC236}">
                    <a16:creationId xmlns:a16="http://schemas.microsoft.com/office/drawing/2014/main" id="{00530951-3597-4716-979A-08B590F4C83F}"/>
                  </a:ext>
                </a:extLst>
              </p:cNvPr>
              <p:cNvPicPr/>
              <p:nvPr/>
            </p:nvPicPr>
            <p:blipFill>
              <a:blip r:embed="rId4"/>
              <a:stretch>
                <a:fillRect/>
              </a:stretch>
            </p:blipFill>
            <p:spPr>
              <a:xfrm>
                <a:off x="6554160" y="4379256"/>
                <a:ext cx="180000" cy="360000"/>
              </a:xfrm>
              <a:prstGeom prst="rect">
                <a:avLst/>
              </a:prstGeom>
            </p:spPr>
          </p:pic>
        </mc:Fallback>
      </mc:AlternateContent>
      <p:sp>
        <p:nvSpPr>
          <p:cNvPr id="13" name="Subtitle 2">
            <a:extLst>
              <a:ext uri="{FF2B5EF4-FFF2-40B4-BE49-F238E27FC236}">
                <a16:creationId xmlns:a16="http://schemas.microsoft.com/office/drawing/2014/main" id="{03BD55BC-4848-48E3-B5AE-C8A977E0BA0E}"/>
              </a:ext>
            </a:extLst>
          </p:cNvPr>
          <p:cNvSpPr txBox="1">
            <a:spLocks/>
          </p:cNvSpPr>
          <p:nvPr/>
        </p:nvSpPr>
        <p:spPr>
          <a:xfrm>
            <a:off x="740608" y="3250778"/>
            <a:ext cx="5181600" cy="261695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a:solidFill>
                  <a:schemeClr val="bg1"/>
                </a:solidFill>
              </a:rPr>
              <a:t>Baylee Devers</a:t>
            </a:r>
          </a:p>
          <a:p>
            <a:endParaRPr lang="en-US" dirty="0">
              <a:solidFill>
                <a:schemeClr val="bg1"/>
              </a:solidFill>
            </a:endParaRPr>
          </a:p>
          <a:p>
            <a:r>
              <a:rPr lang="en-US" dirty="0">
                <a:solidFill>
                  <a:schemeClr val="bg1"/>
                </a:solidFill>
              </a:rPr>
              <a:t>23rd April 2022</a:t>
            </a:r>
          </a:p>
        </p:txBody>
      </p:sp>
    </p:spTree>
    <p:extLst>
      <p:ext uri="{BB962C8B-B14F-4D97-AF65-F5344CB8AC3E}">
        <p14:creationId xmlns:p14="http://schemas.microsoft.com/office/powerpoint/2010/main" val="1492135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58E4-EDFE-4797-9F2D-7C41E0C88650}"/>
              </a:ext>
            </a:extLst>
          </p:cNvPr>
          <p:cNvSpPr>
            <a:spLocks noGrp="1"/>
          </p:cNvSpPr>
          <p:nvPr>
            <p:ph type="title"/>
          </p:nvPr>
        </p:nvSpPr>
        <p:spPr>
          <a:xfrm>
            <a:off x="470204" y="0"/>
            <a:ext cx="8534400" cy="1507067"/>
          </a:xfrm>
        </p:spPr>
        <p:txBody>
          <a:bodyPr/>
          <a:lstStyle/>
          <a:p>
            <a:r>
              <a:rPr lang="en-US" dirty="0"/>
              <a:t>Eda with data </a:t>
            </a:r>
            <a:r>
              <a:rPr lang="en-US" dirty="0" err="1"/>
              <a:t>visualisation</a:t>
            </a:r>
            <a:endParaRPr lang="en-GB" dirty="0"/>
          </a:p>
        </p:txBody>
      </p:sp>
      <p:sp>
        <p:nvSpPr>
          <p:cNvPr id="3" name="TextBox 2">
            <a:extLst>
              <a:ext uri="{FF2B5EF4-FFF2-40B4-BE49-F238E27FC236}">
                <a16:creationId xmlns:a16="http://schemas.microsoft.com/office/drawing/2014/main" id="{BDAD9440-F310-43A0-956A-7967879CCCEA}"/>
              </a:ext>
            </a:extLst>
          </p:cNvPr>
          <p:cNvSpPr txBox="1"/>
          <p:nvPr/>
        </p:nvSpPr>
        <p:spPr>
          <a:xfrm>
            <a:off x="470204" y="1815226"/>
            <a:ext cx="2964657" cy="646331"/>
          </a:xfrm>
          <a:prstGeom prst="rect">
            <a:avLst/>
          </a:prstGeom>
          <a:noFill/>
        </p:spPr>
        <p:txBody>
          <a:bodyPr wrap="square" rtlCol="0">
            <a:spAutoFit/>
          </a:bodyPr>
          <a:lstStyle/>
          <a:p>
            <a:r>
              <a:rPr lang="en-US" dirty="0"/>
              <a:t>We will create scatter plots for the following:</a:t>
            </a:r>
            <a:endParaRPr lang="en-GB" dirty="0"/>
          </a:p>
        </p:txBody>
      </p:sp>
      <p:sp>
        <p:nvSpPr>
          <p:cNvPr id="4" name="TextBox 3">
            <a:extLst>
              <a:ext uri="{FF2B5EF4-FFF2-40B4-BE49-F238E27FC236}">
                <a16:creationId xmlns:a16="http://schemas.microsoft.com/office/drawing/2014/main" id="{19BFCB3A-AB17-4E4E-A333-FA6B76A44314}"/>
              </a:ext>
            </a:extLst>
          </p:cNvPr>
          <p:cNvSpPr txBox="1"/>
          <p:nvPr/>
        </p:nvSpPr>
        <p:spPr>
          <a:xfrm>
            <a:off x="359393" y="2394407"/>
            <a:ext cx="4118014" cy="2031325"/>
          </a:xfrm>
          <a:prstGeom prst="rect">
            <a:avLst/>
          </a:prstGeom>
          <a:noFill/>
        </p:spPr>
        <p:txBody>
          <a:bodyPr wrap="square" rtlCol="0">
            <a:spAutoFit/>
          </a:bodyPr>
          <a:lstStyle/>
          <a:p>
            <a:pPr algn="l"/>
            <a:endParaRPr lang="en-GB" sz="1800" b="0" i="0" u="none" strike="noStrike" baseline="0" dirty="0">
              <a:solidFill>
                <a:srgbClr val="000000"/>
              </a:solidFill>
              <a:latin typeface="Segoe UI" panose="020B0502040204020203" pitchFamily="34" charset="0"/>
            </a:endParaRPr>
          </a:p>
          <a:p>
            <a:pPr marL="285750" indent="-285750">
              <a:buFont typeface="Arial" panose="020B0604020202020204" pitchFamily="34" charset="0"/>
              <a:buChar char="•"/>
            </a:pPr>
            <a:r>
              <a:rPr lang="en-US" sz="1800" b="0" i="0" u="none" strike="noStrike" baseline="0" dirty="0">
                <a:solidFill>
                  <a:srgbClr val="FFFFFF"/>
                </a:solidFill>
                <a:latin typeface="Segoe UI" panose="020B0502040204020203" pitchFamily="34" charset="0"/>
              </a:rPr>
              <a:t>Flight Number vs Payload Mass</a:t>
            </a:r>
          </a:p>
          <a:p>
            <a:pPr marL="285750" indent="-285750">
              <a:buFont typeface="Arial" panose="020B0604020202020204" pitchFamily="34" charset="0"/>
              <a:buChar char="•"/>
            </a:pPr>
            <a:r>
              <a:rPr lang="en-US" sz="1800" b="0" i="0" u="none" strike="noStrike" baseline="0" dirty="0">
                <a:solidFill>
                  <a:srgbClr val="FFFFFF"/>
                </a:solidFill>
                <a:latin typeface="Segoe UI" panose="020B0502040204020203" pitchFamily="34" charset="0"/>
              </a:rPr>
              <a:t>Flight Number vs Launch Site</a:t>
            </a:r>
          </a:p>
          <a:p>
            <a:pPr marL="285750" indent="-285750">
              <a:buFont typeface="Arial" panose="020B0604020202020204" pitchFamily="34" charset="0"/>
              <a:buChar char="•"/>
            </a:pPr>
            <a:r>
              <a:rPr lang="en-GB" sz="1800" b="0" i="0" u="none" strike="noStrike" baseline="0" dirty="0">
                <a:solidFill>
                  <a:srgbClr val="FFFFFF"/>
                </a:solidFill>
                <a:latin typeface="Segoe UI" panose="020B0502040204020203" pitchFamily="34" charset="0"/>
              </a:rPr>
              <a:t>Payload vs Launch Site</a:t>
            </a:r>
          </a:p>
          <a:p>
            <a:pPr marL="285750" indent="-285750">
              <a:buFont typeface="Arial" panose="020B0604020202020204" pitchFamily="34" charset="0"/>
              <a:buChar char="•"/>
            </a:pPr>
            <a:r>
              <a:rPr lang="en-GB" sz="1800" b="0" i="0" u="none" strike="noStrike" baseline="0" dirty="0">
                <a:solidFill>
                  <a:srgbClr val="FFFFFF"/>
                </a:solidFill>
                <a:latin typeface="Segoe UI" panose="020B0502040204020203" pitchFamily="34" charset="0"/>
              </a:rPr>
              <a:t>Orbit vs Flight Number</a:t>
            </a:r>
          </a:p>
          <a:p>
            <a:pPr marL="285750" indent="-285750">
              <a:buFont typeface="Arial" panose="020B0604020202020204" pitchFamily="34" charset="0"/>
              <a:buChar char="•"/>
            </a:pPr>
            <a:r>
              <a:rPr lang="en-GB" sz="1800" b="0" i="0" u="none" strike="noStrike" baseline="0" dirty="0">
                <a:solidFill>
                  <a:srgbClr val="FFFFFF"/>
                </a:solidFill>
                <a:latin typeface="Segoe UI" panose="020B0502040204020203" pitchFamily="34" charset="0"/>
              </a:rPr>
              <a:t>Payload vs Orbit Type</a:t>
            </a:r>
          </a:p>
          <a:p>
            <a:pPr marL="285750" indent="-285750">
              <a:buFont typeface="Arial" panose="020B0604020202020204" pitchFamily="34" charset="0"/>
              <a:buChar char="•"/>
            </a:pPr>
            <a:r>
              <a:rPr lang="en-GB" sz="1800" b="0" i="0" u="none" strike="noStrike" baseline="0" dirty="0">
                <a:solidFill>
                  <a:srgbClr val="FFFFFF"/>
                </a:solidFill>
                <a:latin typeface="Segoe UI" panose="020B0502040204020203" pitchFamily="34" charset="0"/>
              </a:rPr>
              <a:t>Orbit vs Payload Mass</a:t>
            </a:r>
            <a:endParaRPr lang="en-GB" dirty="0"/>
          </a:p>
        </p:txBody>
      </p:sp>
      <p:sp>
        <p:nvSpPr>
          <p:cNvPr id="5" name="TextBox 4">
            <a:extLst>
              <a:ext uri="{FF2B5EF4-FFF2-40B4-BE49-F238E27FC236}">
                <a16:creationId xmlns:a16="http://schemas.microsoft.com/office/drawing/2014/main" id="{CD179928-661B-4D05-AD27-19F6312F6396}"/>
              </a:ext>
            </a:extLst>
          </p:cNvPr>
          <p:cNvSpPr txBox="1"/>
          <p:nvPr/>
        </p:nvSpPr>
        <p:spPr>
          <a:xfrm>
            <a:off x="470204" y="4593021"/>
            <a:ext cx="3218927" cy="923330"/>
          </a:xfrm>
          <a:prstGeom prst="rect">
            <a:avLst/>
          </a:prstGeom>
          <a:noFill/>
        </p:spPr>
        <p:txBody>
          <a:bodyPr wrap="square" rtlCol="0">
            <a:spAutoFit/>
          </a:bodyPr>
          <a:lstStyle/>
          <a:p>
            <a:r>
              <a:rPr lang="en-US" dirty="0"/>
              <a:t>These will show us the correlation between different variables.</a:t>
            </a:r>
            <a:endParaRPr lang="en-GB" dirty="0"/>
          </a:p>
        </p:txBody>
      </p:sp>
      <p:sp>
        <p:nvSpPr>
          <p:cNvPr id="6" name="TextBox 5">
            <a:extLst>
              <a:ext uri="{FF2B5EF4-FFF2-40B4-BE49-F238E27FC236}">
                <a16:creationId xmlns:a16="http://schemas.microsoft.com/office/drawing/2014/main" id="{8B623AFA-2F9E-4A69-87BD-5E9170C9AF82}"/>
              </a:ext>
            </a:extLst>
          </p:cNvPr>
          <p:cNvSpPr txBox="1"/>
          <p:nvPr/>
        </p:nvSpPr>
        <p:spPr>
          <a:xfrm>
            <a:off x="5578232" y="1794242"/>
            <a:ext cx="3426372" cy="1200329"/>
          </a:xfrm>
          <a:prstGeom prst="rect">
            <a:avLst/>
          </a:prstGeom>
          <a:noFill/>
        </p:spPr>
        <p:txBody>
          <a:bodyPr wrap="square" rtlCol="0">
            <a:spAutoFit/>
          </a:bodyPr>
          <a:lstStyle/>
          <a:p>
            <a:r>
              <a:rPr lang="en-US" dirty="0"/>
              <a:t>We will also create a bar chart for Mean vs Orbit. This will allow us to see the success rate by orbit type.</a:t>
            </a:r>
            <a:endParaRPr lang="en-GB" dirty="0"/>
          </a:p>
        </p:txBody>
      </p:sp>
      <p:sp>
        <p:nvSpPr>
          <p:cNvPr id="7" name="TextBox 6">
            <a:extLst>
              <a:ext uri="{FF2B5EF4-FFF2-40B4-BE49-F238E27FC236}">
                <a16:creationId xmlns:a16="http://schemas.microsoft.com/office/drawing/2014/main" id="{A9A971F8-F95E-43F2-9A66-B210D84A927D}"/>
              </a:ext>
            </a:extLst>
          </p:cNvPr>
          <p:cNvSpPr txBox="1"/>
          <p:nvPr/>
        </p:nvSpPr>
        <p:spPr>
          <a:xfrm>
            <a:off x="5360278" y="3863430"/>
            <a:ext cx="4708634" cy="1200329"/>
          </a:xfrm>
          <a:prstGeom prst="rect">
            <a:avLst/>
          </a:prstGeom>
          <a:noFill/>
        </p:spPr>
        <p:txBody>
          <a:bodyPr wrap="square" rtlCol="0">
            <a:spAutoFit/>
          </a:bodyPr>
          <a:lstStyle/>
          <a:p>
            <a:r>
              <a:rPr lang="en-US" dirty="0"/>
              <a:t>Finally, we will create a line chart for Success Rate vs Year.</a:t>
            </a:r>
          </a:p>
          <a:p>
            <a:r>
              <a:rPr lang="en-US" dirty="0"/>
              <a:t>This will show us how the success rate has changed over time</a:t>
            </a:r>
            <a:endParaRPr lang="en-GB" dirty="0"/>
          </a:p>
        </p:txBody>
      </p:sp>
    </p:spTree>
    <p:extLst>
      <p:ext uri="{BB962C8B-B14F-4D97-AF65-F5344CB8AC3E}">
        <p14:creationId xmlns:p14="http://schemas.microsoft.com/office/powerpoint/2010/main" val="3006201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3DA9-4CFE-4F6F-A5C9-053AB21CFEAE}"/>
              </a:ext>
            </a:extLst>
          </p:cNvPr>
          <p:cNvSpPr>
            <a:spLocks noGrp="1"/>
          </p:cNvSpPr>
          <p:nvPr>
            <p:ph type="title"/>
          </p:nvPr>
        </p:nvSpPr>
        <p:spPr>
          <a:xfrm>
            <a:off x="178374" y="0"/>
            <a:ext cx="8534400" cy="1507067"/>
          </a:xfrm>
        </p:spPr>
        <p:txBody>
          <a:bodyPr/>
          <a:lstStyle/>
          <a:p>
            <a:r>
              <a:rPr lang="en-US" dirty="0"/>
              <a:t>Eda with </a:t>
            </a:r>
            <a:r>
              <a:rPr lang="en-US" dirty="0" err="1"/>
              <a:t>sql</a:t>
            </a:r>
            <a:endParaRPr lang="en-GB" dirty="0"/>
          </a:p>
        </p:txBody>
      </p:sp>
      <p:sp>
        <p:nvSpPr>
          <p:cNvPr id="3" name="TextBox 2">
            <a:extLst>
              <a:ext uri="{FF2B5EF4-FFF2-40B4-BE49-F238E27FC236}">
                <a16:creationId xmlns:a16="http://schemas.microsoft.com/office/drawing/2014/main" id="{EB2ED309-900F-45D7-820F-BDC29620E207}"/>
              </a:ext>
            </a:extLst>
          </p:cNvPr>
          <p:cNvSpPr txBox="1"/>
          <p:nvPr/>
        </p:nvSpPr>
        <p:spPr>
          <a:xfrm>
            <a:off x="472966" y="1387366"/>
            <a:ext cx="9701048" cy="5078313"/>
          </a:xfrm>
          <a:prstGeom prst="rect">
            <a:avLst/>
          </a:prstGeom>
          <a:noFill/>
        </p:spPr>
        <p:txBody>
          <a:bodyPr wrap="square" rtlCol="0">
            <a:spAutoFit/>
          </a:bodyPr>
          <a:lstStyle/>
          <a:p>
            <a:r>
              <a:rPr lang="en-US" dirty="0"/>
              <a:t>We will be using SQL to solve the following problems:</a:t>
            </a:r>
          </a:p>
          <a:p>
            <a:endParaRPr lang="en-US" dirty="0"/>
          </a:p>
          <a:p>
            <a:r>
              <a:rPr lang="en-US" dirty="0"/>
              <a:t>1. </a:t>
            </a:r>
            <a:r>
              <a:rPr lang="en-US" i="0" dirty="0">
                <a:effectLst/>
                <a:latin typeface="-apple-system"/>
              </a:rPr>
              <a:t>Display the names of the unique launch sites in the space mission</a:t>
            </a:r>
          </a:p>
          <a:p>
            <a:r>
              <a:rPr lang="en-US" dirty="0"/>
              <a:t>2. </a:t>
            </a:r>
            <a:r>
              <a:rPr lang="en-US" i="0" dirty="0">
                <a:effectLst/>
                <a:latin typeface="-apple-system"/>
              </a:rPr>
              <a:t>Display 5 records where launch sites begin with the string 'CCA’</a:t>
            </a:r>
          </a:p>
          <a:p>
            <a:r>
              <a:rPr lang="en-US" dirty="0"/>
              <a:t>3. </a:t>
            </a:r>
            <a:r>
              <a:rPr lang="en-US" i="0" dirty="0">
                <a:effectLst/>
                <a:latin typeface="-apple-system"/>
              </a:rPr>
              <a:t>Display the total payload mass carried by boosters launched by NASA (CRS)</a:t>
            </a:r>
          </a:p>
          <a:p>
            <a:r>
              <a:rPr lang="en-GB" dirty="0"/>
              <a:t>4. </a:t>
            </a:r>
            <a:r>
              <a:rPr lang="en-US" i="0" dirty="0">
                <a:effectLst/>
                <a:latin typeface="var(--jp-content-font-family)"/>
              </a:rPr>
              <a:t>Display average payload mass carried by booster version F9 v1.1</a:t>
            </a:r>
            <a:endParaRPr lang="en-US" dirty="0">
              <a:latin typeface="var(--jp-cell-prompt-font-family)"/>
            </a:endParaRPr>
          </a:p>
          <a:p>
            <a:r>
              <a:rPr lang="en-US" i="0" dirty="0">
                <a:effectLst/>
                <a:latin typeface="var(--jp-cell-prompt-font-family)"/>
              </a:rPr>
              <a:t>5. </a:t>
            </a:r>
            <a:r>
              <a:rPr lang="en-US" i="0" dirty="0">
                <a:effectLst/>
                <a:latin typeface="-apple-system"/>
              </a:rPr>
              <a:t>List the date when the first successful landing outcome in ground pad was achieved.</a:t>
            </a:r>
          </a:p>
          <a:p>
            <a:r>
              <a:rPr lang="en-US" i="0" dirty="0">
                <a:effectLst/>
                <a:latin typeface="var(--jp-cell-prompt-font-family)"/>
              </a:rPr>
              <a:t>6. </a:t>
            </a:r>
            <a:r>
              <a:rPr lang="en-US" i="0" dirty="0">
                <a:effectLst/>
                <a:latin typeface="-apple-system"/>
              </a:rPr>
              <a:t>List the names of the boosters which have success in drone ship and have payload mass greater than 4000 but less than 6000</a:t>
            </a:r>
          </a:p>
          <a:p>
            <a:r>
              <a:rPr lang="en-US" i="0" dirty="0">
                <a:effectLst/>
                <a:latin typeface="var(--jp-cell-prompt-font-family)"/>
              </a:rPr>
              <a:t>7. </a:t>
            </a:r>
            <a:r>
              <a:rPr lang="en-US" i="0" dirty="0">
                <a:effectLst/>
                <a:latin typeface="-apple-system"/>
              </a:rPr>
              <a:t>List the total number of successful and failure mission outcomes</a:t>
            </a:r>
          </a:p>
          <a:p>
            <a:r>
              <a:rPr lang="en-US" dirty="0">
                <a:latin typeface="var(--jp-cell-prompt-font-family)"/>
              </a:rPr>
              <a:t>8. </a:t>
            </a:r>
            <a:r>
              <a:rPr lang="en-US" i="0" dirty="0">
                <a:effectLst/>
                <a:latin typeface="-apple-system"/>
              </a:rPr>
              <a:t>List the names of the </a:t>
            </a:r>
            <a:r>
              <a:rPr lang="en-US" i="0" dirty="0" err="1">
                <a:effectLst/>
                <a:latin typeface="-apple-system"/>
              </a:rPr>
              <a:t>booster_versions</a:t>
            </a:r>
            <a:r>
              <a:rPr lang="en-US" i="0" dirty="0">
                <a:effectLst/>
                <a:latin typeface="-apple-system"/>
              </a:rPr>
              <a:t> which have carried the maximum payload mass. Use a subquery</a:t>
            </a:r>
          </a:p>
          <a:p>
            <a:r>
              <a:rPr lang="en-US" dirty="0">
                <a:latin typeface="var(--jp-content-font-family)"/>
              </a:rPr>
              <a:t>9. </a:t>
            </a:r>
            <a:r>
              <a:rPr lang="en-US" i="0" dirty="0">
                <a:effectLst/>
                <a:latin typeface="-apple-system"/>
              </a:rPr>
              <a:t>List the failed </a:t>
            </a:r>
            <a:r>
              <a:rPr lang="en-US" i="0" dirty="0" err="1">
                <a:effectLst/>
                <a:latin typeface="-apple-system"/>
              </a:rPr>
              <a:t>landing_outcomes</a:t>
            </a:r>
            <a:r>
              <a:rPr lang="en-US" i="0" dirty="0">
                <a:effectLst/>
                <a:latin typeface="-apple-system"/>
              </a:rPr>
              <a:t> in drone ship, their booster versions, and launch site names for in year 2015</a:t>
            </a:r>
          </a:p>
          <a:p>
            <a:r>
              <a:rPr lang="en-US" dirty="0">
                <a:latin typeface="var(--jp-content-font-family)"/>
              </a:rPr>
              <a:t>10. </a:t>
            </a:r>
            <a:r>
              <a:rPr lang="en-US" i="0" dirty="0">
                <a:effectLst/>
                <a:latin typeface="-apple-system"/>
              </a:rPr>
              <a:t>Rank the count of landing outcomes (such as Failure (drone ship) or Success (ground pad)) between the date 2010-06-04 and 2017-03-20, in descending order</a:t>
            </a:r>
          </a:p>
          <a:p>
            <a:endParaRPr lang="en-US" b="1" dirty="0">
              <a:latin typeface="var(--jp-cell-prompt-font-family)"/>
            </a:endParaRPr>
          </a:p>
          <a:p>
            <a:r>
              <a:rPr lang="en-US" dirty="0">
                <a:latin typeface="var(--jp-cell-prompt-font-family)"/>
              </a:rPr>
              <a:t>To gain some insight on our data</a:t>
            </a:r>
          </a:p>
        </p:txBody>
      </p:sp>
    </p:spTree>
    <p:extLst>
      <p:ext uri="{BB962C8B-B14F-4D97-AF65-F5344CB8AC3E}">
        <p14:creationId xmlns:p14="http://schemas.microsoft.com/office/powerpoint/2010/main" val="336340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989C-DDA1-453D-A636-CBC166C7EC7F}"/>
              </a:ext>
            </a:extLst>
          </p:cNvPr>
          <p:cNvSpPr>
            <a:spLocks noGrp="1"/>
          </p:cNvSpPr>
          <p:nvPr>
            <p:ph type="title"/>
          </p:nvPr>
        </p:nvSpPr>
        <p:spPr>
          <a:xfrm>
            <a:off x="264335" y="0"/>
            <a:ext cx="9361446" cy="1507067"/>
          </a:xfrm>
        </p:spPr>
        <p:txBody>
          <a:bodyPr/>
          <a:lstStyle/>
          <a:p>
            <a:r>
              <a:rPr lang="en-US" dirty="0"/>
              <a:t>Interactive map and dashboard  with folium and dash</a:t>
            </a:r>
            <a:endParaRPr lang="en-GB" dirty="0"/>
          </a:p>
        </p:txBody>
      </p:sp>
      <p:sp>
        <p:nvSpPr>
          <p:cNvPr id="3" name="TextBox 2">
            <a:extLst>
              <a:ext uri="{FF2B5EF4-FFF2-40B4-BE49-F238E27FC236}">
                <a16:creationId xmlns:a16="http://schemas.microsoft.com/office/drawing/2014/main" id="{F380E4D4-4655-4EE7-AD4B-7C5DD26BE4B8}"/>
              </a:ext>
            </a:extLst>
          </p:cNvPr>
          <p:cNvSpPr txBox="1"/>
          <p:nvPr/>
        </p:nvSpPr>
        <p:spPr>
          <a:xfrm>
            <a:off x="482848" y="1682352"/>
            <a:ext cx="7704083" cy="3970318"/>
          </a:xfrm>
          <a:prstGeom prst="rect">
            <a:avLst/>
          </a:prstGeom>
          <a:noFill/>
        </p:spPr>
        <p:txBody>
          <a:bodyPr wrap="square" rtlCol="0">
            <a:spAutoFit/>
          </a:bodyPr>
          <a:lstStyle/>
          <a:p>
            <a:r>
              <a:rPr lang="en-US" dirty="0"/>
              <a:t>To create an interactive map of our launch sites, we use latitude and longitude coordinates, and draw a Circle Marker around each site, and label site names.</a:t>
            </a:r>
          </a:p>
          <a:p>
            <a:endParaRPr lang="en-US" dirty="0"/>
          </a:p>
          <a:p>
            <a:r>
              <a:rPr lang="en-US" dirty="0"/>
              <a:t>We then use Green and Red markers to denote successful and unsuccessful launches using the folium plugin </a:t>
            </a:r>
            <a:r>
              <a:rPr lang="en-US" dirty="0" err="1"/>
              <a:t>MarkerCluster</a:t>
            </a:r>
            <a:r>
              <a:rPr lang="en-US" dirty="0"/>
              <a:t>.</a:t>
            </a:r>
          </a:p>
          <a:p>
            <a:endParaRPr lang="en-US" dirty="0"/>
          </a:p>
          <a:p>
            <a:r>
              <a:rPr lang="en-US" dirty="0"/>
              <a:t>We will then calculate the distance between launch sites and their proximities, to discover what kind of things successful launches are in close proximity to.</a:t>
            </a:r>
          </a:p>
          <a:p>
            <a:endParaRPr lang="en-US" dirty="0"/>
          </a:p>
          <a:p>
            <a:r>
              <a:rPr lang="en-US" dirty="0"/>
              <a:t>We then create a dashboard containing a pie chart to show the total successful launches by site, and scatter plots to show the relationship between outcome and payload mass.</a:t>
            </a:r>
            <a:endParaRPr lang="en-GB" dirty="0"/>
          </a:p>
        </p:txBody>
      </p:sp>
    </p:spTree>
    <p:extLst>
      <p:ext uri="{BB962C8B-B14F-4D97-AF65-F5344CB8AC3E}">
        <p14:creationId xmlns:p14="http://schemas.microsoft.com/office/powerpoint/2010/main" val="166076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8D26-9360-4163-80D8-842CFD86F17C}"/>
              </a:ext>
            </a:extLst>
          </p:cNvPr>
          <p:cNvSpPr>
            <a:spLocks noGrp="1"/>
          </p:cNvSpPr>
          <p:nvPr>
            <p:ph type="title"/>
          </p:nvPr>
        </p:nvSpPr>
        <p:spPr>
          <a:xfrm>
            <a:off x="236740" y="0"/>
            <a:ext cx="8534400" cy="1507067"/>
          </a:xfrm>
        </p:spPr>
        <p:txBody>
          <a:bodyPr/>
          <a:lstStyle/>
          <a:p>
            <a:r>
              <a:rPr lang="en-US" dirty="0"/>
              <a:t>Predictive analysis</a:t>
            </a:r>
            <a:endParaRPr lang="en-GB" dirty="0"/>
          </a:p>
        </p:txBody>
      </p:sp>
      <p:sp>
        <p:nvSpPr>
          <p:cNvPr id="3" name="TextBox 2">
            <a:extLst>
              <a:ext uri="{FF2B5EF4-FFF2-40B4-BE49-F238E27FC236}">
                <a16:creationId xmlns:a16="http://schemas.microsoft.com/office/drawing/2014/main" id="{B4317CFA-81D1-4410-9190-1587A52E6EA2}"/>
              </a:ext>
            </a:extLst>
          </p:cNvPr>
          <p:cNvSpPr txBox="1"/>
          <p:nvPr/>
        </p:nvSpPr>
        <p:spPr>
          <a:xfrm>
            <a:off x="433137" y="2081463"/>
            <a:ext cx="7832558" cy="2862322"/>
          </a:xfrm>
          <a:prstGeom prst="rect">
            <a:avLst/>
          </a:prstGeom>
          <a:noFill/>
        </p:spPr>
        <p:txBody>
          <a:bodyPr wrap="square" rtlCol="0">
            <a:spAutoFit/>
          </a:bodyPr>
          <a:lstStyle/>
          <a:p>
            <a:r>
              <a:rPr lang="en-US" sz="2000" dirty="0"/>
              <a:t>In this final stage, we will load our data into </a:t>
            </a:r>
            <a:r>
              <a:rPr lang="en-US" sz="2000" dirty="0" err="1"/>
              <a:t>Numpy</a:t>
            </a:r>
            <a:r>
              <a:rPr lang="en-US" sz="2000" dirty="0"/>
              <a:t> and Pandas, and transform it. We will then split our data into train and test subsets. We will use the training data on various classification models. These will be:  K Nearest-</a:t>
            </a:r>
            <a:r>
              <a:rPr lang="en-US" sz="2000" dirty="0" err="1"/>
              <a:t>neighbours</a:t>
            </a:r>
            <a:r>
              <a:rPr lang="en-US" sz="2000" dirty="0"/>
              <a:t>, Decision Tree, Support Vector Machine, and Logistic Regression. Then we will use </a:t>
            </a:r>
            <a:r>
              <a:rPr lang="en-US" sz="2000" dirty="0" err="1"/>
              <a:t>GridSearchCV</a:t>
            </a:r>
            <a:r>
              <a:rPr lang="en-US" sz="2000" dirty="0"/>
              <a:t> to tune our </a:t>
            </a:r>
            <a:r>
              <a:rPr lang="en-US" sz="2000" dirty="0" err="1"/>
              <a:t>hyperparamaters</a:t>
            </a:r>
            <a:r>
              <a:rPr lang="en-US" sz="2000" dirty="0"/>
              <a:t>. Then we will compare the accuracy and confusion </a:t>
            </a:r>
            <a:r>
              <a:rPr lang="en-US" sz="2000" dirty="0" err="1"/>
              <a:t>matricies</a:t>
            </a:r>
            <a:r>
              <a:rPr lang="en-US" sz="2000" dirty="0"/>
              <a:t> of each model, to determine which one </a:t>
            </a:r>
            <a:r>
              <a:rPr lang="en-US" sz="2000" dirty="0" err="1"/>
              <a:t>perfomes</a:t>
            </a:r>
            <a:r>
              <a:rPr lang="en-US" sz="2000" dirty="0"/>
              <a:t> best on our test data.</a:t>
            </a:r>
            <a:endParaRPr lang="en-GB" sz="2000" dirty="0"/>
          </a:p>
        </p:txBody>
      </p:sp>
    </p:spTree>
    <p:extLst>
      <p:ext uri="{BB962C8B-B14F-4D97-AF65-F5344CB8AC3E}">
        <p14:creationId xmlns:p14="http://schemas.microsoft.com/office/powerpoint/2010/main" val="52565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DDD2-49B3-42E8-AE57-89CD59ECA790}"/>
              </a:ext>
            </a:extLst>
          </p:cNvPr>
          <p:cNvSpPr>
            <a:spLocks noGrp="1"/>
          </p:cNvSpPr>
          <p:nvPr>
            <p:ph type="title"/>
          </p:nvPr>
        </p:nvSpPr>
        <p:spPr>
          <a:xfrm>
            <a:off x="2696557" y="2207732"/>
            <a:ext cx="8534400" cy="1507067"/>
          </a:xfrm>
        </p:spPr>
        <p:txBody>
          <a:bodyPr>
            <a:normAutofit/>
          </a:bodyPr>
          <a:lstStyle/>
          <a:p>
            <a:r>
              <a:rPr lang="en-US" sz="8000" dirty="0"/>
              <a:t>results</a:t>
            </a:r>
            <a:endParaRPr lang="en-GB" sz="8000" dirty="0"/>
          </a:p>
        </p:txBody>
      </p:sp>
    </p:spTree>
    <p:extLst>
      <p:ext uri="{BB962C8B-B14F-4D97-AF65-F5344CB8AC3E}">
        <p14:creationId xmlns:p14="http://schemas.microsoft.com/office/powerpoint/2010/main" val="292227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F566-3644-45D8-B847-160DD64CD1B7}"/>
              </a:ext>
            </a:extLst>
          </p:cNvPr>
          <p:cNvSpPr>
            <a:spLocks noGrp="1"/>
          </p:cNvSpPr>
          <p:nvPr>
            <p:ph type="title"/>
          </p:nvPr>
        </p:nvSpPr>
        <p:spPr>
          <a:xfrm>
            <a:off x="749526" y="2446260"/>
            <a:ext cx="8534400" cy="1507067"/>
          </a:xfrm>
        </p:spPr>
        <p:txBody>
          <a:bodyPr>
            <a:normAutofit fontScale="90000"/>
          </a:bodyPr>
          <a:lstStyle/>
          <a:p>
            <a:r>
              <a:rPr lang="en-US" sz="8000" dirty="0"/>
              <a:t>EDA with data </a:t>
            </a:r>
            <a:r>
              <a:rPr lang="en-US" sz="8000" dirty="0" err="1"/>
              <a:t>visualisation</a:t>
            </a:r>
            <a:endParaRPr lang="en-GB" sz="8000" dirty="0"/>
          </a:p>
        </p:txBody>
      </p:sp>
    </p:spTree>
    <p:extLst>
      <p:ext uri="{BB962C8B-B14F-4D97-AF65-F5344CB8AC3E}">
        <p14:creationId xmlns:p14="http://schemas.microsoft.com/office/powerpoint/2010/main" val="264506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847F-09FA-47AA-9C60-DE1E1CCE6E7E}"/>
              </a:ext>
            </a:extLst>
          </p:cNvPr>
          <p:cNvSpPr>
            <a:spLocks noGrp="1"/>
          </p:cNvSpPr>
          <p:nvPr>
            <p:ph type="title"/>
          </p:nvPr>
        </p:nvSpPr>
        <p:spPr>
          <a:xfrm>
            <a:off x="606391" y="0"/>
            <a:ext cx="8534400" cy="1507067"/>
          </a:xfrm>
        </p:spPr>
        <p:txBody>
          <a:bodyPr/>
          <a:lstStyle/>
          <a:p>
            <a:r>
              <a:rPr lang="en-US" dirty="0"/>
              <a:t>Flight number vs payload mass</a:t>
            </a:r>
            <a:endParaRPr lang="en-GB" dirty="0"/>
          </a:p>
        </p:txBody>
      </p:sp>
      <p:pic>
        <p:nvPicPr>
          <p:cNvPr id="5" name="Picture 4" descr="Chart, scatter chart&#10;&#10;Description automatically generated">
            <a:extLst>
              <a:ext uri="{FF2B5EF4-FFF2-40B4-BE49-F238E27FC236}">
                <a16:creationId xmlns:a16="http://schemas.microsoft.com/office/drawing/2014/main" id="{C131B261-E41A-42E3-BB90-342894729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778" y="1600470"/>
            <a:ext cx="7681626" cy="3467400"/>
          </a:xfrm>
          <a:prstGeom prst="rect">
            <a:avLst/>
          </a:prstGeom>
        </p:spPr>
      </p:pic>
      <p:sp>
        <p:nvSpPr>
          <p:cNvPr id="3" name="TextBox 2">
            <a:extLst>
              <a:ext uri="{FF2B5EF4-FFF2-40B4-BE49-F238E27FC236}">
                <a16:creationId xmlns:a16="http://schemas.microsoft.com/office/drawing/2014/main" id="{C4B5F550-FF1D-4749-AECE-8F3DC01CA363}"/>
              </a:ext>
            </a:extLst>
          </p:cNvPr>
          <p:cNvSpPr txBox="1"/>
          <p:nvPr/>
        </p:nvSpPr>
        <p:spPr>
          <a:xfrm>
            <a:off x="1528011" y="5378116"/>
            <a:ext cx="6689557" cy="646331"/>
          </a:xfrm>
          <a:prstGeom prst="rect">
            <a:avLst/>
          </a:prstGeom>
          <a:noFill/>
        </p:spPr>
        <p:txBody>
          <a:bodyPr wrap="square" rtlCol="0">
            <a:spAutoFit/>
          </a:bodyPr>
          <a:lstStyle/>
          <a:p>
            <a:r>
              <a:rPr lang="en-US" dirty="0"/>
              <a:t>We see that as Flight Number increases, the first stage is more likely to land (class 1)</a:t>
            </a:r>
            <a:endParaRPr lang="en-GB" dirty="0"/>
          </a:p>
        </p:txBody>
      </p:sp>
    </p:spTree>
    <p:extLst>
      <p:ext uri="{BB962C8B-B14F-4D97-AF65-F5344CB8AC3E}">
        <p14:creationId xmlns:p14="http://schemas.microsoft.com/office/powerpoint/2010/main" val="271214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0C84-1D81-4548-8B61-664F33D238B9}"/>
              </a:ext>
            </a:extLst>
          </p:cNvPr>
          <p:cNvSpPr>
            <a:spLocks noGrp="1"/>
          </p:cNvSpPr>
          <p:nvPr>
            <p:ph type="title"/>
          </p:nvPr>
        </p:nvSpPr>
        <p:spPr>
          <a:xfrm>
            <a:off x="595722" y="141474"/>
            <a:ext cx="8534400" cy="1507067"/>
          </a:xfrm>
        </p:spPr>
        <p:txBody>
          <a:bodyPr/>
          <a:lstStyle/>
          <a:p>
            <a:r>
              <a:rPr lang="en-US" dirty="0"/>
              <a:t>Flight number vs launch site</a:t>
            </a:r>
            <a:endParaRPr lang="en-GB" dirty="0"/>
          </a:p>
        </p:txBody>
      </p:sp>
      <p:pic>
        <p:nvPicPr>
          <p:cNvPr id="5" name="Picture 4" descr="Chart, scatter chart&#10;&#10;Description automatically generated">
            <a:extLst>
              <a:ext uri="{FF2B5EF4-FFF2-40B4-BE49-F238E27FC236}">
                <a16:creationId xmlns:a16="http://schemas.microsoft.com/office/drawing/2014/main" id="{9206E506-7D0D-45FF-834D-50409E730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24" y="1648541"/>
            <a:ext cx="7818798" cy="3551228"/>
          </a:xfrm>
          <a:prstGeom prst="rect">
            <a:avLst/>
          </a:prstGeom>
        </p:spPr>
      </p:pic>
      <p:sp>
        <p:nvSpPr>
          <p:cNvPr id="3" name="TextBox 2">
            <a:extLst>
              <a:ext uri="{FF2B5EF4-FFF2-40B4-BE49-F238E27FC236}">
                <a16:creationId xmlns:a16="http://schemas.microsoft.com/office/drawing/2014/main" id="{72AC3C24-1627-42B1-A32A-6650EB2804D4}"/>
              </a:ext>
            </a:extLst>
          </p:cNvPr>
          <p:cNvSpPr txBox="1"/>
          <p:nvPr/>
        </p:nvSpPr>
        <p:spPr>
          <a:xfrm>
            <a:off x="2045368" y="5510463"/>
            <a:ext cx="7315200" cy="369332"/>
          </a:xfrm>
          <a:prstGeom prst="rect">
            <a:avLst/>
          </a:prstGeom>
          <a:noFill/>
        </p:spPr>
        <p:txBody>
          <a:bodyPr wrap="square" rtlCol="0">
            <a:spAutoFit/>
          </a:bodyPr>
          <a:lstStyle/>
          <a:p>
            <a:r>
              <a:rPr lang="en-US" dirty="0"/>
              <a:t>Launch sites with more flights, have greater success rates</a:t>
            </a:r>
            <a:endParaRPr lang="en-GB" dirty="0"/>
          </a:p>
        </p:txBody>
      </p:sp>
    </p:spTree>
    <p:extLst>
      <p:ext uri="{BB962C8B-B14F-4D97-AF65-F5344CB8AC3E}">
        <p14:creationId xmlns:p14="http://schemas.microsoft.com/office/powerpoint/2010/main" val="211604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010A-E105-4A9F-A192-7677EF4C84E5}"/>
              </a:ext>
            </a:extLst>
          </p:cNvPr>
          <p:cNvSpPr>
            <a:spLocks noGrp="1"/>
          </p:cNvSpPr>
          <p:nvPr>
            <p:ph type="title"/>
          </p:nvPr>
        </p:nvSpPr>
        <p:spPr>
          <a:xfrm>
            <a:off x="369580" y="406945"/>
            <a:ext cx="8534400" cy="1507067"/>
          </a:xfrm>
        </p:spPr>
        <p:txBody>
          <a:bodyPr/>
          <a:lstStyle/>
          <a:p>
            <a:r>
              <a:rPr lang="en-US" dirty="0"/>
              <a:t>Launch site vs payload mass</a:t>
            </a:r>
            <a:endParaRPr lang="en-GB" dirty="0"/>
          </a:p>
        </p:txBody>
      </p:sp>
      <p:pic>
        <p:nvPicPr>
          <p:cNvPr id="5" name="Picture 4" descr="Chart&#10;&#10;Description automatically generated">
            <a:extLst>
              <a:ext uri="{FF2B5EF4-FFF2-40B4-BE49-F238E27FC236}">
                <a16:creationId xmlns:a16="http://schemas.microsoft.com/office/drawing/2014/main" id="{8B5F3666-3257-4D17-9181-51EADF5C3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410" y="1725314"/>
            <a:ext cx="6666221" cy="3662176"/>
          </a:xfrm>
          <a:prstGeom prst="rect">
            <a:avLst/>
          </a:prstGeom>
        </p:spPr>
      </p:pic>
      <p:sp>
        <p:nvSpPr>
          <p:cNvPr id="3" name="TextBox 2">
            <a:extLst>
              <a:ext uri="{FF2B5EF4-FFF2-40B4-BE49-F238E27FC236}">
                <a16:creationId xmlns:a16="http://schemas.microsoft.com/office/drawing/2014/main" id="{E58ECD58-0BD1-433B-89FD-2F3878969358}"/>
              </a:ext>
            </a:extLst>
          </p:cNvPr>
          <p:cNvSpPr txBox="1"/>
          <p:nvPr/>
        </p:nvSpPr>
        <p:spPr>
          <a:xfrm>
            <a:off x="1323474" y="5690937"/>
            <a:ext cx="6918157" cy="646331"/>
          </a:xfrm>
          <a:prstGeom prst="rect">
            <a:avLst/>
          </a:prstGeom>
          <a:noFill/>
        </p:spPr>
        <p:txBody>
          <a:bodyPr wrap="square" rtlCol="0">
            <a:spAutoFit/>
          </a:bodyPr>
          <a:lstStyle/>
          <a:p>
            <a:r>
              <a:rPr lang="en-US" dirty="0"/>
              <a:t>At launch site CCAFS SLC 40, higher payload mass improves the success rate of a launch</a:t>
            </a:r>
            <a:endParaRPr lang="en-GB" dirty="0"/>
          </a:p>
        </p:txBody>
      </p:sp>
    </p:spTree>
    <p:extLst>
      <p:ext uri="{BB962C8B-B14F-4D97-AF65-F5344CB8AC3E}">
        <p14:creationId xmlns:p14="http://schemas.microsoft.com/office/powerpoint/2010/main" val="413358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7ADD-0DE6-4629-A7EA-A6DD63248944}"/>
              </a:ext>
            </a:extLst>
          </p:cNvPr>
          <p:cNvSpPr>
            <a:spLocks noGrp="1"/>
          </p:cNvSpPr>
          <p:nvPr>
            <p:ph type="title"/>
          </p:nvPr>
        </p:nvSpPr>
        <p:spPr>
          <a:xfrm>
            <a:off x="536728" y="318454"/>
            <a:ext cx="8534400" cy="1507067"/>
          </a:xfrm>
        </p:spPr>
        <p:txBody>
          <a:bodyPr/>
          <a:lstStyle/>
          <a:p>
            <a:r>
              <a:rPr lang="en-US" dirty="0"/>
              <a:t>Success rate by orbit type</a:t>
            </a:r>
            <a:endParaRPr lang="en-GB" dirty="0"/>
          </a:p>
        </p:txBody>
      </p:sp>
      <p:pic>
        <p:nvPicPr>
          <p:cNvPr id="5" name="Picture 4" descr="Chart, bar chart&#10;&#10;Description automatically generated">
            <a:extLst>
              <a:ext uri="{FF2B5EF4-FFF2-40B4-BE49-F238E27FC236}">
                <a16:creationId xmlns:a16="http://schemas.microsoft.com/office/drawing/2014/main" id="{314D2D58-93CF-444E-9C6D-1AA04F1CA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289" y="1543545"/>
            <a:ext cx="6567406" cy="4094971"/>
          </a:xfrm>
          <a:prstGeom prst="rect">
            <a:avLst/>
          </a:prstGeom>
        </p:spPr>
      </p:pic>
      <p:sp>
        <p:nvSpPr>
          <p:cNvPr id="3" name="TextBox 2">
            <a:extLst>
              <a:ext uri="{FF2B5EF4-FFF2-40B4-BE49-F238E27FC236}">
                <a16:creationId xmlns:a16="http://schemas.microsoft.com/office/drawing/2014/main" id="{46FF35A4-3E44-49CE-9DDD-191D6F6F40BB}"/>
              </a:ext>
            </a:extLst>
          </p:cNvPr>
          <p:cNvSpPr txBox="1"/>
          <p:nvPr/>
        </p:nvSpPr>
        <p:spPr>
          <a:xfrm>
            <a:off x="1275347" y="5883443"/>
            <a:ext cx="7243011" cy="369332"/>
          </a:xfrm>
          <a:prstGeom prst="rect">
            <a:avLst/>
          </a:prstGeom>
          <a:noFill/>
        </p:spPr>
        <p:txBody>
          <a:bodyPr wrap="square" rtlCol="0">
            <a:spAutoFit/>
          </a:bodyPr>
          <a:lstStyle/>
          <a:p>
            <a:r>
              <a:rPr lang="en-US" dirty="0"/>
              <a:t>ES-L1, SSO, HEO, and GEO are the most successful orbit types</a:t>
            </a:r>
            <a:endParaRPr lang="en-GB" dirty="0"/>
          </a:p>
        </p:txBody>
      </p:sp>
    </p:spTree>
    <p:extLst>
      <p:ext uri="{BB962C8B-B14F-4D97-AF65-F5344CB8AC3E}">
        <p14:creationId xmlns:p14="http://schemas.microsoft.com/office/powerpoint/2010/main" val="332806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3AEF-69E8-40D0-BF2F-09EE7A6A3B53}"/>
              </a:ext>
            </a:extLst>
          </p:cNvPr>
          <p:cNvSpPr>
            <a:spLocks noGrp="1"/>
          </p:cNvSpPr>
          <p:nvPr>
            <p:ph type="title"/>
          </p:nvPr>
        </p:nvSpPr>
        <p:spPr>
          <a:xfrm>
            <a:off x="791384" y="400524"/>
            <a:ext cx="8534400" cy="1507067"/>
          </a:xfrm>
        </p:spPr>
        <p:txBody>
          <a:bodyPr/>
          <a:lstStyle/>
          <a:p>
            <a:r>
              <a:rPr lang="en-US" dirty="0">
                <a:solidFill>
                  <a:schemeClr val="bg1"/>
                </a:solidFill>
              </a:rPr>
              <a:t>Outline</a:t>
            </a:r>
            <a:endParaRPr lang="en-GB" dirty="0">
              <a:solidFill>
                <a:schemeClr val="bg1"/>
              </a:solidFill>
            </a:endParaRPr>
          </a:p>
        </p:txBody>
      </p:sp>
      <p:sp>
        <p:nvSpPr>
          <p:cNvPr id="4" name="Content Placeholder 2">
            <a:extLst>
              <a:ext uri="{FF2B5EF4-FFF2-40B4-BE49-F238E27FC236}">
                <a16:creationId xmlns:a16="http://schemas.microsoft.com/office/drawing/2014/main" id="{0CCCF76A-9F15-49AA-80B9-5B5501FB1ACF}"/>
              </a:ext>
            </a:extLst>
          </p:cNvPr>
          <p:cNvSpPr>
            <a:spLocks noGrp="1"/>
          </p:cNvSpPr>
          <p:nvPr>
            <p:ph sz="half" idx="1"/>
          </p:nvPr>
        </p:nvSpPr>
        <p:spPr>
          <a:xfrm>
            <a:off x="791384" y="1907591"/>
            <a:ext cx="4937655" cy="3615267"/>
          </a:xfrm>
        </p:spPr>
        <p:txBody>
          <a:bodyPr>
            <a:normAutofit/>
          </a:bodyPr>
          <a:lstStyle/>
          <a:p>
            <a:pPr marL="0" indent="0">
              <a:buNone/>
            </a:pPr>
            <a:r>
              <a:rPr lang="en-US" sz="2800" dirty="0">
                <a:solidFill>
                  <a:schemeClr val="bg1"/>
                </a:solidFill>
              </a:rPr>
              <a:t>- Executive Summary</a:t>
            </a:r>
          </a:p>
          <a:p>
            <a:pPr marL="0" indent="0">
              <a:buNone/>
            </a:pPr>
            <a:r>
              <a:rPr lang="en-US" sz="2800" dirty="0">
                <a:solidFill>
                  <a:schemeClr val="bg1"/>
                </a:solidFill>
              </a:rPr>
              <a:t>- Introduction</a:t>
            </a:r>
          </a:p>
          <a:p>
            <a:pPr marL="0" indent="0">
              <a:buNone/>
            </a:pPr>
            <a:r>
              <a:rPr lang="en-US" sz="2800" dirty="0">
                <a:solidFill>
                  <a:schemeClr val="bg1"/>
                </a:solidFill>
              </a:rPr>
              <a:t>- Methodology</a:t>
            </a:r>
          </a:p>
          <a:p>
            <a:pPr marL="0" indent="0">
              <a:buNone/>
            </a:pPr>
            <a:r>
              <a:rPr lang="en-US" sz="2800" dirty="0">
                <a:solidFill>
                  <a:schemeClr val="bg1"/>
                </a:solidFill>
              </a:rPr>
              <a:t>- Results</a:t>
            </a:r>
            <a:endParaRPr lang="en-US" sz="2400" dirty="0">
              <a:solidFill>
                <a:schemeClr val="bg1"/>
              </a:solidFill>
            </a:endParaRPr>
          </a:p>
          <a:p>
            <a:pPr marL="0" indent="0">
              <a:buNone/>
            </a:pPr>
            <a:r>
              <a:rPr lang="en-US" sz="2800" dirty="0">
                <a:solidFill>
                  <a:schemeClr val="bg1"/>
                </a:solidFill>
              </a:rPr>
              <a:t>- Conclusion</a:t>
            </a:r>
          </a:p>
        </p:txBody>
      </p:sp>
    </p:spTree>
    <p:extLst>
      <p:ext uri="{BB962C8B-B14F-4D97-AF65-F5344CB8AC3E}">
        <p14:creationId xmlns:p14="http://schemas.microsoft.com/office/powerpoint/2010/main" val="3234146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9226-7346-46AA-9CB1-9B3DD13FAA28}"/>
              </a:ext>
            </a:extLst>
          </p:cNvPr>
          <p:cNvSpPr>
            <a:spLocks noGrp="1"/>
          </p:cNvSpPr>
          <p:nvPr>
            <p:ph type="title"/>
          </p:nvPr>
        </p:nvSpPr>
        <p:spPr>
          <a:xfrm>
            <a:off x="222096" y="229964"/>
            <a:ext cx="8534400" cy="1507067"/>
          </a:xfrm>
        </p:spPr>
        <p:txBody>
          <a:bodyPr/>
          <a:lstStyle/>
          <a:p>
            <a:r>
              <a:rPr lang="en-US" dirty="0"/>
              <a:t>Orbit type vs flight number</a:t>
            </a:r>
            <a:endParaRPr lang="en-GB" dirty="0"/>
          </a:p>
        </p:txBody>
      </p:sp>
      <p:pic>
        <p:nvPicPr>
          <p:cNvPr id="5" name="Picture 4" descr="Chart, scatter chart&#10;&#10;Description automatically generated">
            <a:extLst>
              <a:ext uri="{FF2B5EF4-FFF2-40B4-BE49-F238E27FC236}">
                <a16:creationId xmlns:a16="http://schemas.microsoft.com/office/drawing/2014/main" id="{FB2BD978-2DCC-4B12-BCB4-7B26E6285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008" y="1448288"/>
            <a:ext cx="5667046" cy="3672682"/>
          </a:xfrm>
          <a:prstGeom prst="rect">
            <a:avLst/>
          </a:prstGeom>
        </p:spPr>
      </p:pic>
      <p:sp>
        <p:nvSpPr>
          <p:cNvPr id="3" name="TextBox 2">
            <a:extLst>
              <a:ext uri="{FF2B5EF4-FFF2-40B4-BE49-F238E27FC236}">
                <a16:creationId xmlns:a16="http://schemas.microsoft.com/office/drawing/2014/main" id="{F9BCEF44-AFBC-4293-86C7-94D2B6955F9C}"/>
              </a:ext>
            </a:extLst>
          </p:cNvPr>
          <p:cNvSpPr txBox="1"/>
          <p:nvPr/>
        </p:nvSpPr>
        <p:spPr>
          <a:xfrm>
            <a:off x="2069432" y="5378116"/>
            <a:ext cx="5690936" cy="646331"/>
          </a:xfrm>
          <a:prstGeom prst="rect">
            <a:avLst/>
          </a:prstGeom>
          <a:noFill/>
        </p:spPr>
        <p:txBody>
          <a:bodyPr wrap="square" rtlCol="0">
            <a:spAutoFit/>
          </a:bodyPr>
          <a:lstStyle/>
          <a:p>
            <a:r>
              <a:rPr lang="en-US" dirty="0"/>
              <a:t>In the Leo orbit, success seems to depend on a high Flight Number</a:t>
            </a:r>
            <a:endParaRPr lang="en-GB" dirty="0"/>
          </a:p>
        </p:txBody>
      </p:sp>
    </p:spTree>
    <p:extLst>
      <p:ext uri="{BB962C8B-B14F-4D97-AF65-F5344CB8AC3E}">
        <p14:creationId xmlns:p14="http://schemas.microsoft.com/office/powerpoint/2010/main" val="214143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78E4-6CF9-4FC3-B08B-D33D02EFE74F}"/>
              </a:ext>
            </a:extLst>
          </p:cNvPr>
          <p:cNvSpPr>
            <a:spLocks noGrp="1"/>
          </p:cNvSpPr>
          <p:nvPr>
            <p:ph type="title"/>
          </p:nvPr>
        </p:nvSpPr>
        <p:spPr>
          <a:xfrm>
            <a:off x="605554" y="377448"/>
            <a:ext cx="8534400" cy="1507067"/>
          </a:xfrm>
        </p:spPr>
        <p:txBody>
          <a:bodyPr/>
          <a:lstStyle/>
          <a:p>
            <a:r>
              <a:rPr lang="en-US" dirty="0"/>
              <a:t>Orbit vs payload mass</a:t>
            </a:r>
            <a:endParaRPr lang="en-GB" dirty="0"/>
          </a:p>
        </p:txBody>
      </p:sp>
      <p:pic>
        <p:nvPicPr>
          <p:cNvPr id="5" name="Picture 4" descr="Chart, scatter chart&#10;&#10;Description automatically generated">
            <a:extLst>
              <a:ext uri="{FF2B5EF4-FFF2-40B4-BE49-F238E27FC236}">
                <a16:creationId xmlns:a16="http://schemas.microsoft.com/office/drawing/2014/main" id="{85437EBD-73AB-48C9-990B-83E5F1085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834" y="1689056"/>
            <a:ext cx="6021987" cy="3744581"/>
          </a:xfrm>
          <a:prstGeom prst="rect">
            <a:avLst/>
          </a:prstGeom>
        </p:spPr>
      </p:pic>
      <p:sp>
        <p:nvSpPr>
          <p:cNvPr id="3" name="TextBox 2">
            <a:extLst>
              <a:ext uri="{FF2B5EF4-FFF2-40B4-BE49-F238E27FC236}">
                <a16:creationId xmlns:a16="http://schemas.microsoft.com/office/drawing/2014/main" id="{B2438A3F-9794-4CD8-94F1-A19A26FAEEDF}"/>
              </a:ext>
            </a:extLst>
          </p:cNvPr>
          <p:cNvSpPr txBox="1"/>
          <p:nvPr/>
        </p:nvSpPr>
        <p:spPr>
          <a:xfrm>
            <a:off x="2875547" y="5727032"/>
            <a:ext cx="5438274" cy="646331"/>
          </a:xfrm>
          <a:prstGeom prst="rect">
            <a:avLst/>
          </a:prstGeom>
          <a:noFill/>
        </p:spPr>
        <p:txBody>
          <a:bodyPr wrap="square" rtlCol="0">
            <a:spAutoFit/>
          </a:bodyPr>
          <a:lstStyle/>
          <a:p>
            <a:r>
              <a:rPr lang="en-US" dirty="0"/>
              <a:t>High payload mass has a positive influence on ISS and LEO orbits</a:t>
            </a:r>
            <a:endParaRPr lang="en-GB" dirty="0"/>
          </a:p>
        </p:txBody>
      </p:sp>
    </p:spTree>
    <p:extLst>
      <p:ext uri="{BB962C8B-B14F-4D97-AF65-F5344CB8AC3E}">
        <p14:creationId xmlns:p14="http://schemas.microsoft.com/office/powerpoint/2010/main" val="138789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1D8C-3923-4C9F-ABC5-A52EADAAABD0}"/>
              </a:ext>
            </a:extLst>
          </p:cNvPr>
          <p:cNvSpPr>
            <a:spLocks noGrp="1"/>
          </p:cNvSpPr>
          <p:nvPr>
            <p:ph type="title"/>
          </p:nvPr>
        </p:nvSpPr>
        <p:spPr>
          <a:xfrm>
            <a:off x="615386" y="210300"/>
            <a:ext cx="8534400" cy="1507067"/>
          </a:xfrm>
        </p:spPr>
        <p:txBody>
          <a:bodyPr/>
          <a:lstStyle/>
          <a:p>
            <a:r>
              <a:rPr lang="en-US" dirty="0"/>
              <a:t>Success rate by year</a:t>
            </a:r>
            <a:endParaRPr lang="en-GB" dirty="0"/>
          </a:p>
        </p:txBody>
      </p:sp>
      <p:pic>
        <p:nvPicPr>
          <p:cNvPr id="5" name="Picture 4" descr="A picture containing icon&#10;&#10;Description automatically generated">
            <a:extLst>
              <a:ext uri="{FF2B5EF4-FFF2-40B4-BE49-F238E27FC236}">
                <a16:creationId xmlns:a16="http://schemas.microsoft.com/office/drawing/2014/main" id="{A05CADFA-DCC8-4AEA-9E74-424A3BB3E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221" y="1471121"/>
            <a:ext cx="6404389" cy="3915758"/>
          </a:xfrm>
          <a:prstGeom prst="rect">
            <a:avLst/>
          </a:prstGeom>
        </p:spPr>
      </p:pic>
      <p:sp>
        <p:nvSpPr>
          <p:cNvPr id="3" name="TextBox 2">
            <a:extLst>
              <a:ext uri="{FF2B5EF4-FFF2-40B4-BE49-F238E27FC236}">
                <a16:creationId xmlns:a16="http://schemas.microsoft.com/office/drawing/2014/main" id="{951ED214-663A-40D5-9B79-AD2D1F419034}"/>
              </a:ext>
            </a:extLst>
          </p:cNvPr>
          <p:cNvSpPr txBox="1"/>
          <p:nvPr/>
        </p:nvSpPr>
        <p:spPr>
          <a:xfrm>
            <a:off x="2851484" y="5678905"/>
            <a:ext cx="5390148" cy="646331"/>
          </a:xfrm>
          <a:prstGeom prst="rect">
            <a:avLst/>
          </a:prstGeom>
          <a:noFill/>
        </p:spPr>
        <p:txBody>
          <a:bodyPr wrap="square" rtlCol="0">
            <a:spAutoFit/>
          </a:bodyPr>
          <a:lstStyle/>
          <a:p>
            <a:r>
              <a:rPr lang="en-US" dirty="0"/>
              <a:t>Successful launches have become more likely over time</a:t>
            </a:r>
            <a:endParaRPr lang="en-GB" dirty="0"/>
          </a:p>
        </p:txBody>
      </p:sp>
    </p:spTree>
    <p:extLst>
      <p:ext uri="{BB962C8B-B14F-4D97-AF65-F5344CB8AC3E}">
        <p14:creationId xmlns:p14="http://schemas.microsoft.com/office/powerpoint/2010/main" val="786935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32A5-62CE-4970-A234-4444BD8D8D89}"/>
              </a:ext>
            </a:extLst>
          </p:cNvPr>
          <p:cNvSpPr>
            <a:spLocks noGrp="1"/>
          </p:cNvSpPr>
          <p:nvPr>
            <p:ph type="title"/>
          </p:nvPr>
        </p:nvSpPr>
        <p:spPr>
          <a:xfrm>
            <a:off x="814840" y="2675466"/>
            <a:ext cx="8534400" cy="1507067"/>
          </a:xfrm>
        </p:spPr>
        <p:txBody>
          <a:bodyPr>
            <a:normAutofit/>
          </a:bodyPr>
          <a:lstStyle/>
          <a:p>
            <a:r>
              <a:rPr lang="en-US" sz="8000" dirty="0"/>
              <a:t>Eda with </a:t>
            </a:r>
            <a:r>
              <a:rPr lang="en-US" sz="8000" dirty="0" err="1"/>
              <a:t>sql</a:t>
            </a:r>
            <a:endParaRPr lang="en-GB" sz="8000" dirty="0"/>
          </a:p>
        </p:txBody>
      </p:sp>
    </p:spTree>
    <p:extLst>
      <p:ext uri="{BB962C8B-B14F-4D97-AF65-F5344CB8AC3E}">
        <p14:creationId xmlns:p14="http://schemas.microsoft.com/office/powerpoint/2010/main" val="124428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9375-36AF-4A87-8903-21A3F2C0B541}"/>
              </a:ext>
            </a:extLst>
          </p:cNvPr>
          <p:cNvSpPr>
            <a:spLocks noGrp="1"/>
          </p:cNvSpPr>
          <p:nvPr>
            <p:ph type="title"/>
          </p:nvPr>
        </p:nvSpPr>
        <p:spPr>
          <a:xfrm>
            <a:off x="448237" y="298790"/>
            <a:ext cx="8534400" cy="1507067"/>
          </a:xfrm>
        </p:spPr>
        <p:txBody>
          <a:bodyPr/>
          <a:lstStyle/>
          <a:p>
            <a:r>
              <a:rPr lang="en-US" i="0" dirty="0">
                <a:effectLst/>
                <a:latin typeface="-apple-system"/>
              </a:rPr>
              <a:t>Display the names of the unique launch sites in the space mission</a:t>
            </a:r>
            <a:endParaRPr lang="en-GB" dirty="0"/>
          </a:p>
        </p:txBody>
      </p:sp>
      <p:pic>
        <p:nvPicPr>
          <p:cNvPr id="5" name="Picture 4" descr="Graphical user interface, text, application, email&#10;&#10;Description automatically generated">
            <a:extLst>
              <a:ext uri="{FF2B5EF4-FFF2-40B4-BE49-F238E27FC236}">
                <a16:creationId xmlns:a16="http://schemas.microsoft.com/office/drawing/2014/main" id="{9FC966F8-C466-47C3-AF6B-ADD4E8E1F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0687" y="2304352"/>
            <a:ext cx="5044821" cy="3266270"/>
          </a:xfrm>
          <a:prstGeom prst="rect">
            <a:avLst/>
          </a:prstGeom>
        </p:spPr>
      </p:pic>
      <p:sp>
        <p:nvSpPr>
          <p:cNvPr id="3" name="TextBox 2">
            <a:extLst>
              <a:ext uri="{FF2B5EF4-FFF2-40B4-BE49-F238E27FC236}">
                <a16:creationId xmlns:a16="http://schemas.microsoft.com/office/drawing/2014/main" id="{7AEE0219-2BFD-4B5C-96DC-8860579A7377}"/>
              </a:ext>
            </a:extLst>
          </p:cNvPr>
          <p:cNvSpPr txBox="1"/>
          <p:nvPr/>
        </p:nvSpPr>
        <p:spPr>
          <a:xfrm>
            <a:off x="448237" y="3246839"/>
            <a:ext cx="3850105" cy="646331"/>
          </a:xfrm>
          <a:prstGeom prst="rect">
            <a:avLst/>
          </a:prstGeom>
          <a:noFill/>
        </p:spPr>
        <p:txBody>
          <a:bodyPr wrap="square" rtlCol="0">
            <a:spAutoFit/>
          </a:bodyPr>
          <a:lstStyle/>
          <a:p>
            <a:r>
              <a:rPr lang="en-US" dirty="0"/>
              <a:t>DISTINCT allows us to select unique values from a table</a:t>
            </a:r>
            <a:endParaRPr lang="en-GB" dirty="0"/>
          </a:p>
        </p:txBody>
      </p:sp>
    </p:spTree>
    <p:extLst>
      <p:ext uri="{BB962C8B-B14F-4D97-AF65-F5344CB8AC3E}">
        <p14:creationId xmlns:p14="http://schemas.microsoft.com/office/powerpoint/2010/main" val="42275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0A41-8CCA-4203-B1F4-66AE1DEAD1C5}"/>
              </a:ext>
            </a:extLst>
          </p:cNvPr>
          <p:cNvSpPr>
            <a:spLocks noGrp="1"/>
          </p:cNvSpPr>
          <p:nvPr>
            <p:ph type="title"/>
          </p:nvPr>
        </p:nvSpPr>
        <p:spPr>
          <a:xfrm>
            <a:off x="507231" y="534764"/>
            <a:ext cx="8534400" cy="1507067"/>
          </a:xfrm>
        </p:spPr>
        <p:txBody>
          <a:bodyPr>
            <a:normAutofit fontScale="90000"/>
          </a:bodyPr>
          <a:lstStyle/>
          <a:p>
            <a:r>
              <a:rPr lang="en-US" i="0" dirty="0">
                <a:effectLst/>
                <a:latin typeface="-apple-system"/>
              </a:rPr>
              <a:t>Display 5 records where launch sites begin with the string 'CCA’</a:t>
            </a:r>
            <a:br>
              <a:rPr lang="en-US" i="0" dirty="0">
                <a:effectLst/>
                <a:latin typeface="-apple-system"/>
              </a:rPr>
            </a:br>
            <a:endParaRPr lang="en-GB" dirty="0"/>
          </a:p>
        </p:txBody>
      </p:sp>
      <p:pic>
        <p:nvPicPr>
          <p:cNvPr id="5" name="Picture 4" descr="Graphical user interface, text, application&#10;&#10;Description automatically generated">
            <a:extLst>
              <a:ext uri="{FF2B5EF4-FFF2-40B4-BE49-F238E27FC236}">
                <a16:creationId xmlns:a16="http://schemas.microsoft.com/office/drawing/2014/main" id="{FE8EFFFD-1E1D-4B52-8627-818C4436F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33" y="1782937"/>
            <a:ext cx="10303133" cy="3292125"/>
          </a:xfrm>
          <a:prstGeom prst="rect">
            <a:avLst/>
          </a:prstGeom>
        </p:spPr>
      </p:pic>
      <p:sp>
        <p:nvSpPr>
          <p:cNvPr id="3" name="TextBox 2">
            <a:extLst>
              <a:ext uri="{FF2B5EF4-FFF2-40B4-BE49-F238E27FC236}">
                <a16:creationId xmlns:a16="http://schemas.microsoft.com/office/drawing/2014/main" id="{167C634A-C384-4819-A769-DFA475CB939B}"/>
              </a:ext>
            </a:extLst>
          </p:cNvPr>
          <p:cNvSpPr txBox="1"/>
          <p:nvPr/>
        </p:nvSpPr>
        <p:spPr>
          <a:xfrm>
            <a:off x="1732547" y="5630779"/>
            <a:ext cx="6870032" cy="646331"/>
          </a:xfrm>
          <a:prstGeom prst="rect">
            <a:avLst/>
          </a:prstGeom>
          <a:noFill/>
        </p:spPr>
        <p:txBody>
          <a:bodyPr wrap="square" rtlCol="0">
            <a:spAutoFit/>
          </a:bodyPr>
          <a:lstStyle/>
          <a:p>
            <a:r>
              <a:rPr lang="en-US" dirty="0"/>
              <a:t>LIKE allows us to select all launch types that start with CCA, and LIMIT allows us to limit our result to 5 rows</a:t>
            </a:r>
            <a:endParaRPr lang="en-GB" dirty="0"/>
          </a:p>
        </p:txBody>
      </p:sp>
    </p:spTree>
    <p:extLst>
      <p:ext uri="{BB962C8B-B14F-4D97-AF65-F5344CB8AC3E}">
        <p14:creationId xmlns:p14="http://schemas.microsoft.com/office/powerpoint/2010/main" val="1829676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0F99-E09A-4C94-A0B6-DE21514DCCC1}"/>
              </a:ext>
            </a:extLst>
          </p:cNvPr>
          <p:cNvSpPr>
            <a:spLocks noGrp="1"/>
          </p:cNvSpPr>
          <p:nvPr>
            <p:ph type="title"/>
          </p:nvPr>
        </p:nvSpPr>
        <p:spPr>
          <a:xfrm>
            <a:off x="359747" y="269293"/>
            <a:ext cx="8534400" cy="1507067"/>
          </a:xfrm>
        </p:spPr>
        <p:txBody>
          <a:bodyPr/>
          <a:lstStyle/>
          <a:p>
            <a:r>
              <a:rPr lang="en-US" i="0" dirty="0">
                <a:effectLst/>
                <a:latin typeface="-apple-system"/>
              </a:rPr>
              <a:t>Display the total payload mass carried by boosters launched by NASA (CRS)</a:t>
            </a:r>
            <a:endParaRPr lang="en-GB" dirty="0"/>
          </a:p>
        </p:txBody>
      </p:sp>
      <p:pic>
        <p:nvPicPr>
          <p:cNvPr id="5" name="Picture 4" descr="Graphical user interface, text, application&#10;&#10;Description automatically generated">
            <a:extLst>
              <a:ext uri="{FF2B5EF4-FFF2-40B4-BE49-F238E27FC236}">
                <a16:creationId xmlns:a16="http://schemas.microsoft.com/office/drawing/2014/main" id="{2FA01A02-9FFB-4CDF-BF03-CF4552E95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636" y="2307601"/>
            <a:ext cx="8378585" cy="2019516"/>
          </a:xfrm>
          <a:prstGeom prst="rect">
            <a:avLst/>
          </a:prstGeom>
        </p:spPr>
      </p:pic>
      <p:sp>
        <p:nvSpPr>
          <p:cNvPr id="3" name="TextBox 2">
            <a:extLst>
              <a:ext uri="{FF2B5EF4-FFF2-40B4-BE49-F238E27FC236}">
                <a16:creationId xmlns:a16="http://schemas.microsoft.com/office/drawing/2014/main" id="{36137B8E-E20A-4C7F-9922-821F0038DAB1}"/>
              </a:ext>
            </a:extLst>
          </p:cNvPr>
          <p:cNvSpPr txBox="1"/>
          <p:nvPr/>
        </p:nvSpPr>
        <p:spPr>
          <a:xfrm>
            <a:off x="1612232" y="5197642"/>
            <a:ext cx="6485021" cy="369332"/>
          </a:xfrm>
          <a:prstGeom prst="rect">
            <a:avLst/>
          </a:prstGeom>
          <a:noFill/>
        </p:spPr>
        <p:txBody>
          <a:bodyPr wrap="square" rtlCol="0">
            <a:spAutoFit/>
          </a:bodyPr>
          <a:lstStyle/>
          <a:p>
            <a:r>
              <a:rPr lang="en-US" dirty="0"/>
              <a:t>SUM allows us to calculate the total payload mass</a:t>
            </a:r>
            <a:endParaRPr lang="en-GB" dirty="0"/>
          </a:p>
        </p:txBody>
      </p:sp>
    </p:spTree>
    <p:extLst>
      <p:ext uri="{BB962C8B-B14F-4D97-AF65-F5344CB8AC3E}">
        <p14:creationId xmlns:p14="http://schemas.microsoft.com/office/powerpoint/2010/main" val="2445300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19E2-2BF5-4DB3-B5D0-0D4E11B9E347}"/>
              </a:ext>
            </a:extLst>
          </p:cNvPr>
          <p:cNvSpPr>
            <a:spLocks noGrp="1"/>
          </p:cNvSpPr>
          <p:nvPr>
            <p:ph type="title"/>
          </p:nvPr>
        </p:nvSpPr>
        <p:spPr>
          <a:xfrm>
            <a:off x="408909" y="436442"/>
            <a:ext cx="8534400" cy="1507067"/>
          </a:xfrm>
        </p:spPr>
        <p:txBody>
          <a:bodyPr>
            <a:normAutofit fontScale="90000"/>
          </a:bodyPr>
          <a:lstStyle/>
          <a:p>
            <a:r>
              <a:rPr lang="en-US" i="0" dirty="0">
                <a:effectLst/>
                <a:latin typeface="var(--jp-content-font-family)"/>
              </a:rPr>
              <a:t>Display average payload mass carried by booster version F9 v1.1</a:t>
            </a:r>
            <a:br>
              <a:rPr lang="en-US" dirty="0">
                <a:latin typeface="var(--jp-cell-prompt-font-family)"/>
              </a:rPr>
            </a:br>
            <a:endParaRPr lang="en-GB" dirty="0"/>
          </a:p>
        </p:txBody>
      </p:sp>
      <p:pic>
        <p:nvPicPr>
          <p:cNvPr id="5" name="Picture 4" descr="Graphical user interface, text, application&#10;&#10;Description automatically generated">
            <a:extLst>
              <a:ext uri="{FF2B5EF4-FFF2-40B4-BE49-F238E27FC236}">
                <a16:creationId xmlns:a16="http://schemas.microsoft.com/office/drawing/2014/main" id="{93B6F2B7-565C-4736-85B9-D27B32967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71" y="2156203"/>
            <a:ext cx="9799313" cy="2087784"/>
          </a:xfrm>
          <a:prstGeom prst="rect">
            <a:avLst/>
          </a:prstGeom>
        </p:spPr>
      </p:pic>
      <p:sp>
        <p:nvSpPr>
          <p:cNvPr id="3" name="TextBox 2">
            <a:extLst>
              <a:ext uri="{FF2B5EF4-FFF2-40B4-BE49-F238E27FC236}">
                <a16:creationId xmlns:a16="http://schemas.microsoft.com/office/drawing/2014/main" id="{10803013-1075-4303-BAF5-776C10E62E76}"/>
              </a:ext>
            </a:extLst>
          </p:cNvPr>
          <p:cNvSpPr txBox="1"/>
          <p:nvPr/>
        </p:nvSpPr>
        <p:spPr>
          <a:xfrm>
            <a:off x="1299411" y="4620126"/>
            <a:ext cx="7643898" cy="369332"/>
          </a:xfrm>
          <a:prstGeom prst="rect">
            <a:avLst/>
          </a:prstGeom>
          <a:noFill/>
        </p:spPr>
        <p:txBody>
          <a:bodyPr wrap="square" rtlCol="0">
            <a:spAutoFit/>
          </a:bodyPr>
          <a:lstStyle/>
          <a:p>
            <a:r>
              <a:rPr lang="en-US" dirty="0"/>
              <a:t>AVG allows us to calculate the average payload mass</a:t>
            </a:r>
            <a:endParaRPr lang="en-GB" dirty="0"/>
          </a:p>
        </p:txBody>
      </p:sp>
    </p:spTree>
    <p:extLst>
      <p:ext uri="{BB962C8B-B14F-4D97-AF65-F5344CB8AC3E}">
        <p14:creationId xmlns:p14="http://schemas.microsoft.com/office/powerpoint/2010/main" val="3409318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3418-9DEE-4F8D-BE39-A78EE0832149}"/>
              </a:ext>
            </a:extLst>
          </p:cNvPr>
          <p:cNvSpPr>
            <a:spLocks noGrp="1"/>
          </p:cNvSpPr>
          <p:nvPr>
            <p:ph type="title"/>
          </p:nvPr>
        </p:nvSpPr>
        <p:spPr>
          <a:xfrm>
            <a:off x="380576" y="744993"/>
            <a:ext cx="9382856" cy="1507067"/>
          </a:xfrm>
        </p:spPr>
        <p:txBody>
          <a:bodyPr>
            <a:normAutofit fontScale="90000"/>
          </a:bodyPr>
          <a:lstStyle/>
          <a:p>
            <a:r>
              <a:rPr lang="en-US" i="0" dirty="0">
                <a:effectLst/>
                <a:latin typeface="-apple-system"/>
              </a:rPr>
              <a:t>List the date when the first successful landing outcome in ground pad was achieved.</a:t>
            </a:r>
            <a:br>
              <a:rPr lang="en-US" i="0" dirty="0">
                <a:effectLst/>
                <a:latin typeface="-apple-system"/>
              </a:rPr>
            </a:br>
            <a:endParaRPr lang="en-GB" dirty="0"/>
          </a:p>
        </p:txBody>
      </p:sp>
      <p:pic>
        <p:nvPicPr>
          <p:cNvPr id="5" name="Picture 4" descr="Graphical user interface, text, application&#10;&#10;Description automatically generated">
            <a:extLst>
              <a:ext uri="{FF2B5EF4-FFF2-40B4-BE49-F238E27FC236}">
                <a16:creationId xmlns:a16="http://schemas.microsoft.com/office/drawing/2014/main" id="{9BF343F8-73F6-45D1-9450-78F7E5EF6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71" y="2412675"/>
            <a:ext cx="8948497" cy="2420035"/>
          </a:xfrm>
          <a:prstGeom prst="rect">
            <a:avLst/>
          </a:prstGeom>
        </p:spPr>
      </p:pic>
      <p:sp>
        <p:nvSpPr>
          <p:cNvPr id="3" name="TextBox 2">
            <a:extLst>
              <a:ext uri="{FF2B5EF4-FFF2-40B4-BE49-F238E27FC236}">
                <a16:creationId xmlns:a16="http://schemas.microsoft.com/office/drawing/2014/main" id="{6905EDD0-BE3C-4485-B201-682120FC59A7}"/>
              </a:ext>
            </a:extLst>
          </p:cNvPr>
          <p:cNvSpPr txBox="1"/>
          <p:nvPr/>
        </p:nvSpPr>
        <p:spPr>
          <a:xfrm>
            <a:off x="1945532" y="5175115"/>
            <a:ext cx="7090313" cy="369332"/>
          </a:xfrm>
          <a:prstGeom prst="rect">
            <a:avLst/>
          </a:prstGeom>
          <a:noFill/>
        </p:spPr>
        <p:txBody>
          <a:bodyPr wrap="square" rtlCol="0">
            <a:spAutoFit/>
          </a:bodyPr>
          <a:lstStyle/>
          <a:p>
            <a:r>
              <a:rPr lang="en-US" dirty="0"/>
              <a:t>MIN allows us to select the earliest date</a:t>
            </a:r>
            <a:endParaRPr lang="en-GB" dirty="0"/>
          </a:p>
        </p:txBody>
      </p:sp>
    </p:spTree>
    <p:extLst>
      <p:ext uri="{BB962C8B-B14F-4D97-AF65-F5344CB8AC3E}">
        <p14:creationId xmlns:p14="http://schemas.microsoft.com/office/powerpoint/2010/main" val="4264219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2FA6-B746-4E86-9EF4-4B1ACAC22927}"/>
              </a:ext>
            </a:extLst>
          </p:cNvPr>
          <p:cNvSpPr>
            <a:spLocks noGrp="1"/>
          </p:cNvSpPr>
          <p:nvPr>
            <p:ph type="title"/>
          </p:nvPr>
        </p:nvSpPr>
        <p:spPr>
          <a:xfrm>
            <a:off x="418219" y="677228"/>
            <a:ext cx="8534400" cy="1507067"/>
          </a:xfrm>
        </p:spPr>
        <p:txBody>
          <a:bodyPr>
            <a:normAutofit fontScale="90000"/>
          </a:bodyPr>
          <a:lstStyle/>
          <a:p>
            <a:r>
              <a:rPr lang="en-US" i="0" dirty="0">
                <a:effectLst/>
                <a:latin typeface="-apple-system"/>
              </a:rPr>
              <a:t>List the names of the boosters which have success in drone ship and have payload mass greater than 4000 but less than 6000</a:t>
            </a:r>
            <a:br>
              <a:rPr lang="en-US" i="0" dirty="0">
                <a:effectLst/>
                <a:latin typeface="-apple-system"/>
              </a:rPr>
            </a:br>
            <a:endParaRPr lang="en-GB" dirty="0"/>
          </a:p>
        </p:txBody>
      </p:sp>
      <p:pic>
        <p:nvPicPr>
          <p:cNvPr id="5" name="Picture 4" descr="Graphical user interface, text, application&#10;&#10;Description automatically generated">
            <a:extLst>
              <a:ext uri="{FF2B5EF4-FFF2-40B4-BE49-F238E27FC236}">
                <a16:creationId xmlns:a16="http://schemas.microsoft.com/office/drawing/2014/main" id="{466A3E88-FEB5-4006-A1B3-C64DEDF63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49" y="2438554"/>
            <a:ext cx="10918081" cy="2369420"/>
          </a:xfrm>
          <a:prstGeom prst="rect">
            <a:avLst/>
          </a:prstGeom>
        </p:spPr>
      </p:pic>
      <p:sp>
        <p:nvSpPr>
          <p:cNvPr id="3" name="TextBox 2">
            <a:extLst>
              <a:ext uri="{FF2B5EF4-FFF2-40B4-BE49-F238E27FC236}">
                <a16:creationId xmlns:a16="http://schemas.microsoft.com/office/drawing/2014/main" id="{07375410-93F9-47F2-B030-7036223BC3F3}"/>
              </a:ext>
            </a:extLst>
          </p:cNvPr>
          <p:cNvSpPr txBox="1"/>
          <p:nvPr/>
        </p:nvSpPr>
        <p:spPr>
          <a:xfrm>
            <a:off x="1926077" y="5175115"/>
            <a:ext cx="6819089" cy="646331"/>
          </a:xfrm>
          <a:prstGeom prst="rect">
            <a:avLst/>
          </a:prstGeom>
          <a:noFill/>
        </p:spPr>
        <p:txBody>
          <a:bodyPr wrap="square" rtlCol="0">
            <a:spAutoFit/>
          </a:bodyPr>
          <a:lstStyle/>
          <a:p>
            <a:r>
              <a:rPr lang="en-US" dirty="0"/>
              <a:t>AND allows us to set multiple conditions for our query, and BETWEEN allows us to select values within our range</a:t>
            </a:r>
            <a:endParaRPr lang="en-GB" dirty="0"/>
          </a:p>
        </p:txBody>
      </p:sp>
    </p:spTree>
    <p:extLst>
      <p:ext uri="{BB962C8B-B14F-4D97-AF65-F5344CB8AC3E}">
        <p14:creationId xmlns:p14="http://schemas.microsoft.com/office/powerpoint/2010/main" val="292766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83FF-A83B-4B94-AB16-E741224252F1}"/>
              </a:ext>
            </a:extLst>
          </p:cNvPr>
          <p:cNvSpPr>
            <a:spLocks noGrp="1"/>
          </p:cNvSpPr>
          <p:nvPr>
            <p:ph type="title"/>
          </p:nvPr>
        </p:nvSpPr>
        <p:spPr>
          <a:xfrm>
            <a:off x="329649" y="391886"/>
            <a:ext cx="8534400" cy="1507067"/>
          </a:xfrm>
        </p:spPr>
        <p:txBody>
          <a:bodyPr/>
          <a:lstStyle/>
          <a:p>
            <a:r>
              <a:rPr lang="en-US" dirty="0">
                <a:solidFill>
                  <a:schemeClr val="bg1"/>
                </a:solidFill>
              </a:rPr>
              <a:t>Executive summary</a:t>
            </a:r>
            <a:endParaRPr lang="en-GB" dirty="0">
              <a:solidFill>
                <a:schemeClr val="bg1"/>
              </a:solidFill>
            </a:endParaRPr>
          </a:p>
        </p:txBody>
      </p:sp>
      <p:sp>
        <p:nvSpPr>
          <p:cNvPr id="4" name="Content Placeholder 2">
            <a:extLst>
              <a:ext uri="{FF2B5EF4-FFF2-40B4-BE49-F238E27FC236}">
                <a16:creationId xmlns:a16="http://schemas.microsoft.com/office/drawing/2014/main" id="{38B3A7E7-387C-45CA-9B30-F3990B57A8DD}"/>
              </a:ext>
            </a:extLst>
          </p:cNvPr>
          <p:cNvSpPr>
            <a:spLocks noGrp="1"/>
          </p:cNvSpPr>
          <p:nvPr>
            <p:ph sz="half" idx="1"/>
          </p:nvPr>
        </p:nvSpPr>
        <p:spPr>
          <a:xfrm>
            <a:off x="534922" y="1647026"/>
            <a:ext cx="7068725" cy="4962226"/>
          </a:xfr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Summary of methodologies</a:t>
            </a:r>
          </a:p>
          <a:p>
            <a:pPr marL="457200" lvl="1" indent="0">
              <a:lnSpc>
                <a:spcPct val="100000"/>
              </a:lnSpc>
              <a:spcBef>
                <a:spcPts val="1400"/>
              </a:spcBef>
              <a:buNone/>
            </a:pPr>
            <a:r>
              <a:rPr lang="en-US" sz="1800" dirty="0">
                <a:solidFill>
                  <a:schemeClr val="accent3">
                    <a:lumMod val="25000"/>
                  </a:schemeClr>
                </a:solidFill>
                <a:latin typeface="Abadi" panose="020B0604020104020204" pitchFamily="34" charset="0"/>
              </a:rPr>
              <a:t>- Data Collection via SpaceX REST API</a:t>
            </a:r>
          </a:p>
          <a:p>
            <a:pPr marL="457200" lvl="1" indent="0">
              <a:lnSpc>
                <a:spcPct val="100000"/>
              </a:lnSpc>
              <a:spcBef>
                <a:spcPts val="1400"/>
              </a:spcBef>
              <a:buNone/>
            </a:pPr>
            <a:r>
              <a:rPr lang="en-US" dirty="0">
                <a:solidFill>
                  <a:schemeClr val="accent3">
                    <a:lumMod val="25000"/>
                  </a:schemeClr>
                </a:solidFill>
                <a:latin typeface="Abadi" panose="020B0604020104020204" pitchFamily="34" charset="0"/>
              </a:rPr>
              <a:t>- </a:t>
            </a:r>
            <a:r>
              <a:rPr lang="en-US" sz="1800" dirty="0">
                <a:solidFill>
                  <a:schemeClr val="accent3">
                    <a:lumMod val="25000"/>
                  </a:schemeClr>
                </a:solidFill>
                <a:latin typeface="Abadi" panose="020B0604020104020204" pitchFamily="34" charset="0"/>
              </a:rPr>
              <a:t>Data Collection with Web Scraping</a:t>
            </a:r>
          </a:p>
          <a:p>
            <a:pPr marL="457200" lvl="1" indent="0">
              <a:lnSpc>
                <a:spcPct val="100000"/>
              </a:lnSpc>
              <a:spcBef>
                <a:spcPts val="1400"/>
              </a:spcBef>
              <a:buNone/>
            </a:pPr>
            <a:r>
              <a:rPr lang="en-US" sz="1800" dirty="0">
                <a:solidFill>
                  <a:schemeClr val="accent3">
                    <a:lumMod val="25000"/>
                  </a:schemeClr>
                </a:solidFill>
                <a:latin typeface="Abadi" panose="020B0604020104020204" pitchFamily="34" charset="0"/>
              </a:rPr>
              <a:t>- Data Wrangling</a:t>
            </a:r>
          </a:p>
          <a:p>
            <a:pPr marL="457200" lvl="1" indent="0">
              <a:lnSpc>
                <a:spcPct val="100000"/>
              </a:lnSpc>
              <a:spcBef>
                <a:spcPts val="1400"/>
              </a:spcBef>
              <a:buNone/>
            </a:pPr>
            <a:r>
              <a:rPr lang="en-US" sz="1800" dirty="0">
                <a:solidFill>
                  <a:schemeClr val="accent3">
                    <a:lumMod val="25000"/>
                  </a:schemeClr>
                </a:solidFill>
                <a:latin typeface="Abadi" panose="020B0604020104020204" pitchFamily="34" charset="0"/>
              </a:rPr>
              <a:t>- Exploratory Data Analysis with SQL</a:t>
            </a:r>
          </a:p>
          <a:p>
            <a:pPr marL="457200" lvl="1" indent="0">
              <a:lnSpc>
                <a:spcPct val="100000"/>
              </a:lnSpc>
              <a:spcBef>
                <a:spcPts val="1400"/>
              </a:spcBef>
              <a:buNone/>
            </a:pPr>
            <a:r>
              <a:rPr lang="en-US" sz="1800" dirty="0">
                <a:solidFill>
                  <a:schemeClr val="accent3">
                    <a:lumMod val="25000"/>
                  </a:schemeClr>
                </a:solidFill>
                <a:latin typeface="Abadi" panose="020B0604020104020204" pitchFamily="34" charset="0"/>
              </a:rPr>
              <a:t>- Exploratory Data Analysis through Data Visualization</a:t>
            </a:r>
          </a:p>
          <a:p>
            <a:pPr marL="457200" lvl="1" indent="0">
              <a:lnSpc>
                <a:spcPct val="100000"/>
              </a:lnSpc>
              <a:spcBef>
                <a:spcPts val="1400"/>
              </a:spcBef>
              <a:buNone/>
            </a:pPr>
            <a:r>
              <a:rPr lang="en-US" sz="1800" dirty="0">
                <a:solidFill>
                  <a:schemeClr val="accent3">
                    <a:lumMod val="25000"/>
                  </a:schemeClr>
                </a:solidFill>
                <a:latin typeface="Abadi" panose="020B0604020104020204" pitchFamily="34" charset="0"/>
              </a:rPr>
              <a:t>- Interactive </a:t>
            </a:r>
            <a:r>
              <a:rPr lang="en-US" dirty="0">
                <a:solidFill>
                  <a:schemeClr val="accent3">
                    <a:lumMod val="25000"/>
                  </a:schemeClr>
                </a:solidFill>
                <a:latin typeface="Abadi" panose="020B0604020104020204" pitchFamily="34" charset="0"/>
              </a:rPr>
              <a:t>map </a:t>
            </a:r>
            <a:r>
              <a:rPr lang="en-US" sz="1800" dirty="0">
                <a:solidFill>
                  <a:schemeClr val="accent3">
                    <a:lumMod val="25000"/>
                  </a:schemeClr>
                </a:solidFill>
                <a:latin typeface="Abadi" panose="020B0604020104020204" pitchFamily="34" charset="0"/>
              </a:rPr>
              <a:t>with Folium</a:t>
            </a:r>
          </a:p>
          <a:p>
            <a:pPr marL="457200" lvl="1" indent="0">
              <a:lnSpc>
                <a:spcPct val="100000"/>
              </a:lnSpc>
              <a:spcBef>
                <a:spcPts val="1400"/>
              </a:spcBef>
              <a:buNone/>
            </a:pPr>
            <a:r>
              <a:rPr lang="en-US" sz="1800" dirty="0">
                <a:solidFill>
                  <a:schemeClr val="accent3">
                    <a:lumMod val="25000"/>
                  </a:schemeClr>
                </a:solidFill>
                <a:latin typeface="Abadi" panose="020B0604020104020204" pitchFamily="34" charset="0"/>
              </a:rPr>
              <a:t>- Machine Learning Prediction</a:t>
            </a:r>
          </a:p>
        </p:txBody>
      </p:sp>
      <p:sp>
        <p:nvSpPr>
          <p:cNvPr id="5" name="TextBox 4">
            <a:extLst>
              <a:ext uri="{FF2B5EF4-FFF2-40B4-BE49-F238E27FC236}">
                <a16:creationId xmlns:a16="http://schemas.microsoft.com/office/drawing/2014/main" id="{D46B2174-E78C-47BD-9848-F533F46B3F0C}"/>
              </a:ext>
            </a:extLst>
          </p:cNvPr>
          <p:cNvSpPr txBox="1"/>
          <p:nvPr/>
        </p:nvSpPr>
        <p:spPr>
          <a:xfrm>
            <a:off x="7040732" y="2094896"/>
            <a:ext cx="3127248" cy="2908489"/>
          </a:xfrm>
          <a:prstGeom prst="rect">
            <a:avLst/>
          </a:prstGeom>
          <a:noFill/>
        </p:spPr>
        <p:txBody>
          <a:bodyPr wrap="square" rtlCol="0">
            <a:sp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 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pPr>
            <a:r>
              <a:rPr lang="en-US" dirty="0">
                <a:solidFill>
                  <a:schemeClr val="accent3">
                    <a:lumMod val="25000"/>
                  </a:schemeClr>
                </a:solidFill>
                <a:latin typeface="Abadi" panose="020B0604020104020204" pitchFamily="34" charset="0"/>
              </a:rPr>
              <a:t>- </a:t>
            </a:r>
            <a:r>
              <a:rPr lang="en-US" sz="1800" dirty="0">
                <a:solidFill>
                  <a:schemeClr val="accent3">
                    <a:lumMod val="25000"/>
                  </a:schemeClr>
                </a:solidFill>
                <a:latin typeface="Abadi" panose="020B0604020104020204" pitchFamily="34" charset="0"/>
              </a:rPr>
              <a:t>Exploratory Data Analysis result</a:t>
            </a:r>
          </a:p>
          <a:p>
            <a:pPr lvl="1">
              <a:lnSpc>
                <a:spcPct val="100000"/>
              </a:lnSpc>
              <a:spcBef>
                <a:spcPts val="1400"/>
              </a:spcBef>
            </a:pPr>
            <a:r>
              <a:rPr lang="en-US" dirty="0">
                <a:solidFill>
                  <a:schemeClr val="accent3">
                    <a:lumMod val="25000"/>
                  </a:schemeClr>
                </a:solidFill>
                <a:latin typeface="Abadi" panose="020B0604020104020204" pitchFamily="34" charset="0"/>
              </a:rPr>
              <a:t>- </a:t>
            </a: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pPr>
            <a:r>
              <a:rPr lang="en-US" dirty="0">
                <a:solidFill>
                  <a:schemeClr val="accent3">
                    <a:lumMod val="25000"/>
                  </a:schemeClr>
                </a:solidFill>
                <a:latin typeface="Abadi" panose="020B0604020104020204" pitchFamily="34" charset="0"/>
              </a:rPr>
              <a:t>- </a:t>
            </a:r>
            <a:r>
              <a:rPr lang="en-US" sz="1800" dirty="0">
                <a:solidFill>
                  <a:schemeClr val="accent3">
                    <a:lumMod val="25000"/>
                  </a:schemeClr>
                </a:solidFill>
                <a:latin typeface="Abadi" panose="020B0604020104020204" pitchFamily="34" charset="0"/>
              </a:rPr>
              <a:t>Predictive Analytics result</a:t>
            </a:r>
          </a:p>
          <a:p>
            <a:endParaRPr lang="en-GB" dirty="0"/>
          </a:p>
        </p:txBody>
      </p:sp>
    </p:spTree>
    <p:extLst>
      <p:ext uri="{BB962C8B-B14F-4D97-AF65-F5344CB8AC3E}">
        <p14:creationId xmlns:p14="http://schemas.microsoft.com/office/powerpoint/2010/main" val="811441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FBB5-E13E-44F7-8F06-61B8CBB2CAC0}"/>
              </a:ext>
            </a:extLst>
          </p:cNvPr>
          <p:cNvSpPr>
            <a:spLocks noGrp="1"/>
          </p:cNvSpPr>
          <p:nvPr>
            <p:ph type="title"/>
          </p:nvPr>
        </p:nvSpPr>
        <p:spPr>
          <a:xfrm>
            <a:off x="340084" y="524932"/>
            <a:ext cx="8534400" cy="1507067"/>
          </a:xfrm>
        </p:spPr>
        <p:txBody>
          <a:bodyPr>
            <a:normAutofit fontScale="90000"/>
          </a:bodyPr>
          <a:lstStyle/>
          <a:p>
            <a:r>
              <a:rPr lang="en-US" i="0" dirty="0">
                <a:effectLst/>
                <a:latin typeface="-apple-system"/>
              </a:rPr>
              <a:t>List the total number of successful and failure mission outcomes</a:t>
            </a:r>
            <a:br>
              <a:rPr lang="en-US" i="0" dirty="0">
                <a:effectLst/>
                <a:latin typeface="-apple-system"/>
              </a:rPr>
            </a:br>
            <a:endParaRPr lang="en-GB" dirty="0"/>
          </a:p>
        </p:txBody>
      </p:sp>
      <p:pic>
        <p:nvPicPr>
          <p:cNvPr id="5" name="Picture 4" descr="Graphical user interface, text, application, email&#10;&#10;Description automatically generated">
            <a:extLst>
              <a:ext uri="{FF2B5EF4-FFF2-40B4-BE49-F238E27FC236}">
                <a16:creationId xmlns:a16="http://schemas.microsoft.com/office/drawing/2014/main" id="{129C1E53-7946-451B-8CC4-2539A4A67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427" y="1718427"/>
            <a:ext cx="6855057" cy="3817133"/>
          </a:xfrm>
          <a:prstGeom prst="rect">
            <a:avLst/>
          </a:prstGeom>
        </p:spPr>
      </p:pic>
      <p:sp>
        <p:nvSpPr>
          <p:cNvPr id="3" name="TextBox 2">
            <a:extLst>
              <a:ext uri="{FF2B5EF4-FFF2-40B4-BE49-F238E27FC236}">
                <a16:creationId xmlns:a16="http://schemas.microsoft.com/office/drawing/2014/main" id="{4FA6D8B0-AD02-4C21-B6E6-2229AF893CF8}"/>
              </a:ext>
            </a:extLst>
          </p:cNvPr>
          <p:cNvSpPr txBox="1"/>
          <p:nvPr/>
        </p:nvSpPr>
        <p:spPr>
          <a:xfrm>
            <a:off x="2269671" y="5796643"/>
            <a:ext cx="6855056" cy="369332"/>
          </a:xfrm>
          <a:prstGeom prst="rect">
            <a:avLst/>
          </a:prstGeom>
          <a:noFill/>
        </p:spPr>
        <p:txBody>
          <a:bodyPr wrap="square" rtlCol="0">
            <a:spAutoFit/>
          </a:bodyPr>
          <a:lstStyle/>
          <a:p>
            <a:r>
              <a:rPr lang="en-US" dirty="0"/>
              <a:t>COUNT allows us to count successful and failed outcomes</a:t>
            </a:r>
            <a:endParaRPr lang="en-GB" dirty="0"/>
          </a:p>
        </p:txBody>
      </p:sp>
    </p:spTree>
    <p:extLst>
      <p:ext uri="{BB962C8B-B14F-4D97-AF65-F5344CB8AC3E}">
        <p14:creationId xmlns:p14="http://schemas.microsoft.com/office/powerpoint/2010/main" val="3378595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6CB4-8760-41A1-93B9-3F8C147C38F3}"/>
              </a:ext>
            </a:extLst>
          </p:cNvPr>
          <p:cNvSpPr>
            <a:spLocks noGrp="1"/>
          </p:cNvSpPr>
          <p:nvPr>
            <p:ph type="title"/>
          </p:nvPr>
        </p:nvSpPr>
        <p:spPr>
          <a:xfrm>
            <a:off x="242377" y="439076"/>
            <a:ext cx="10956128" cy="1507067"/>
          </a:xfrm>
        </p:spPr>
        <p:txBody>
          <a:bodyPr>
            <a:normAutofit fontScale="90000"/>
          </a:bodyPr>
          <a:lstStyle/>
          <a:p>
            <a:r>
              <a:rPr lang="en-US" i="0" dirty="0">
                <a:effectLst/>
                <a:latin typeface="-apple-system"/>
              </a:rPr>
              <a:t>List the names of the </a:t>
            </a:r>
            <a:r>
              <a:rPr lang="en-US" i="0" dirty="0" err="1">
                <a:effectLst/>
                <a:latin typeface="-apple-system"/>
              </a:rPr>
              <a:t>booster_versions</a:t>
            </a:r>
            <a:r>
              <a:rPr lang="en-US" i="0" dirty="0">
                <a:effectLst/>
                <a:latin typeface="-apple-system"/>
              </a:rPr>
              <a:t> which have carried the maximum payload mass. Use a subquery</a:t>
            </a:r>
            <a:br>
              <a:rPr lang="en-US" i="0" dirty="0">
                <a:effectLst/>
                <a:latin typeface="-apple-system"/>
              </a:rPr>
            </a:br>
            <a:endParaRPr lang="en-GB" dirty="0"/>
          </a:p>
        </p:txBody>
      </p:sp>
      <p:pic>
        <p:nvPicPr>
          <p:cNvPr id="5" name="Picture 4" descr="Graphical user interface, text, application, email&#10;&#10;Description automatically generated">
            <a:extLst>
              <a:ext uri="{FF2B5EF4-FFF2-40B4-BE49-F238E27FC236}">
                <a16:creationId xmlns:a16="http://schemas.microsoft.com/office/drawing/2014/main" id="{872445EA-E223-4894-BD4D-387E4A0FD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45" y="1668557"/>
            <a:ext cx="8016935" cy="4168501"/>
          </a:xfrm>
          <a:prstGeom prst="rect">
            <a:avLst/>
          </a:prstGeom>
        </p:spPr>
      </p:pic>
      <p:sp>
        <p:nvSpPr>
          <p:cNvPr id="3" name="TextBox 2">
            <a:extLst>
              <a:ext uri="{FF2B5EF4-FFF2-40B4-BE49-F238E27FC236}">
                <a16:creationId xmlns:a16="http://schemas.microsoft.com/office/drawing/2014/main" id="{BDB09982-8288-41C5-ACB5-11D835C58A55}"/>
              </a:ext>
            </a:extLst>
          </p:cNvPr>
          <p:cNvSpPr txBox="1"/>
          <p:nvPr/>
        </p:nvSpPr>
        <p:spPr>
          <a:xfrm>
            <a:off x="1877786" y="6074229"/>
            <a:ext cx="6645728" cy="369332"/>
          </a:xfrm>
          <a:prstGeom prst="rect">
            <a:avLst/>
          </a:prstGeom>
          <a:noFill/>
        </p:spPr>
        <p:txBody>
          <a:bodyPr wrap="square" rtlCol="0">
            <a:spAutoFit/>
          </a:bodyPr>
          <a:lstStyle/>
          <a:p>
            <a:r>
              <a:rPr lang="en-US" dirty="0"/>
              <a:t>MAX allows us to select the largest payload mass</a:t>
            </a:r>
            <a:endParaRPr lang="en-GB" dirty="0"/>
          </a:p>
        </p:txBody>
      </p:sp>
    </p:spTree>
    <p:extLst>
      <p:ext uri="{BB962C8B-B14F-4D97-AF65-F5344CB8AC3E}">
        <p14:creationId xmlns:p14="http://schemas.microsoft.com/office/powerpoint/2010/main" val="60715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297E-836F-4530-9CCE-BA2EFF566226}"/>
              </a:ext>
            </a:extLst>
          </p:cNvPr>
          <p:cNvSpPr>
            <a:spLocks noGrp="1"/>
          </p:cNvSpPr>
          <p:nvPr>
            <p:ph type="title"/>
          </p:nvPr>
        </p:nvSpPr>
        <p:spPr>
          <a:xfrm>
            <a:off x="290922" y="789525"/>
            <a:ext cx="11561174" cy="1507067"/>
          </a:xfrm>
        </p:spPr>
        <p:txBody>
          <a:bodyPr>
            <a:normAutofit fontScale="90000"/>
          </a:bodyPr>
          <a:lstStyle/>
          <a:p>
            <a:r>
              <a:rPr lang="en-US" i="0" dirty="0">
                <a:effectLst/>
                <a:latin typeface="-apple-system"/>
              </a:rPr>
              <a:t>List the failed </a:t>
            </a:r>
            <a:r>
              <a:rPr lang="en-US" i="0" dirty="0" err="1">
                <a:effectLst/>
                <a:latin typeface="-apple-system"/>
              </a:rPr>
              <a:t>landing_outcomes</a:t>
            </a:r>
            <a:r>
              <a:rPr lang="en-US" i="0" dirty="0">
                <a:effectLst/>
                <a:latin typeface="-apple-system"/>
              </a:rPr>
              <a:t> in drone ship, their booster versions, and launch site names for in year 2015</a:t>
            </a:r>
            <a:br>
              <a:rPr lang="en-US" i="0" dirty="0">
                <a:effectLst/>
                <a:latin typeface="-apple-system"/>
              </a:rPr>
            </a:br>
            <a:endParaRPr lang="en-GB" dirty="0"/>
          </a:p>
        </p:txBody>
      </p:sp>
      <p:pic>
        <p:nvPicPr>
          <p:cNvPr id="5" name="Picture 4" descr="Graphical user interface, application&#10;&#10;Description automatically generated with medium confidence">
            <a:extLst>
              <a:ext uri="{FF2B5EF4-FFF2-40B4-BE49-F238E27FC236}">
                <a16:creationId xmlns:a16="http://schemas.microsoft.com/office/drawing/2014/main" id="{CEE7711E-CAE4-409D-A9E8-A3664B2EF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03" y="2800824"/>
            <a:ext cx="11512193" cy="1803832"/>
          </a:xfrm>
          <a:prstGeom prst="rect">
            <a:avLst/>
          </a:prstGeom>
        </p:spPr>
      </p:pic>
    </p:spTree>
    <p:extLst>
      <p:ext uri="{BB962C8B-B14F-4D97-AF65-F5344CB8AC3E}">
        <p14:creationId xmlns:p14="http://schemas.microsoft.com/office/powerpoint/2010/main" val="130062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20CF-086D-4994-940D-95EE40AE0B38}"/>
              </a:ext>
            </a:extLst>
          </p:cNvPr>
          <p:cNvSpPr>
            <a:spLocks noGrp="1"/>
          </p:cNvSpPr>
          <p:nvPr>
            <p:ph type="title"/>
          </p:nvPr>
        </p:nvSpPr>
        <p:spPr>
          <a:xfrm>
            <a:off x="206119" y="911198"/>
            <a:ext cx="11985882" cy="1507067"/>
          </a:xfrm>
        </p:spPr>
        <p:txBody>
          <a:bodyPr>
            <a:normAutofit fontScale="90000"/>
          </a:bodyPr>
          <a:lstStyle/>
          <a:p>
            <a:r>
              <a:rPr lang="en-US" sz="2700" i="0" dirty="0">
                <a:effectLst/>
                <a:latin typeface="-apple-system"/>
              </a:rPr>
              <a:t>Rank the count of landing outcomes (such as Failure (drone ship) or Success (ground pad)) between the date 2010-06-04 and 2017-03-20, in descending order</a:t>
            </a:r>
            <a:br>
              <a:rPr lang="en-US" b="1" i="0" dirty="0">
                <a:effectLst/>
                <a:latin typeface="-apple-system"/>
              </a:rPr>
            </a:br>
            <a:br>
              <a:rPr lang="en-US" i="0" dirty="0">
                <a:effectLst/>
                <a:latin typeface="-apple-system"/>
              </a:rPr>
            </a:br>
            <a:endParaRPr lang="en-GB" dirty="0"/>
          </a:p>
        </p:txBody>
      </p:sp>
      <p:pic>
        <p:nvPicPr>
          <p:cNvPr id="5" name="Picture 4" descr="Graphical user interface, application&#10;&#10;Description automatically generated">
            <a:extLst>
              <a:ext uri="{FF2B5EF4-FFF2-40B4-BE49-F238E27FC236}">
                <a16:creationId xmlns:a16="http://schemas.microsoft.com/office/drawing/2014/main" id="{B4AD5E7F-32DE-4236-9EDE-610C4DA77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99" y="2287637"/>
            <a:ext cx="10402201" cy="3055885"/>
          </a:xfrm>
          <a:prstGeom prst="rect">
            <a:avLst/>
          </a:prstGeom>
        </p:spPr>
      </p:pic>
      <p:sp>
        <p:nvSpPr>
          <p:cNvPr id="3" name="TextBox 2">
            <a:extLst>
              <a:ext uri="{FF2B5EF4-FFF2-40B4-BE49-F238E27FC236}">
                <a16:creationId xmlns:a16="http://schemas.microsoft.com/office/drawing/2014/main" id="{DAF6E635-1A8E-4999-92C2-CB8869BB0BDE}"/>
              </a:ext>
            </a:extLst>
          </p:cNvPr>
          <p:cNvSpPr txBox="1"/>
          <p:nvPr/>
        </p:nvSpPr>
        <p:spPr>
          <a:xfrm>
            <a:off x="996043" y="5649686"/>
            <a:ext cx="9046028" cy="646331"/>
          </a:xfrm>
          <a:prstGeom prst="rect">
            <a:avLst/>
          </a:prstGeom>
          <a:noFill/>
        </p:spPr>
        <p:txBody>
          <a:bodyPr wrap="square" rtlCol="0">
            <a:spAutoFit/>
          </a:bodyPr>
          <a:lstStyle/>
          <a:p>
            <a:r>
              <a:rPr lang="en-US" dirty="0"/>
              <a:t>GROUP BY allows us to group our results by </a:t>
            </a:r>
            <a:r>
              <a:rPr lang="en-US" dirty="0" err="1"/>
              <a:t>landing_outcome</a:t>
            </a:r>
            <a:r>
              <a:rPr lang="en-US" dirty="0"/>
              <a:t>, and ORDERBY allows us to rank them by the number of failed outcomes</a:t>
            </a:r>
            <a:endParaRPr lang="en-GB" dirty="0"/>
          </a:p>
        </p:txBody>
      </p:sp>
    </p:spTree>
    <p:extLst>
      <p:ext uri="{BB962C8B-B14F-4D97-AF65-F5344CB8AC3E}">
        <p14:creationId xmlns:p14="http://schemas.microsoft.com/office/powerpoint/2010/main" val="221985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BCF1-571B-43ED-9BE2-B25AF17B47E7}"/>
              </a:ext>
            </a:extLst>
          </p:cNvPr>
          <p:cNvSpPr>
            <a:spLocks noGrp="1"/>
          </p:cNvSpPr>
          <p:nvPr>
            <p:ph type="title"/>
          </p:nvPr>
        </p:nvSpPr>
        <p:spPr>
          <a:xfrm>
            <a:off x="814841" y="2675466"/>
            <a:ext cx="7054996" cy="1507067"/>
          </a:xfrm>
        </p:spPr>
        <p:txBody>
          <a:bodyPr>
            <a:noAutofit/>
          </a:bodyPr>
          <a:lstStyle/>
          <a:p>
            <a:r>
              <a:rPr lang="en-US" sz="4400" dirty="0"/>
              <a:t>Interactive map and dashboard with folium and dash</a:t>
            </a:r>
            <a:endParaRPr lang="en-GB" sz="4400" dirty="0"/>
          </a:p>
        </p:txBody>
      </p:sp>
    </p:spTree>
    <p:extLst>
      <p:ext uri="{BB962C8B-B14F-4D97-AF65-F5344CB8AC3E}">
        <p14:creationId xmlns:p14="http://schemas.microsoft.com/office/powerpoint/2010/main" val="584452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5B95-6FD7-4486-807F-602823B3C807}"/>
              </a:ext>
            </a:extLst>
          </p:cNvPr>
          <p:cNvSpPr>
            <a:spLocks noGrp="1"/>
          </p:cNvSpPr>
          <p:nvPr>
            <p:ph type="title"/>
          </p:nvPr>
        </p:nvSpPr>
        <p:spPr>
          <a:xfrm>
            <a:off x="448237" y="190635"/>
            <a:ext cx="10851133" cy="1507067"/>
          </a:xfrm>
        </p:spPr>
        <p:txBody>
          <a:bodyPr/>
          <a:lstStyle/>
          <a:p>
            <a:r>
              <a:rPr lang="en-US" dirty="0"/>
              <a:t>Launch sites by geographic location </a:t>
            </a:r>
            <a:endParaRPr lang="en-GB" dirty="0"/>
          </a:p>
        </p:txBody>
      </p:sp>
      <p:pic>
        <p:nvPicPr>
          <p:cNvPr id="5" name="Picture 4" descr="Map&#10;&#10;Description automatically generated">
            <a:extLst>
              <a:ext uri="{FF2B5EF4-FFF2-40B4-BE49-F238E27FC236}">
                <a16:creationId xmlns:a16="http://schemas.microsoft.com/office/drawing/2014/main" id="{511C90F9-9D5E-4374-BEBB-691DC73CB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30" y="1341961"/>
            <a:ext cx="8275773" cy="4174078"/>
          </a:xfrm>
          <a:prstGeom prst="rect">
            <a:avLst/>
          </a:prstGeom>
        </p:spPr>
      </p:pic>
      <p:sp>
        <p:nvSpPr>
          <p:cNvPr id="3" name="TextBox 2">
            <a:extLst>
              <a:ext uri="{FF2B5EF4-FFF2-40B4-BE49-F238E27FC236}">
                <a16:creationId xmlns:a16="http://schemas.microsoft.com/office/drawing/2014/main" id="{6E1EB4BB-7A85-45D8-A00A-368150F9EB07}"/>
              </a:ext>
            </a:extLst>
          </p:cNvPr>
          <p:cNvSpPr txBox="1"/>
          <p:nvPr/>
        </p:nvSpPr>
        <p:spPr>
          <a:xfrm>
            <a:off x="1681843" y="5763986"/>
            <a:ext cx="6237514" cy="369332"/>
          </a:xfrm>
          <a:prstGeom prst="rect">
            <a:avLst/>
          </a:prstGeom>
          <a:noFill/>
        </p:spPr>
        <p:txBody>
          <a:bodyPr wrap="square" rtlCol="0">
            <a:spAutoFit/>
          </a:bodyPr>
          <a:lstStyle/>
          <a:p>
            <a:r>
              <a:rPr lang="en-US" dirty="0"/>
              <a:t>The launch sites are located in California ad Florida</a:t>
            </a:r>
            <a:endParaRPr lang="en-GB" dirty="0"/>
          </a:p>
        </p:txBody>
      </p:sp>
    </p:spTree>
    <p:extLst>
      <p:ext uri="{BB962C8B-B14F-4D97-AF65-F5344CB8AC3E}">
        <p14:creationId xmlns:p14="http://schemas.microsoft.com/office/powerpoint/2010/main" val="4287146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C5D1-EECC-45A0-9E33-BA9327BCF891}"/>
              </a:ext>
            </a:extLst>
          </p:cNvPr>
          <p:cNvSpPr>
            <a:spLocks noGrp="1"/>
          </p:cNvSpPr>
          <p:nvPr>
            <p:ph type="title"/>
          </p:nvPr>
        </p:nvSpPr>
        <p:spPr>
          <a:xfrm>
            <a:off x="467902" y="229965"/>
            <a:ext cx="8534400" cy="1507067"/>
          </a:xfrm>
        </p:spPr>
        <p:txBody>
          <a:bodyPr/>
          <a:lstStyle/>
          <a:p>
            <a:r>
              <a:rPr lang="en-US" dirty="0"/>
              <a:t>Launch labels</a:t>
            </a:r>
            <a:endParaRPr lang="en-GB" dirty="0"/>
          </a:p>
        </p:txBody>
      </p:sp>
      <p:pic>
        <p:nvPicPr>
          <p:cNvPr id="5" name="Picture 4" descr="Diagram&#10;&#10;Description automatically generated">
            <a:extLst>
              <a:ext uri="{FF2B5EF4-FFF2-40B4-BE49-F238E27FC236}">
                <a16:creationId xmlns:a16="http://schemas.microsoft.com/office/drawing/2014/main" id="{6AC1DED2-75E3-4C67-A963-7DCC9DD55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518" y="1364965"/>
            <a:ext cx="7371168" cy="4128070"/>
          </a:xfrm>
          <a:prstGeom prst="rect">
            <a:avLst/>
          </a:prstGeom>
        </p:spPr>
      </p:pic>
      <p:sp>
        <p:nvSpPr>
          <p:cNvPr id="3" name="TextBox 2">
            <a:extLst>
              <a:ext uri="{FF2B5EF4-FFF2-40B4-BE49-F238E27FC236}">
                <a16:creationId xmlns:a16="http://schemas.microsoft.com/office/drawing/2014/main" id="{F23DFDAE-BFB9-49BC-AC1F-1020628E067C}"/>
              </a:ext>
            </a:extLst>
          </p:cNvPr>
          <p:cNvSpPr txBox="1"/>
          <p:nvPr/>
        </p:nvSpPr>
        <p:spPr>
          <a:xfrm>
            <a:off x="1094014" y="5845629"/>
            <a:ext cx="8534400" cy="369332"/>
          </a:xfrm>
          <a:prstGeom prst="rect">
            <a:avLst/>
          </a:prstGeom>
          <a:noFill/>
        </p:spPr>
        <p:txBody>
          <a:bodyPr wrap="square" rtlCol="0">
            <a:spAutoFit/>
          </a:bodyPr>
          <a:lstStyle/>
          <a:p>
            <a:r>
              <a:rPr lang="en-US" dirty="0"/>
              <a:t>Green markers show a successful launch, Red labels show failures </a:t>
            </a:r>
            <a:endParaRPr lang="en-GB" dirty="0"/>
          </a:p>
        </p:txBody>
      </p:sp>
    </p:spTree>
    <p:extLst>
      <p:ext uri="{BB962C8B-B14F-4D97-AF65-F5344CB8AC3E}">
        <p14:creationId xmlns:p14="http://schemas.microsoft.com/office/powerpoint/2010/main" val="236707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BAB8-F2A7-451E-B7EC-86ADC1EE1A8C}"/>
              </a:ext>
            </a:extLst>
          </p:cNvPr>
          <p:cNvSpPr>
            <a:spLocks noGrp="1"/>
          </p:cNvSpPr>
          <p:nvPr>
            <p:ph type="title"/>
          </p:nvPr>
        </p:nvSpPr>
        <p:spPr>
          <a:xfrm>
            <a:off x="585889" y="288958"/>
            <a:ext cx="8534400" cy="1507067"/>
          </a:xfrm>
        </p:spPr>
        <p:txBody>
          <a:bodyPr/>
          <a:lstStyle/>
          <a:p>
            <a:r>
              <a:rPr lang="en-US" dirty="0"/>
              <a:t>Distance to coast</a:t>
            </a:r>
            <a:endParaRPr lang="en-GB" dirty="0"/>
          </a:p>
        </p:txBody>
      </p:sp>
      <p:pic>
        <p:nvPicPr>
          <p:cNvPr id="7" name="Picture 6" descr="Chart&#10;&#10;Description automatically generated">
            <a:extLst>
              <a:ext uri="{FF2B5EF4-FFF2-40B4-BE49-F238E27FC236}">
                <a16:creationId xmlns:a16="http://schemas.microsoft.com/office/drawing/2014/main" id="{24704BA4-E007-469D-9639-A6A8510FF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72" y="1796025"/>
            <a:ext cx="6720199" cy="3147309"/>
          </a:xfrm>
          <a:prstGeom prst="rect">
            <a:avLst/>
          </a:prstGeom>
        </p:spPr>
      </p:pic>
      <p:sp>
        <p:nvSpPr>
          <p:cNvPr id="3" name="TextBox 2">
            <a:extLst>
              <a:ext uri="{FF2B5EF4-FFF2-40B4-BE49-F238E27FC236}">
                <a16:creationId xmlns:a16="http://schemas.microsoft.com/office/drawing/2014/main" id="{DCCCA186-94F3-44DC-87CB-7E4EF3480EF6}"/>
              </a:ext>
            </a:extLst>
          </p:cNvPr>
          <p:cNvSpPr txBox="1"/>
          <p:nvPr/>
        </p:nvSpPr>
        <p:spPr>
          <a:xfrm>
            <a:off x="293914" y="5427495"/>
            <a:ext cx="8534400" cy="369332"/>
          </a:xfrm>
          <a:prstGeom prst="rect">
            <a:avLst/>
          </a:prstGeom>
          <a:noFill/>
        </p:spPr>
        <p:txBody>
          <a:bodyPr wrap="square" rtlCol="0">
            <a:spAutoFit/>
          </a:bodyPr>
          <a:lstStyle/>
          <a:p>
            <a:r>
              <a:rPr lang="en-US" dirty="0"/>
              <a:t>Here is an example of one of the distance measurements (to coastline) </a:t>
            </a:r>
            <a:endParaRPr lang="en-GB" dirty="0"/>
          </a:p>
        </p:txBody>
      </p:sp>
      <p:sp>
        <p:nvSpPr>
          <p:cNvPr id="4" name="TextBox 3">
            <a:extLst>
              <a:ext uri="{FF2B5EF4-FFF2-40B4-BE49-F238E27FC236}">
                <a16:creationId xmlns:a16="http://schemas.microsoft.com/office/drawing/2014/main" id="{2AA2F763-BFEC-4EBD-8FD6-0F1274764C09}"/>
              </a:ext>
            </a:extLst>
          </p:cNvPr>
          <p:cNvSpPr txBox="1"/>
          <p:nvPr/>
        </p:nvSpPr>
        <p:spPr>
          <a:xfrm>
            <a:off x="8164286" y="914400"/>
            <a:ext cx="3441825" cy="2646878"/>
          </a:xfrm>
          <a:prstGeom prst="rect">
            <a:avLst/>
          </a:prstGeom>
          <a:noFill/>
        </p:spPr>
        <p:txBody>
          <a:bodyPr wrap="square" rtlCol="0">
            <a:spAutoFit/>
          </a:bodyPr>
          <a:lstStyle/>
          <a:p>
            <a:r>
              <a:rPr lang="en-US" dirty="0"/>
              <a:t>Summary of findings:</a:t>
            </a:r>
          </a:p>
          <a:p>
            <a:pPr algn="l"/>
            <a:endParaRPr lang="en-GB" sz="1800" b="0" i="0" u="none" strike="noStrike" baseline="0" dirty="0">
              <a:solidFill>
                <a:srgbClr val="000000"/>
              </a:solidFill>
              <a:latin typeface="Arial" panose="020B0604020202020204" pitchFamily="34" charset="0"/>
            </a:endParaRPr>
          </a:p>
          <a:p>
            <a:r>
              <a:rPr lang="en-US" sz="1400" b="0" i="0" u="none" strike="noStrike" baseline="0" dirty="0">
                <a:latin typeface="+mj-lt"/>
              </a:rPr>
              <a:t>•Are launch sites in close proximity to railways? No</a:t>
            </a:r>
          </a:p>
          <a:p>
            <a:r>
              <a:rPr lang="en-US" sz="1400" b="0" i="0" u="none" strike="noStrike" baseline="0" dirty="0">
                <a:latin typeface="+mj-lt"/>
              </a:rPr>
              <a:t>•Are launch sites in close proximity to highways? No</a:t>
            </a:r>
          </a:p>
          <a:p>
            <a:r>
              <a:rPr lang="en-US" sz="1400" b="0" i="0" u="none" strike="noStrike" baseline="0" dirty="0">
                <a:latin typeface="+mj-lt"/>
              </a:rPr>
              <a:t>•Are launch sites in close proximity to coastline? Yes</a:t>
            </a:r>
          </a:p>
          <a:p>
            <a:r>
              <a:rPr lang="en-US" sz="1400" b="0" i="0" u="none" strike="noStrike" baseline="0" dirty="0">
                <a:latin typeface="+mj-lt"/>
              </a:rPr>
              <a:t>•Do launch sites keep certain distance away from cities? Yes</a:t>
            </a:r>
          </a:p>
          <a:p>
            <a:endParaRPr lang="en-GB" dirty="0"/>
          </a:p>
        </p:txBody>
      </p:sp>
    </p:spTree>
    <p:extLst>
      <p:ext uri="{BB962C8B-B14F-4D97-AF65-F5344CB8AC3E}">
        <p14:creationId xmlns:p14="http://schemas.microsoft.com/office/powerpoint/2010/main" val="2156482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2A05-89B1-4D77-BBE2-7A5F0221B888}"/>
              </a:ext>
            </a:extLst>
          </p:cNvPr>
          <p:cNvSpPr>
            <a:spLocks noGrp="1"/>
          </p:cNvSpPr>
          <p:nvPr>
            <p:ph type="title"/>
          </p:nvPr>
        </p:nvSpPr>
        <p:spPr>
          <a:xfrm>
            <a:off x="694045" y="564261"/>
            <a:ext cx="8534400" cy="1507067"/>
          </a:xfrm>
        </p:spPr>
        <p:txBody>
          <a:bodyPr/>
          <a:lstStyle/>
          <a:p>
            <a:r>
              <a:rPr lang="en-US" dirty="0"/>
              <a:t>Total successes by launch site</a:t>
            </a:r>
            <a:endParaRPr lang="en-GB" dirty="0"/>
          </a:p>
        </p:txBody>
      </p:sp>
      <p:pic>
        <p:nvPicPr>
          <p:cNvPr id="5" name="Picture 4" descr="Chart&#10;&#10;Description automatically generated">
            <a:extLst>
              <a:ext uri="{FF2B5EF4-FFF2-40B4-BE49-F238E27FC236}">
                <a16:creationId xmlns:a16="http://schemas.microsoft.com/office/drawing/2014/main" id="{F69D4431-68F4-48C7-AF92-ABD699056959}"/>
              </a:ext>
            </a:extLst>
          </p:cNvPr>
          <p:cNvPicPr>
            <a:picLocks noChangeAspect="1"/>
          </p:cNvPicPr>
          <p:nvPr/>
        </p:nvPicPr>
        <p:blipFill rotWithShape="1">
          <a:blip r:embed="rId2">
            <a:extLst>
              <a:ext uri="{28A0092B-C50C-407E-A947-70E740481C1C}">
                <a14:useLocalDpi xmlns:a14="http://schemas.microsoft.com/office/drawing/2010/main" val="0"/>
              </a:ext>
            </a:extLst>
          </a:blip>
          <a:srcRect r="1515"/>
          <a:stretch/>
        </p:blipFill>
        <p:spPr>
          <a:xfrm>
            <a:off x="842773" y="2071328"/>
            <a:ext cx="5388771" cy="4503810"/>
          </a:xfrm>
          <a:prstGeom prst="rect">
            <a:avLst/>
          </a:prstGeom>
        </p:spPr>
      </p:pic>
      <p:pic>
        <p:nvPicPr>
          <p:cNvPr id="7" name="Picture 6" descr="Text&#10;&#10;Description automatically generated">
            <a:extLst>
              <a:ext uri="{FF2B5EF4-FFF2-40B4-BE49-F238E27FC236}">
                <a16:creationId xmlns:a16="http://schemas.microsoft.com/office/drawing/2014/main" id="{D121664D-A103-4A59-B4D1-79927724F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544" y="2071328"/>
            <a:ext cx="2263336" cy="1272650"/>
          </a:xfrm>
          <a:prstGeom prst="rect">
            <a:avLst/>
          </a:prstGeom>
        </p:spPr>
      </p:pic>
      <p:sp>
        <p:nvSpPr>
          <p:cNvPr id="3" name="TextBox 2">
            <a:extLst>
              <a:ext uri="{FF2B5EF4-FFF2-40B4-BE49-F238E27FC236}">
                <a16:creationId xmlns:a16="http://schemas.microsoft.com/office/drawing/2014/main" id="{67B203A5-7673-41B4-85C5-4D16FB1FDE96}"/>
              </a:ext>
            </a:extLst>
          </p:cNvPr>
          <p:cNvSpPr txBox="1"/>
          <p:nvPr/>
        </p:nvSpPr>
        <p:spPr>
          <a:xfrm>
            <a:off x="6629400" y="4065814"/>
            <a:ext cx="3216729" cy="923330"/>
          </a:xfrm>
          <a:prstGeom prst="rect">
            <a:avLst/>
          </a:prstGeom>
          <a:noFill/>
        </p:spPr>
        <p:txBody>
          <a:bodyPr wrap="square" rtlCol="0">
            <a:spAutoFit/>
          </a:bodyPr>
          <a:lstStyle/>
          <a:p>
            <a:r>
              <a:rPr lang="en-US" dirty="0"/>
              <a:t>We see that KSC LC-39A had the most successful launches</a:t>
            </a:r>
            <a:endParaRPr lang="en-GB" dirty="0"/>
          </a:p>
        </p:txBody>
      </p:sp>
    </p:spTree>
    <p:extLst>
      <p:ext uri="{BB962C8B-B14F-4D97-AF65-F5344CB8AC3E}">
        <p14:creationId xmlns:p14="http://schemas.microsoft.com/office/powerpoint/2010/main" val="347834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134D-1CC8-40BF-AFB2-D19EEAC54C70}"/>
              </a:ext>
            </a:extLst>
          </p:cNvPr>
          <p:cNvSpPr>
            <a:spLocks noGrp="1"/>
          </p:cNvSpPr>
          <p:nvPr>
            <p:ph type="title"/>
          </p:nvPr>
        </p:nvSpPr>
        <p:spPr>
          <a:xfrm>
            <a:off x="635050" y="220132"/>
            <a:ext cx="8534400" cy="1507067"/>
          </a:xfrm>
        </p:spPr>
        <p:txBody>
          <a:bodyPr/>
          <a:lstStyle/>
          <a:p>
            <a:r>
              <a:rPr lang="en-US" dirty="0"/>
              <a:t>Success rate of KSC LC-39A</a:t>
            </a:r>
            <a:endParaRPr lang="en-GB" dirty="0"/>
          </a:p>
        </p:txBody>
      </p:sp>
      <p:pic>
        <p:nvPicPr>
          <p:cNvPr id="5" name="Picture 4" descr="Chart&#10;&#10;Description automatically generated">
            <a:extLst>
              <a:ext uri="{FF2B5EF4-FFF2-40B4-BE49-F238E27FC236}">
                <a16:creationId xmlns:a16="http://schemas.microsoft.com/office/drawing/2014/main" id="{87DE1518-DAB6-4447-BA4D-F0C801418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951" y="1554317"/>
            <a:ext cx="5852667" cy="3749365"/>
          </a:xfrm>
          <a:prstGeom prst="rect">
            <a:avLst/>
          </a:prstGeom>
        </p:spPr>
      </p:pic>
      <p:sp>
        <p:nvSpPr>
          <p:cNvPr id="3" name="TextBox 2">
            <a:extLst>
              <a:ext uri="{FF2B5EF4-FFF2-40B4-BE49-F238E27FC236}">
                <a16:creationId xmlns:a16="http://schemas.microsoft.com/office/drawing/2014/main" id="{8368D6F4-72FB-4197-B681-1E6F4F53E48E}"/>
              </a:ext>
            </a:extLst>
          </p:cNvPr>
          <p:cNvSpPr txBox="1"/>
          <p:nvPr/>
        </p:nvSpPr>
        <p:spPr>
          <a:xfrm>
            <a:off x="1975916" y="5711877"/>
            <a:ext cx="5852667" cy="369332"/>
          </a:xfrm>
          <a:prstGeom prst="rect">
            <a:avLst/>
          </a:prstGeom>
          <a:noFill/>
        </p:spPr>
        <p:txBody>
          <a:bodyPr wrap="square" rtlCol="0">
            <a:spAutoFit/>
          </a:bodyPr>
          <a:lstStyle/>
          <a:p>
            <a:r>
              <a:rPr lang="en-US" dirty="0"/>
              <a:t>76.9% of launches were successful </a:t>
            </a:r>
            <a:endParaRPr lang="en-GB" dirty="0"/>
          </a:p>
        </p:txBody>
      </p:sp>
    </p:spTree>
    <p:extLst>
      <p:ext uri="{BB962C8B-B14F-4D97-AF65-F5344CB8AC3E}">
        <p14:creationId xmlns:p14="http://schemas.microsoft.com/office/powerpoint/2010/main" val="147048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0272-B94E-4EF0-8F14-E10C7FC9748A}"/>
              </a:ext>
            </a:extLst>
          </p:cNvPr>
          <p:cNvSpPr>
            <a:spLocks noGrp="1"/>
          </p:cNvSpPr>
          <p:nvPr>
            <p:ph type="title"/>
          </p:nvPr>
        </p:nvSpPr>
        <p:spPr>
          <a:xfrm>
            <a:off x="777518" y="568475"/>
            <a:ext cx="8534400" cy="1507067"/>
          </a:xfrm>
        </p:spPr>
        <p:txBody>
          <a:bodyPr/>
          <a:lstStyle/>
          <a:p>
            <a:r>
              <a:rPr lang="en-US" dirty="0"/>
              <a:t>Introduction</a:t>
            </a:r>
            <a:endParaRPr lang="en-GB" dirty="0"/>
          </a:p>
        </p:txBody>
      </p:sp>
      <p:sp>
        <p:nvSpPr>
          <p:cNvPr id="4" name="TextBox 3">
            <a:extLst>
              <a:ext uri="{FF2B5EF4-FFF2-40B4-BE49-F238E27FC236}">
                <a16:creationId xmlns:a16="http://schemas.microsoft.com/office/drawing/2014/main" id="{9F46A0B2-D62E-4B60-BFF9-794F0174745C}"/>
              </a:ext>
            </a:extLst>
          </p:cNvPr>
          <p:cNvSpPr txBox="1"/>
          <p:nvPr/>
        </p:nvSpPr>
        <p:spPr>
          <a:xfrm>
            <a:off x="777518" y="2075542"/>
            <a:ext cx="8394474" cy="3416320"/>
          </a:xfrm>
          <a:prstGeom prst="rect">
            <a:avLst/>
          </a:prstGeom>
          <a:noFill/>
        </p:spPr>
        <p:txBody>
          <a:bodyPr wrap="square" rtlCol="0">
            <a:spAutoFit/>
          </a:bodyPr>
          <a:lstStyle/>
          <a:p>
            <a:r>
              <a:rPr lang="en-US" dirty="0">
                <a:solidFill>
                  <a:srgbClr val="FFFFFF"/>
                </a:solidFill>
                <a:latin typeface="Calibri" panose="020F0502020204030204" pitchFamily="34" charset="0"/>
              </a:rPr>
              <a:t>The goal of this project is to predict if the first stage of a </a:t>
            </a:r>
            <a:r>
              <a:rPr lang="en-US" sz="1800" b="0" i="0" u="none" strike="noStrike" baseline="0" dirty="0">
                <a:solidFill>
                  <a:srgbClr val="FFFFFF"/>
                </a:solidFill>
                <a:latin typeface="Calibri" panose="020F0502020204030204" pitchFamily="34" charset="0"/>
              </a:rPr>
              <a:t>Falcon 9 rocket launch will land successfully. SpaceX publishes the costs of its Falcon 9 rocket launches, which are significantly cheaper than other providers, much of these savings are due to SpaceX being able to reuse the first stage. Thus, by modelling first stage of the rocket launch, we can determine the total cost of a launch. </a:t>
            </a:r>
          </a:p>
          <a:p>
            <a:endParaRPr lang="en-US" dirty="0">
              <a:solidFill>
                <a:srgbClr val="FFFFFF"/>
              </a:solidFill>
              <a:latin typeface="Calibri" panose="020F0502020204030204" pitchFamily="34" charset="0"/>
            </a:endParaRPr>
          </a:p>
          <a:p>
            <a:r>
              <a:rPr lang="en-US" dirty="0">
                <a:solidFill>
                  <a:srgbClr val="FFFFFF"/>
                </a:solidFill>
                <a:latin typeface="Calibri" panose="020F0502020204030204" pitchFamily="34" charset="0"/>
              </a:rPr>
              <a:t>Problems that need solving –</a:t>
            </a:r>
          </a:p>
          <a:p>
            <a:r>
              <a:rPr lang="en-US" sz="1800" b="0" i="0" u="none" strike="noStrike" baseline="0" dirty="0">
                <a:solidFill>
                  <a:srgbClr val="FFFFFF"/>
                </a:solidFill>
                <a:latin typeface="Calibri" panose="020F0502020204030204" pitchFamily="34" charset="0"/>
              </a:rPr>
              <a:t>- What </a:t>
            </a:r>
            <a:r>
              <a:rPr lang="en-US" dirty="0">
                <a:solidFill>
                  <a:srgbClr val="FFFFFF"/>
                </a:solidFill>
                <a:latin typeface="Calibri" panose="020F0502020204030204" pitchFamily="34" charset="0"/>
              </a:rPr>
              <a:t>variables determine</a:t>
            </a:r>
            <a:r>
              <a:rPr lang="en-US" sz="1800" b="0" i="0" u="none" strike="noStrike" baseline="0" dirty="0">
                <a:solidFill>
                  <a:srgbClr val="FFFFFF"/>
                </a:solidFill>
                <a:latin typeface="Calibri" panose="020F0502020204030204" pitchFamily="34" charset="0"/>
              </a:rPr>
              <a:t> if the rocket will land successfully?</a:t>
            </a:r>
          </a:p>
          <a:p>
            <a:r>
              <a:rPr lang="en-US" sz="1800" b="0" i="0" u="none" strike="noStrike" baseline="0" dirty="0">
                <a:solidFill>
                  <a:srgbClr val="FFFFFF"/>
                </a:solidFill>
                <a:latin typeface="Calibri" panose="020F0502020204030204" pitchFamily="34" charset="0"/>
              </a:rPr>
              <a:t>- The correlation between these variables.</a:t>
            </a:r>
          </a:p>
          <a:p>
            <a:r>
              <a:rPr lang="en-US" sz="1800" b="0" i="0" u="none" strike="noStrike" baseline="0" dirty="0">
                <a:solidFill>
                  <a:srgbClr val="FFFFFF"/>
                </a:solidFill>
                <a:latin typeface="Calibri" panose="020F0502020204030204" pitchFamily="34" charset="0"/>
              </a:rPr>
              <a:t>-What conditions much be met to </a:t>
            </a:r>
            <a:r>
              <a:rPr lang="en-US" sz="1800" b="0" i="0" u="none" strike="noStrike" baseline="0" dirty="0" err="1">
                <a:solidFill>
                  <a:srgbClr val="FFFFFF"/>
                </a:solidFill>
                <a:latin typeface="Calibri" panose="020F0502020204030204" pitchFamily="34" charset="0"/>
              </a:rPr>
              <a:t>maximise</a:t>
            </a:r>
            <a:r>
              <a:rPr lang="en-US" sz="1800" b="0" i="0" u="none" strike="noStrike" baseline="0" dirty="0">
                <a:solidFill>
                  <a:srgbClr val="FFFFFF"/>
                </a:solidFill>
                <a:latin typeface="Calibri" panose="020F0502020204030204" pitchFamily="34" charset="0"/>
              </a:rPr>
              <a:t> the probability of a successful launch.</a:t>
            </a:r>
          </a:p>
          <a:p>
            <a:endParaRPr lang="en-US" dirty="0">
              <a:solidFill>
                <a:srgbClr val="FFFFFF"/>
              </a:solidFill>
              <a:latin typeface="Calibri" panose="020F0502020204030204" pitchFamily="34" charset="0"/>
            </a:endParaRPr>
          </a:p>
          <a:p>
            <a:endParaRPr lang="en-GB" dirty="0"/>
          </a:p>
        </p:txBody>
      </p:sp>
    </p:spTree>
    <p:extLst>
      <p:ext uri="{BB962C8B-B14F-4D97-AF65-F5344CB8AC3E}">
        <p14:creationId xmlns:p14="http://schemas.microsoft.com/office/powerpoint/2010/main" val="2714239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5962-964E-4D65-850E-E7259F26B633}"/>
              </a:ext>
            </a:extLst>
          </p:cNvPr>
          <p:cNvSpPr>
            <a:spLocks noGrp="1"/>
          </p:cNvSpPr>
          <p:nvPr>
            <p:ph type="title"/>
          </p:nvPr>
        </p:nvSpPr>
        <p:spPr>
          <a:xfrm>
            <a:off x="694044" y="200467"/>
            <a:ext cx="8534400" cy="1507067"/>
          </a:xfrm>
        </p:spPr>
        <p:txBody>
          <a:bodyPr/>
          <a:lstStyle/>
          <a:p>
            <a:r>
              <a:rPr lang="en-US" dirty="0"/>
              <a:t>Success by payload mass</a:t>
            </a:r>
            <a:endParaRPr lang="en-GB" dirty="0"/>
          </a:p>
        </p:txBody>
      </p:sp>
      <p:pic>
        <p:nvPicPr>
          <p:cNvPr id="5" name="Picture 4" descr="Chart, scatter chart&#10;&#10;Description automatically generated">
            <a:extLst>
              <a:ext uri="{FF2B5EF4-FFF2-40B4-BE49-F238E27FC236}">
                <a16:creationId xmlns:a16="http://schemas.microsoft.com/office/drawing/2014/main" id="{ADC93A62-29F7-44CC-AC07-7439D72D2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66" y="1779127"/>
            <a:ext cx="5446042" cy="3299746"/>
          </a:xfrm>
          <a:prstGeom prst="rect">
            <a:avLst/>
          </a:prstGeom>
        </p:spPr>
      </p:pic>
      <p:pic>
        <p:nvPicPr>
          <p:cNvPr id="4" name="Picture 3" descr="Chart, bubble chart&#10;&#10;Description automatically generated">
            <a:extLst>
              <a:ext uri="{FF2B5EF4-FFF2-40B4-BE49-F238E27FC236}">
                <a16:creationId xmlns:a16="http://schemas.microsoft.com/office/drawing/2014/main" id="{6F7870F3-2CFF-4BB1-8A6C-655CAEB8D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79127"/>
            <a:ext cx="5883150" cy="3299746"/>
          </a:xfrm>
          <a:prstGeom prst="rect">
            <a:avLst/>
          </a:prstGeom>
        </p:spPr>
      </p:pic>
      <p:sp>
        <p:nvSpPr>
          <p:cNvPr id="3" name="TextBox 2">
            <a:extLst>
              <a:ext uri="{FF2B5EF4-FFF2-40B4-BE49-F238E27FC236}">
                <a16:creationId xmlns:a16="http://schemas.microsoft.com/office/drawing/2014/main" id="{C20184D7-FA5D-44ED-BEF9-9F90E61F6B6A}"/>
              </a:ext>
            </a:extLst>
          </p:cNvPr>
          <p:cNvSpPr txBox="1"/>
          <p:nvPr/>
        </p:nvSpPr>
        <p:spPr>
          <a:xfrm>
            <a:off x="1094014" y="5470071"/>
            <a:ext cx="8833757" cy="369332"/>
          </a:xfrm>
          <a:prstGeom prst="rect">
            <a:avLst/>
          </a:prstGeom>
          <a:noFill/>
        </p:spPr>
        <p:txBody>
          <a:bodyPr wrap="square" rtlCol="0">
            <a:spAutoFit/>
          </a:bodyPr>
          <a:lstStyle/>
          <a:p>
            <a:r>
              <a:rPr lang="en-US" dirty="0"/>
              <a:t>We can see that the success rate is higher for low weighted payloads</a:t>
            </a:r>
            <a:endParaRPr lang="en-GB" dirty="0"/>
          </a:p>
        </p:txBody>
      </p:sp>
    </p:spTree>
    <p:extLst>
      <p:ext uri="{BB962C8B-B14F-4D97-AF65-F5344CB8AC3E}">
        <p14:creationId xmlns:p14="http://schemas.microsoft.com/office/powerpoint/2010/main" val="978268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6C90D-AEA6-4ACF-BD38-BBCAEA52D40F}"/>
              </a:ext>
            </a:extLst>
          </p:cNvPr>
          <p:cNvSpPr>
            <a:spLocks noGrp="1"/>
          </p:cNvSpPr>
          <p:nvPr>
            <p:ph type="title"/>
          </p:nvPr>
        </p:nvSpPr>
        <p:spPr>
          <a:xfrm>
            <a:off x="1141412" y="2331961"/>
            <a:ext cx="8534400" cy="1507067"/>
          </a:xfrm>
        </p:spPr>
        <p:txBody>
          <a:bodyPr>
            <a:noAutofit/>
          </a:bodyPr>
          <a:lstStyle/>
          <a:p>
            <a:r>
              <a:rPr lang="en-US" sz="7200" dirty="0"/>
              <a:t>Predictive analysis</a:t>
            </a:r>
            <a:endParaRPr lang="en-GB" sz="7200" dirty="0"/>
          </a:p>
        </p:txBody>
      </p:sp>
    </p:spTree>
    <p:extLst>
      <p:ext uri="{BB962C8B-B14F-4D97-AF65-F5344CB8AC3E}">
        <p14:creationId xmlns:p14="http://schemas.microsoft.com/office/powerpoint/2010/main" val="2744772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E3F1-5810-44EB-AECE-7E968DCD69CD}"/>
              </a:ext>
            </a:extLst>
          </p:cNvPr>
          <p:cNvSpPr>
            <a:spLocks noGrp="1"/>
          </p:cNvSpPr>
          <p:nvPr>
            <p:ph type="title"/>
          </p:nvPr>
        </p:nvSpPr>
        <p:spPr>
          <a:xfrm>
            <a:off x="271257" y="436442"/>
            <a:ext cx="8534400" cy="1507067"/>
          </a:xfrm>
        </p:spPr>
        <p:txBody>
          <a:bodyPr/>
          <a:lstStyle/>
          <a:p>
            <a:r>
              <a:rPr lang="en-US" dirty="0" err="1"/>
              <a:t>Ml</a:t>
            </a:r>
            <a:r>
              <a:rPr lang="en-US" dirty="0"/>
              <a:t> evaluation</a:t>
            </a:r>
            <a:endParaRPr lang="en-GB" dirty="0"/>
          </a:p>
        </p:txBody>
      </p:sp>
      <p:pic>
        <p:nvPicPr>
          <p:cNvPr id="5" name="Picture 4">
            <a:extLst>
              <a:ext uri="{FF2B5EF4-FFF2-40B4-BE49-F238E27FC236}">
                <a16:creationId xmlns:a16="http://schemas.microsoft.com/office/drawing/2014/main" id="{F9540651-A64C-4EB0-B74E-4E107862C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5" y="2397547"/>
            <a:ext cx="12173535" cy="843535"/>
          </a:xfrm>
          <a:prstGeom prst="rect">
            <a:avLst/>
          </a:prstGeom>
        </p:spPr>
      </p:pic>
      <p:sp>
        <p:nvSpPr>
          <p:cNvPr id="3" name="TextBox 2">
            <a:extLst>
              <a:ext uri="{FF2B5EF4-FFF2-40B4-BE49-F238E27FC236}">
                <a16:creationId xmlns:a16="http://schemas.microsoft.com/office/drawing/2014/main" id="{841BB99B-6020-4364-9739-BE971D747E67}"/>
              </a:ext>
            </a:extLst>
          </p:cNvPr>
          <p:cNvSpPr txBox="1"/>
          <p:nvPr/>
        </p:nvSpPr>
        <p:spPr>
          <a:xfrm>
            <a:off x="718457" y="3511957"/>
            <a:ext cx="6449786" cy="923330"/>
          </a:xfrm>
          <a:prstGeom prst="rect">
            <a:avLst/>
          </a:prstGeom>
          <a:noFill/>
        </p:spPr>
        <p:txBody>
          <a:bodyPr wrap="square" rtlCol="0">
            <a:spAutoFit/>
          </a:bodyPr>
          <a:lstStyle/>
          <a:p>
            <a:r>
              <a:rPr lang="en-US" dirty="0"/>
              <a:t>After training the models, the most accurate model on the test data was the decision tree model. However the results are quite close. </a:t>
            </a:r>
            <a:endParaRPr lang="en-GB" dirty="0"/>
          </a:p>
        </p:txBody>
      </p:sp>
      <p:pic>
        <p:nvPicPr>
          <p:cNvPr id="6" name="Picture 5">
            <a:extLst>
              <a:ext uri="{FF2B5EF4-FFF2-40B4-BE49-F238E27FC236}">
                <a16:creationId xmlns:a16="http://schemas.microsoft.com/office/drawing/2014/main" id="{11E3F783-8F59-443A-B4D8-D4C29790A7A0}"/>
              </a:ext>
            </a:extLst>
          </p:cNvPr>
          <p:cNvPicPr>
            <a:picLocks noChangeAspect="1"/>
          </p:cNvPicPr>
          <p:nvPr/>
        </p:nvPicPr>
        <p:blipFill>
          <a:blip r:embed="rId3"/>
          <a:stretch>
            <a:fillRect/>
          </a:stretch>
        </p:blipFill>
        <p:spPr>
          <a:xfrm>
            <a:off x="271257" y="4706162"/>
            <a:ext cx="9649882" cy="645118"/>
          </a:xfrm>
          <a:prstGeom prst="rect">
            <a:avLst/>
          </a:prstGeom>
        </p:spPr>
      </p:pic>
      <p:sp>
        <p:nvSpPr>
          <p:cNvPr id="7" name="TextBox 6">
            <a:extLst>
              <a:ext uri="{FF2B5EF4-FFF2-40B4-BE49-F238E27FC236}">
                <a16:creationId xmlns:a16="http://schemas.microsoft.com/office/drawing/2014/main" id="{7A10BB06-430D-40A4-A241-76F08E665A79}"/>
              </a:ext>
            </a:extLst>
          </p:cNvPr>
          <p:cNvSpPr txBox="1"/>
          <p:nvPr/>
        </p:nvSpPr>
        <p:spPr>
          <a:xfrm>
            <a:off x="634188" y="5531035"/>
            <a:ext cx="7808537" cy="369332"/>
          </a:xfrm>
          <a:prstGeom prst="rect">
            <a:avLst/>
          </a:prstGeom>
          <a:noFill/>
        </p:spPr>
        <p:txBody>
          <a:bodyPr wrap="square" rtlCol="0">
            <a:spAutoFit/>
          </a:bodyPr>
          <a:lstStyle/>
          <a:p>
            <a:r>
              <a:rPr lang="en-US" dirty="0"/>
              <a:t>Above are the optimized hyperparameters for the Decision Tree</a:t>
            </a:r>
            <a:endParaRPr lang="en-GB" dirty="0"/>
          </a:p>
        </p:txBody>
      </p:sp>
    </p:spTree>
    <p:extLst>
      <p:ext uri="{BB962C8B-B14F-4D97-AF65-F5344CB8AC3E}">
        <p14:creationId xmlns:p14="http://schemas.microsoft.com/office/powerpoint/2010/main" val="2627305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FA93-9067-4C6E-AA29-D77163F113D2}"/>
              </a:ext>
            </a:extLst>
          </p:cNvPr>
          <p:cNvSpPr>
            <a:spLocks noGrp="1"/>
          </p:cNvSpPr>
          <p:nvPr>
            <p:ph type="title"/>
          </p:nvPr>
        </p:nvSpPr>
        <p:spPr>
          <a:xfrm>
            <a:off x="340258" y="0"/>
            <a:ext cx="8534400" cy="1507067"/>
          </a:xfrm>
        </p:spPr>
        <p:txBody>
          <a:bodyPr/>
          <a:lstStyle/>
          <a:p>
            <a:r>
              <a:rPr lang="en-US" dirty="0"/>
              <a:t>Decision tree confusion matrix</a:t>
            </a:r>
            <a:endParaRPr lang="en-GB" dirty="0"/>
          </a:p>
        </p:txBody>
      </p:sp>
      <p:pic>
        <p:nvPicPr>
          <p:cNvPr id="5" name="Picture 4" descr="Application&#10;&#10;Description automatically generated">
            <a:extLst>
              <a:ext uri="{FF2B5EF4-FFF2-40B4-BE49-F238E27FC236}">
                <a16:creationId xmlns:a16="http://schemas.microsoft.com/office/drawing/2014/main" id="{52B500FD-AAA6-4EA8-9996-CECB5A851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321" y="1438093"/>
            <a:ext cx="5243808" cy="3981813"/>
          </a:xfrm>
          <a:prstGeom prst="rect">
            <a:avLst/>
          </a:prstGeom>
        </p:spPr>
      </p:pic>
      <p:sp>
        <p:nvSpPr>
          <p:cNvPr id="3" name="TextBox 2">
            <a:extLst>
              <a:ext uri="{FF2B5EF4-FFF2-40B4-BE49-F238E27FC236}">
                <a16:creationId xmlns:a16="http://schemas.microsoft.com/office/drawing/2014/main" id="{9D6B0968-C3D0-4E32-B755-453E1FC455FA}"/>
              </a:ext>
            </a:extLst>
          </p:cNvPr>
          <p:cNvSpPr txBox="1"/>
          <p:nvPr/>
        </p:nvSpPr>
        <p:spPr>
          <a:xfrm>
            <a:off x="2139042" y="5624346"/>
            <a:ext cx="7184571" cy="646331"/>
          </a:xfrm>
          <a:prstGeom prst="rect">
            <a:avLst/>
          </a:prstGeom>
          <a:noFill/>
        </p:spPr>
        <p:txBody>
          <a:bodyPr wrap="square" rtlCol="0">
            <a:spAutoFit/>
          </a:bodyPr>
          <a:lstStyle/>
          <a:p>
            <a:r>
              <a:rPr lang="en-US" dirty="0"/>
              <a:t>We can see that this confusion matrix is very good, and only has one incorrectly labelled launch. </a:t>
            </a:r>
            <a:endParaRPr lang="en-GB" dirty="0"/>
          </a:p>
        </p:txBody>
      </p:sp>
    </p:spTree>
    <p:extLst>
      <p:ext uri="{BB962C8B-B14F-4D97-AF65-F5344CB8AC3E}">
        <p14:creationId xmlns:p14="http://schemas.microsoft.com/office/powerpoint/2010/main" val="3922840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D153-01B0-4AB8-99E5-53B4DF9FB593}"/>
              </a:ext>
            </a:extLst>
          </p:cNvPr>
          <p:cNvSpPr>
            <a:spLocks noGrp="1"/>
          </p:cNvSpPr>
          <p:nvPr>
            <p:ph type="title"/>
          </p:nvPr>
        </p:nvSpPr>
        <p:spPr>
          <a:xfrm>
            <a:off x="957481" y="398808"/>
            <a:ext cx="8534400" cy="1507067"/>
          </a:xfrm>
        </p:spPr>
        <p:txBody>
          <a:bodyPr/>
          <a:lstStyle/>
          <a:p>
            <a:r>
              <a:rPr lang="en-US" dirty="0"/>
              <a:t>Conclusion</a:t>
            </a:r>
            <a:endParaRPr lang="en-GB" dirty="0"/>
          </a:p>
        </p:txBody>
      </p:sp>
      <p:sp>
        <p:nvSpPr>
          <p:cNvPr id="4" name="TextBox 3">
            <a:extLst>
              <a:ext uri="{FF2B5EF4-FFF2-40B4-BE49-F238E27FC236}">
                <a16:creationId xmlns:a16="http://schemas.microsoft.com/office/drawing/2014/main" id="{CD48A8E2-CBE1-4029-A1A1-F869156B227C}"/>
              </a:ext>
            </a:extLst>
          </p:cNvPr>
          <p:cNvSpPr txBox="1"/>
          <p:nvPr/>
        </p:nvSpPr>
        <p:spPr>
          <a:xfrm>
            <a:off x="729805" y="1776420"/>
            <a:ext cx="8202848" cy="4678204"/>
          </a:xfrm>
          <a:prstGeom prst="rect">
            <a:avLst/>
          </a:prstGeom>
          <a:noFill/>
        </p:spPr>
        <p:txBody>
          <a:bodyPr wrap="square" rtlCol="0">
            <a:spAutoFit/>
          </a:bodyPr>
          <a:lstStyle/>
          <a:p>
            <a:r>
              <a:rPr lang="en-US" sz="2000" dirty="0"/>
              <a:t>Throughout this project, we unlocked many key insights for this data. </a:t>
            </a:r>
          </a:p>
          <a:p>
            <a:endParaRPr lang="en-US" sz="2000" dirty="0"/>
          </a:p>
          <a:p>
            <a:r>
              <a:rPr lang="en-US" sz="2000" dirty="0"/>
              <a:t>Here is a quick summary of some of the main ones:</a:t>
            </a:r>
          </a:p>
          <a:p>
            <a:endParaRPr lang="en-GB" sz="2000" dirty="0"/>
          </a:p>
          <a:p>
            <a:pPr marL="285750" indent="-285750">
              <a:buFontTx/>
              <a:buChar char="-"/>
            </a:pPr>
            <a:r>
              <a:rPr lang="en-GB" sz="2000" dirty="0"/>
              <a:t>Low weighted payloads outperform heavier ones</a:t>
            </a:r>
          </a:p>
          <a:p>
            <a:pPr marL="285750" indent="-285750">
              <a:buFontTx/>
              <a:buChar char="-"/>
            </a:pPr>
            <a:r>
              <a:rPr lang="en-GB" sz="2000" dirty="0"/>
              <a:t>KSC LC-39A was the most successful of all launch sites</a:t>
            </a:r>
          </a:p>
          <a:p>
            <a:pPr marL="285750" indent="-285750">
              <a:buFontTx/>
              <a:buChar char="-"/>
            </a:pPr>
            <a:r>
              <a:rPr lang="en-GB" sz="2000" dirty="0"/>
              <a:t>GEO, HEO, SSO, and ES-L1 were the most successful launch types</a:t>
            </a:r>
          </a:p>
          <a:p>
            <a:pPr marL="285750" indent="-285750">
              <a:buFontTx/>
              <a:buChar char="-"/>
            </a:pPr>
            <a:r>
              <a:rPr lang="en-GB" sz="2000" dirty="0"/>
              <a:t>A Decision Tree was the best algorithm for predicting whether a launch would be successful from our data</a:t>
            </a:r>
          </a:p>
          <a:p>
            <a:pPr marL="285750" indent="-285750">
              <a:buFontTx/>
              <a:buChar char="-"/>
            </a:pPr>
            <a:r>
              <a:rPr lang="en-GB" sz="2000" dirty="0"/>
              <a:t>The success rate has improved drastically over time, showing that SpaceX is learning from their data, and is adjusting the conditions of its launches to increase the probability of </a:t>
            </a:r>
            <a:r>
              <a:rPr lang="en-GB" sz="2000" dirty="0" err="1"/>
              <a:t>sucess</a:t>
            </a:r>
            <a:endParaRPr lang="en-GB" sz="2000" dirty="0"/>
          </a:p>
          <a:p>
            <a:endParaRPr lang="en-GB" dirty="0"/>
          </a:p>
        </p:txBody>
      </p:sp>
    </p:spTree>
    <p:extLst>
      <p:ext uri="{BB962C8B-B14F-4D97-AF65-F5344CB8AC3E}">
        <p14:creationId xmlns:p14="http://schemas.microsoft.com/office/powerpoint/2010/main" val="426333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EEC8-8599-450C-A237-258C1E525311}"/>
              </a:ext>
            </a:extLst>
          </p:cNvPr>
          <p:cNvSpPr>
            <a:spLocks noGrp="1"/>
          </p:cNvSpPr>
          <p:nvPr>
            <p:ph type="title"/>
          </p:nvPr>
        </p:nvSpPr>
        <p:spPr>
          <a:xfrm>
            <a:off x="1299296" y="2451323"/>
            <a:ext cx="8534400" cy="1507067"/>
          </a:xfrm>
        </p:spPr>
        <p:txBody>
          <a:bodyPr>
            <a:normAutofit/>
          </a:bodyPr>
          <a:lstStyle/>
          <a:p>
            <a:r>
              <a:rPr lang="en-US" sz="8000" dirty="0"/>
              <a:t>Methodology</a:t>
            </a:r>
            <a:endParaRPr lang="en-GB" sz="8000" dirty="0"/>
          </a:p>
        </p:txBody>
      </p:sp>
    </p:spTree>
    <p:extLst>
      <p:ext uri="{BB962C8B-B14F-4D97-AF65-F5344CB8AC3E}">
        <p14:creationId xmlns:p14="http://schemas.microsoft.com/office/powerpoint/2010/main" val="105365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6343-E273-404F-A901-1964819258E5}"/>
              </a:ext>
            </a:extLst>
          </p:cNvPr>
          <p:cNvSpPr>
            <a:spLocks noGrp="1"/>
          </p:cNvSpPr>
          <p:nvPr>
            <p:ph type="title"/>
          </p:nvPr>
        </p:nvSpPr>
        <p:spPr>
          <a:xfrm>
            <a:off x="292327" y="353870"/>
            <a:ext cx="8534400" cy="1507067"/>
          </a:xfrm>
        </p:spPr>
        <p:txBody>
          <a:bodyPr/>
          <a:lstStyle/>
          <a:p>
            <a:r>
              <a:rPr lang="en-US" dirty="0"/>
              <a:t>Executive summary</a:t>
            </a:r>
            <a:endParaRPr lang="en-GB" dirty="0"/>
          </a:p>
        </p:txBody>
      </p:sp>
      <p:sp>
        <p:nvSpPr>
          <p:cNvPr id="4" name="TextBox 3">
            <a:extLst>
              <a:ext uri="{FF2B5EF4-FFF2-40B4-BE49-F238E27FC236}">
                <a16:creationId xmlns:a16="http://schemas.microsoft.com/office/drawing/2014/main" id="{E256D7F5-D085-41AD-B05C-5007D63A2BDC}"/>
              </a:ext>
            </a:extLst>
          </p:cNvPr>
          <p:cNvSpPr txBox="1"/>
          <p:nvPr/>
        </p:nvSpPr>
        <p:spPr>
          <a:xfrm>
            <a:off x="737118" y="1860937"/>
            <a:ext cx="7492482" cy="3970318"/>
          </a:xfrm>
          <a:prstGeom prst="rect">
            <a:avLst/>
          </a:prstGeom>
          <a:noFill/>
        </p:spPr>
        <p:txBody>
          <a:bodyPr wrap="square" rtlCol="0">
            <a:spAutoFit/>
          </a:bodyPr>
          <a:lstStyle/>
          <a:p>
            <a:r>
              <a:rPr lang="en-US" dirty="0"/>
              <a:t>Data collection via SPACEX REST API, and </a:t>
            </a:r>
            <a:r>
              <a:rPr lang="en-US" dirty="0" err="1"/>
              <a:t>webscraping</a:t>
            </a:r>
            <a:r>
              <a:rPr lang="en-US" dirty="0"/>
              <a:t> from Wikipedia page: </a:t>
            </a:r>
            <a:r>
              <a:rPr lang="en-US" dirty="0">
                <a:hlinkClick r:id="rId2"/>
              </a:rPr>
              <a:t>https://en.wikipedia.org/w/index.php?title=List_of_Falcon_9_and_Falcon_Heavy_launches&amp;oldid=1027686922</a:t>
            </a:r>
            <a:endParaRPr lang="en-US" dirty="0"/>
          </a:p>
          <a:p>
            <a:br>
              <a:rPr lang="en-US" dirty="0"/>
            </a:br>
            <a:r>
              <a:rPr lang="en-US" dirty="0"/>
              <a:t>Data Wrangling using one hot encoding and dropping unnecessary columns to transform data for machine learning</a:t>
            </a:r>
          </a:p>
          <a:p>
            <a:endParaRPr lang="en-US" dirty="0"/>
          </a:p>
          <a:p>
            <a:r>
              <a:rPr lang="en-US" dirty="0"/>
              <a:t>Exploratory data analysis using SQL and data visualization through various plots with seaborn</a:t>
            </a:r>
          </a:p>
          <a:p>
            <a:endParaRPr lang="en-US" dirty="0"/>
          </a:p>
          <a:p>
            <a:r>
              <a:rPr lang="en-US" dirty="0"/>
              <a:t>Interactive visual analytics with folium and </a:t>
            </a:r>
            <a:r>
              <a:rPr lang="en-US" dirty="0" err="1"/>
              <a:t>plotly</a:t>
            </a:r>
            <a:r>
              <a:rPr lang="en-US" dirty="0"/>
              <a:t> dash </a:t>
            </a:r>
          </a:p>
          <a:p>
            <a:endParaRPr lang="en-US" dirty="0"/>
          </a:p>
          <a:p>
            <a:r>
              <a:rPr lang="en-US" dirty="0"/>
              <a:t>Predictive analytics via classification models</a:t>
            </a:r>
            <a:endParaRPr lang="en-GB" dirty="0"/>
          </a:p>
        </p:txBody>
      </p:sp>
    </p:spTree>
    <p:extLst>
      <p:ext uri="{BB962C8B-B14F-4D97-AF65-F5344CB8AC3E}">
        <p14:creationId xmlns:p14="http://schemas.microsoft.com/office/powerpoint/2010/main" val="315480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5EA7-22E5-4239-8341-EF512F5F8581}"/>
              </a:ext>
            </a:extLst>
          </p:cNvPr>
          <p:cNvSpPr>
            <a:spLocks noGrp="1"/>
          </p:cNvSpPr>
          <p:nvPr>
            <p:ph type="title"/>
          </p:nvPr>
        </p:nvSpPr>
        <p:spPr>
          <a:xfrm>
            <a:off x="138959" y="-268745"/>
            <a:ext cx="8534400" cy="1507067"/>
          </a:xfrm>
        </p:spPr>
        <p:txBody>
          <a:bodyPr/>
          <a:lstStyle/>
          <a:p>
            <a:r>
              <a:rPr lang="en-US" dirty="0"/>
              <a:t>Data collection – </a:t>
            </a:r>
            <a:r>
              <a:rPr lang="en-US" dirty="0" err="1"/>
              <a:t>api</a:t>
            </a:r>
            <a:endParaRPr lang="en-GB" dirty="0"/>
          </a:p>
        </p:txBody>
      </p:sp>
      <p:pic>
        <p:nvPicPr>
          <p:cNvPr id="7" name="Picture 6">
            <a:extLst>
              <a:ext uri="{FF2B5EF4-FFF2-40B4-BE49-F238E27FC236}">
                <a16:creationId xmlns:a16="http://schemas.microsoft.com/office/drawing/2014/main" id="{C384E15F-23DE-424D-B1EB-EEC0AB8D19F0}"/>
              </a:ext>
            </a:extLst>
          </p:cNvPr>
          <p:cNvPicPr>
            <a:picLocks noChangeAspect="1"/>
          </p:cNvPicPr>
          <p:nvPr/>
        </p:nvPicPr>
        <p:blipFill rotWithShape="1">
          <a:blip r:embed="rId2">
            <a:extLst>
              <a:ext uri="{28A0092B-C50C-407E-A947-70E740481C1C}">
                <a14:useLocalDpi xmlns:a14="http://schemas.microsoft.com/office/drawing/2010/main" val="0"/>
              </a:ext>
            </a:extLst>
          </a:blip>
          <a:srcRect l="4828" r="53105"/>
          <a:stretch/>
        </p:blipFill>
        <p:spPr>
          <a:xfrm>
            <a:off x="230782" y="1417153"/>
            <a:ext cx="4718957" cy="1028789"/>
          </a:xfrm>
          <a:prstGeom prst="rect">
            <a:avLst/>
          </a:prstGeom>
        </p:spPr>
      </p:pic>
      <p:pic>
        <p:nvPicPr>
          <p:cNvPr id="9" name="Picture 8">
            <a:extLst>
              <a:ext uri="{FF2B5EF4-FFF2-40B4-BE49-F238E27FC236}">
                <a16:creationId xmlns:a16="http://schemas.microsoft.com/office/drawing/2014/main" id="{D5370A2C-D4E2-4695-BC77-213A97453696}"/>
              </a:ext>
            </a:extLst>
          </p:cNvPr>
          <p:cNvPicPr>
            <a:picLocks noChangeAspect="1"/>
          </p:cNvPicPr>
          <p:nvPr/>
        </p:nvPicPr>
        <p:blipFill rotWithShape="1">
          <a:blip r:embed="rId3">
            <a:extLst>
              <a:ext uri="{28A0092B-C50C-407E-A947-70E740481C1C}">
                <a14:useLocalDpi xmlns:a14="http://schemas.microsoft.com/office/drawing/2010/main" val="0"/>
              </a:ext>
            </a:extLst>
          </a:blip>
          <a:srcRect l="6954" t="63715" r="67796" b="8860"/>
          <a:stretch/>
        </p:blipFill>
        <p:spPr>
          <a:xfrm>
            <a:off x="5314737" y="1708768"/>
            <a:ext cx="2857500" cy="261257"/>
          </a:xfrm>
          <a:prstGeom prst="rect">
            <a:avLst/>
          </a:prstGeom>
        </p:spPr>
      </p:pic>
      <p:pic>
        <p:nvPicPr>
          <p:cNvPr id="11" name="Picture 10" descr="Graphical user interface&#10;&#10;Description automatically generated with medium confidence">
            <a:extLst>
              <a:ext uri="{FF2B5EF4-FFF2-40B4-BE49-F238E27FC236}">
                <a16:creationId xmlns:a16="http://schemas.microsoft.com/office/drawing/2014/main" id="{56106C40-5C69-4181-8521-205F7E1512CD}"/>
              </a:ext>
            </a:extLst>
          </p:cNvPr>
          <p:cNvPicPr>
            <a:picLocks noChangeAspect="1"/>
          </p:cNvPicPr>
          <p:nvPr/>
        </p:nvPicPr>
        <p:blipFill rotWithShape="1">
          <a:blip r:embed="rId4">
            <a:extLst>
              <a:ext uri="{28A0092B-C50C-407E-A947-70E740481C1C}">
                <a14:useLocalDpi xmlns:a14="http://schemas.microsoft.com/office/drawing/2010/main" val="0"/>
              </a:ext>
            </a:extLst>
          </a:blip>
          <a:srcRect l="7849" t="13105" r="76836" b="80954"/>
          <a:stretch/>
        </p:blipFill>
        <p:spPr>
          <a:xfrm>
            <a:off x="9241445" y="1635702"/>
            <a:ext cx="1730829" cy="261257"/>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925EA8D4-6CFA-44D4-81B7-E39EC806634D}"/>
              </a:ext>
            </a:extLst>
          </p:cNvPr>
          <p:cNvPicPr>
            <a:picLocks noChangeAspect="1"/>
          </p:cNvPicPr>
          <p:nvPr/>
        </p:nvPicPr>
        <p:blipFill rotWithShape="1">
          <a:blip r:embed="rId4">
            <a:extLst>
              <a:ext uri="{28A0092B-C50C-407E-A947-70E740481C1C}">
                <a14:useLocalDpi xmlns:a14="http://schemas.microsoft.com/office/drawing/2010/main" val="0"/>
              </a:ext>
            </a:extLst>
          </a:blip>
          <a:srcRect l="7694" t="60442" r="79447" b="34927"/>
          <a:stretch/>
        </p:blipFill>
        <p:spPr>
          <a:xfrm>
            <a:off x="9241445" y="1989255"/>
            <a:ext cx="1453243" cy="203663"/>
          </a:xfrm>
          <a:prstGeom prst="rect">
            <a:avLst/>
          </a:prstGeom>
        </p:spPr>
      </p:pic>
      <p:pic>
        <p:nvPicPr>
          <p:cNvPr id="15" name="Picture 14" descr="Graphical user interface&#10;&#10;Description automatically generated with medium confidence">
            <a:extLst>
              <a:ext uri="{FF2B5EF4-FFF2-40B4-BE49-F238E27FC236}">
                <a16:creationId xmlns:a16="http://schemas.microsoft.com/office/drawing/2014/main" id="{8E438BC0-3339-478C-8BE9-9B60939DFC72}"/>
              </a:ext>
            </a:extLst>
          </p:cNvPr>
          <p:cNvPicPr>
            <a:picLocks noChangeAspect="1"/>
          </p:cNvPicPr>
          <p:nvPr/>
        </p:nvPicPr>
        <p:blipFill rotWithShape="1">
          <a:blip r:embed="rId4">
            <a:extLst>
              <a:ext uri="{28A0092B-C50C-407E-A947-70E740481C1C}">
                <a14:useLocalDpi xmlns:a14="http://schemas.microsoft.com/office/drawing/2010/main" val="0"/>
              </a:ext>
            </a:extLst>
          </a:blip>
          <a:srcRect l="7718" t="76603" r="78971" b="18863"/>
          <a:stretch/>
        </p:blipFill>
        <p:spPr>
          <a:xfrm>
            <a:off x="9190352" y="2344226"/>
            <a:ext cx="1504336" cy="199371"/>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A6175A7E-BEE1-4782-BCE6-AD8C662DE66B}"/>
              </a:ext>
            </a:extLst>
          </p:cNvPr>
          <p:cNvPicPr>
            <a:picLocks noChangeAspect="1"/>
          </p:cNvPicPr>
          <p:nvPr/>
        </p:nvPicPr>
        <p:blipFill rotWithShape="1">
          <a:blip r:embed="rId4">
            <a:extLst>
              <a:ext uri="{28A0092B-C50C-407E-A947-70E740481C1C}">
                <a14:useLocalDpi xmlns:a14="http://schemas.microsoft.com/office/drawing/2010/main" val="0"/>
              </a:ext>
            </a:extLst>
          </a:blip>
          <a:srcRect l="7576" t="90963" r="80853" b="2329"/>
          <a:stretch/>
        </p:blipFill>
        <p:spPr>
          <a:xfrm>
            <a:off x="9190352" y="2618509"/>
            <a:ext cx="1307691" cy="294967"/>
          </a:xfrm>
          <a:prstGeom prst="rect">
            <a:avLst/>
          </a:prstGeom>
        </p:spPr>
      </p:pic>
      <p:pic>
        <p:nvPicPr>
          <p:cNvPr id="19" name="Picture 18" descr="Graphical user interface, text, application&#10;&#10;Description automatically generated">
            <a:extLst>
              <a:ext uri="{FF2B5EF4-FFF2-40B4-BE49-F238E27FC236}">
                <a16:creationId xmlns:a16="http://schemas.microsoft.com/office/drawing/2014/main" id="{6F395058-6BF2-47A7-939B-40531C94A5F7}"/>
              </a:ext>
            </a:extLst>
          </p:cNvPr>
          <p:cNvPicPr>
            <a:picLocks noChangeAspect="1"/>
          </p:cNvPicPr>
          <p:nvPr/>
        </p:nvPicPr>
        <p:blipFill rotWithShape="1">
          <a:blip r:embed="rId5">
            <a:extLst>
              <a:ext uri="{28A0092B-C50C-407E-A947-70E740481C1C}">
                <a14:useLocalDpi xmlns:a14="http://schemas.microsoft.com/office/drawing/2010/main" val="0"/>
              </a:ext>
            </a:extLst>
          </a:blip>
          <a:srcRect l="5871" t="6222" r="54419" b="29272"/>
          <a:stretch/>
        </p:blipFill>
        <p:spPr>
          <a:xfrm>
            <a:off x="282521" y="3198846"/>
            <a:ext cx="4406159" cy="2708614"/>
          </a:xfrm>
          <a:prstGeom prst="rect">
            <a:avLst/>
          </a:prstGeom>
        </p:spPr>
      </p:pic>
      <p:pic>
        <p:nvPicPr>
          <p:cNvPr id="21" name="Picture 20" descr="Graphical user interface, text, application&#10;&#10;Description automatically generated">
            <a:extLst>
              <a:ext uri="{FF2B5EF4-FFF2-40B4-BE49-F238E27FC236}">
                <a16:creationId xmlns:a16="http://schemas.microsoft.com/office/drawing/2014/main" id="{B826ADA1-CFFB-4F46-8391-490ACB4B70B8}"/>
              </a:ext>
            </a:extLst>
          </p:cNvPr>
          <p:cNvPicPr>
            <a:picLocks noChangeAspect="1"/>
          </p:cNvPicPr>
          <p:nvPr/>
        </p:nvPicPr>
        <p:blipFill rotWithShape="1">
          <a:blip r:embed="rId5">
            <a:extLst>
              <a:ext uri="{28A0092B-C50C-407E-A947-70E740481C1C}">
                <a14:useLocalDpi xmlns:a14="http://schemas.microsoft.com/office/drawing/2010/main" val="0"/>
              </a:ext>
            </a:extLst>
          </a:blip>
          <a:srcRect l="6283" t="87895" r="52512" b="2173"/>
          <a:stretch/>
        </p:blipFill>
        <p:spPr>
          <a:xfrm>
            <a:off x="282521" y="6044983"/>
            <a:ext cx="4572000" cy="417051"/>
          </a:xfrm>
          <a:prstGeom prst="rect">
            <a:avLst/>
          </a:prstGeom>
        </p:spPr>
      </p:pic>
      <p:pic>
        <p:nvPicPr>
          <p:cNvPr id="23" name="Picture 22">
            <a:extLst>
              <a:ext uri="{FF2B5EF4-FFF2-40B4-BE49-F238E27FC236}">
                <a16:creationId xmlns:a16="http://schemas.microsoft.com/office/drawing/2014/main" id="{A13AFAF4-7586-471E-AC4D-38064CC065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9739" y="4553153"/>
            <a:ext cx="6782388" cy="281964"/>
          </a:xfrm>
          <a:prstGeom prst="rect">
            <a:avLst/>
          </a:prstGeom>
        </p:spPr>
      </p:pic>
      <p:pic>
        <p:nvPicPr>
          <p:cNvPr id="27" name="Picture 26">
            <a:extLst>
              <a:ext uri="{FF2B5EF4-FFF2-40B4-BE49-F238E27FC236}">
                <a16:creationId xmlns:a16="http://schemas.microsoft.com/office/drawing/2014/main" id="{EEF1F2B7-2EF5-4B22-A798-3673F29019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1873" y="3493639"/>
            <a:ext cx="4961050" cy="198137"/>
          </a:xfrm>
          <a:prstGeom prst="rect">
            <a:avLst/>
          </a:prstGeom>
        </p:spPr>
      </p:pic>
      <p:pic>
        <p:nvPicPr>
          <p:cNvPr id="31" name="Picture 30">
            <a:extLst>
              <a:ext uri="{FF2B5EF4-FFF2-40B4-BE49-F238E27FC236}">
                <a16:creationId xmlns:a16="http://schemas.microsoft.com/office/drawing/2014/main" id="{CAEEA02F-5B16-4594-B7E5-F1B11E0D83A7}"/>
              </a:ext>
            </a:extLst>
          </p:cNvPr>
          <p:cNvPicPr>
            <a:picLocks noChangeAspect="1"/>
          </p:cNvPicPr>
          <p:nvPr/>
        </p:nvPicPr>
        <p:blipFill rotWithShape="1">
          <a:blip r:embed="rId8">
            <a:extLst>
              <a:ext uri="{28A0092B-C50C-407E-A947-70E740481C1C}">
                <a14:useLocalDpi xmlns:a14="http://schemas.microsoft.com/office/drawing/2010/main" val="0"/>
              </a:ext>
            </a:extLst>
          </a:blip>
          <a:srcRect l="6237" t="12405" r="58411" b="15289"/>
          <a:stretch/>
        </p:blipFill>
        <p:spPr>
          <a:xfrm>
            <a:off x="5595625" y="5522424"/>
            <a:ext cx="3979147" cy="369183"/>
          </a:xfrm>
          <a:prstGeom prst="rect">
            <a:avLst/>
          </a:prstGeom>
        </p:spPr>
      </p:pic>
      <p:sp>
        <p:nvSpPr>
          <p:cNvPr id="32" name="TextBox 31">
            <a:extLst>
              <a:ext uri="{FF2B5EF4-FFF2-40B4-BE49-F238E27FC236}">
                <a16:creationId xmlns:a16="http://schemas.microsoft.com/office/drawing/2014/main" id="{453166D5-9810-4B80-894E-5864B7266D4F}"/>
              </a:ext>
            </a:extLst>
          </p:cNvPr>
          <p:cNvSpPr txBox="1"/>
          <p:nvPr/>
        </p:nvSpPr>
        <p:spPr>
          <a:xfrm>
            <a:off x="544697" y="1009919"/>
            <a:ext cx="4143983" cy="369332"/>
          </a:xfrm>
          <a:prstGeom prst="rect">
            <a:avLst/>
          </a:prstGeom>
          <a:noFill/>
        </p:spPr>
        <p:txBody>
          <a:bodyPr wrap="square" rtlCol="0">
            <a:spAutoFit/>
          </a:bodyPr>
          <a:lstStyle/>
          <a:p>
            <a:r>
              <a:rPr lang="en-US" dirty="0"/>
              <a:t>1. Request data from API </a:t>
            </a:r>
            <a:r>
              <a:rPr lang="en-US" dirty="0" err="1"/>
              <a:t>url</a:t>
            </a:r>
            <a:endParaRPr lang="en-GB" dirty="0"/>
          </a:p>
        </p:txBody>
      </p:sp>
      <p:sp>
        <p:nvSpPr>
          <p:cNvPr id="33" name="TextBox 32">
            <a:extLst>
              <a:ext uri="{FF2B5EF4-FFF2-40B4-BE49-F238E27FC236}">
                <a16:creationId xmlns:a16="http://schemas.microsoft.com/office/drawing/2014/main" id="{7960694B-3844-48BB-9FA8-29D3BFC43D7F}"/>
              </a:ext>
            </a:extLst>
          </p:cNvPr>
          <p:cNvSpPr txBox="1"/>
          <p:nvPr/>
        </p:nvSpPr>
        <p:spPr>
          <a:xfrm>
            <a:off x="5388185" y="939901"/>
            <a:ext cx="2784052" cy="646331"/>
          </a:xfrm>
          <a:prstGeom prst="rect">
            <a:avLst/>
          </a:prstGeom>
          <a:noFill/>
        </p:spPr>
        <p:txBody>
          <a:bodyPr wrap="square" rtlCol="0">
            <a:spAutoFit/>
          </a:bodyPr>
          <a:lstStyle/>
          <a:p>
            <a:r>
              <a:rPr lang="en-US" dirty="0"/>
              <a:t>2. Convert </a:t>
            </a:r>
            <a:r>
              <a:rPr lang="en-US" dirty="0" err="1"/>
              <a:t>json</a:t>
            </a:r>
            <a:r>
              <a:rPr lang="en-US" dirty="0"/>
              <a:t> to pandas </a:t>
            </a:r>
            <a:r>
              <a:rPr lang="en-US" dirty="0" err="1"/>
              <a:t>dataframe</a:t>
            </a:r>
            <a:endParaRPr lang="en-GB" dirty="0"/>
          </a:p>
        </p:txBody>
      </p:sp>
      <p:sp>
        <p:nvSpPr>
          <p:cNvPr id="34" name="TextBox 33">
            <a:extLst>
              <a:ext uri="{FF2B5EF4-FFF2-40B4-BE49-F238E27FC236}">
                <a16:creationId xmlns:a16="http://schemas.microsoft.com/office/drawing/2014/main" id="{4D23459A-545F-4C9B-8DC4-AB902A1D35A5}"/>
              </a:ext>
            </a:extLst>
          </p:cNvPr>
          <p:cNvSpPr txBox="1"/>
          <p:nvPr/>
        </p:nvSpPr>
        <p:spPr>
          <a:xfrm>
            <a:off x="8978629" y="899108"/>
            <a:ext cx="2889115" cy="923330"/>
          </a:xfrm>
          <a:prstGeom prst="rect">
            <a:avLst/>
          </a:prstGeom>
          <a:noFill/>
        </p:spPr>
        <p:txBody>
          <a:bodyPr wrap="square" rtlCol="0">
            <a:spAutoFit/>
          </a:bodyPr>
          <a:lstStyle/>
          <a:p>
            <a:r>
              <a:rPr lang="en-US" dirty="0"/>
              <a:t>3. Clean data with prebuilt functions</a:t>
            </a:r>
          </a:p>
          <a:p>
            <a:endParaRPr lang="en-GB" dirty="0"/>
          </a:p>
        </p:txBody>
      </p:sp>
      <p:sp>
        <p:nvSpPr>
          <p:cNvPr id="35" name="TextBox 34">
            <a:extLst>
              <a:ext uri="{FF2B5EF4-FFF2-40B4-BE49-F238E27FC236}">
                <a16:creationId xmlns:a16="http://schemas.microsoft.com/office/drawing/2014/main" id="{4898847A-E82C-459A-B458-86C26037231A}"/>
              </a:ext>
            </a:extLst>
          </p:cNvPr>
          <p:cNvSpPr txBox="1"/>
          <p:nvPr/>
        </p:nvSpPr>
        <p:spPr>
          <a:xfrm>
            <a:off x="282521" y="2483844"/>
            <a:ext cx="4406159" cy="646331"/>
          </a:xfrm>
          <a:prstGeom prst="rect">
            <a:avLst/>
          </a:prstGeom>
          <a:noFill/>
        </p:spPr>
        <p:txBody>
          <a:bodyPr wrap="square" rtlCol="0">
            <a:spAutoFit/>
          </a:bodyPr>
          <a:lstStyle/>
          <a:p>
            <a:r>
              <a:rPr lang="en-US" dirty="0"/>
              <a:t>4. Create dictionary for data, then convert to pandas </a:t>
            </a:r>
            <a:r>
              <a:rPr lang="en-US" dirty="0" err="1"/>
              <a:t>dataframe</a:t>
            </a:r>
            <a:endParaRPr lang="en-GB" dirty="0"/>
          </a:p>
        </p:txBody>
      </p:sp>
      <p:sp>
        <p:nvSpPr>
          <p:cNvPr id="36" name="TextBox 35">
            <a:extLst>
              <a:ext uri="{FF2B5EF4-FFF2-40B4-BE49-F238E27FC236}">
                <a16:creationId xmlns:a16="http://schemas.microsoft.com/office/drawing/2014/main" id="{4B6AB042-76AA-4069-8D29-D87FED126CFC}"/>
              </a:ext>
            </a:extLst>
          </p:cNvPr>
          <p:cNvSpPr txBox="1"/>
          <p:nvPr/>
        </p:nvSpPr>
        <p:spPr>
          <a:xfrm>
            <a:off x="5458641" y="2423451"/>
            <a:ext cx="2713596" cy="923330"/>
          </a:xfrm>
          <a:prstGeom prst="rect">
            <a:avLst/>
          </a:prstGeom>
          <a:noFill/>
        </p:spPr>
        <p:txBody>
          <a:bodyPr wrap="square" rtlCol="0">
            <a:spAutoFit/>
          </a:bodyPr>
          <a:lstStyle/>
          <a:p>
            <a:r>
              <a:rPr lang="en-US" dirty="0"/>
              <a:t>5. Filter data to remove Falcon 1 launches</a:t>
            </a:r>
            <a:endParaRPr lang="en-GB" dirty="0"/>
          </a:p>
        </p:txBody>
      </p:sp>
      <p:sp>
        <p:nvSpPr>
          <p:cNvPr id="37" name="TextBox 36">
            <a:extLst>
              <a:ext uri="{FF2B5EF4-FFF2-40B4-BE49-F238E27FC236}">
                <a16:creationId xmlns:a16="http://schemas.microsoft.com/office/drawing/2014/main" id="{8F1EA7A1-D8D4-4317-80AC-3DE5566331EA}"/>
              </a:ext>
            </a:extLst>
          </p:cNvPr>
          <p:cNvSpPr txBox="1"/>
          <p:nvPr/>
        </p:nvSpPr>
        <p:spPr>
          <a:xfrm>
            <a:off x="5152812" y="4000760"/>
            <a:ext cx="5074403" cy="369332"/>
          </a:xfrm>
          <a:prstGeom prst="rect">
            <a:avLst/>
          </a:prstGeom>
          <a:noFill/>
        </p:spPr>
        <p:txBody>
          <a:bodyPr wrap="square" rtlCol="0">
            <a:spAutoFit/>
          </a:bodyPr>
          <a:lstStyle/>
          <a:p>
            <a:r>
              <a:rPr lang="en-US" dirty="0"/>
              <a:t>6. Replace missing values with the mean</a:t>
            </a:r>
            <a:endParaRPr lang="en-GB" dirty="0"/>
          </a:p>
        </p:txBody>
      </p:sp>
      <p:sp>
        <p:nvSpPr>
          <p:cNvPr id="38" name="TextBox 37">
            <a:extLst>
              <a:ext uri="{FF2B5EF4-FFF2-40B4-BE49-F238E27FC236}">
                <a16:creationId xmlns:a16="http://schemas.microsoft.com/office/drawing/2014/main" id="{0E5A31ED-A410-4407-9142-192D9E78FCED}"/>
              </a:ext>
            </a:extLst>
          </p:cNvPr>
          <p:cNvSpPr txBox="1"/>
          <p:nvPr/>
        </p:nvSpPr>
        <p:spPr>
          <a:xfrm>
            <a:off x="5458641" y="5069522"/>
            <a:ext cx="5657537" cy="369332"/>
          </a:xfrm>
          <a:prstGeom prst="rect">
            <a:avLst/>
          </a:prstGeom>
          <a:noFill/>
        </p:spPr>
        <p:txBody>
          <a:bodyPr wrap="square" rtlCol="0">
            <a:spAutoFit/>
          </a:bodyPr>
          <a:lstStyle/>
          <a:p>
            <a:r>
              <a:rPr lang="en-US" dirty="0"/>
              <a:t>7. Export data as csv</a:t>
            </a:r>
            <a:endParaRPr lang="en-GB" dirty="0"/>
          </a:p>
        </p:txBody>
      </p:sp>
    </p:spTree>
    <p:extLst>
      <p:ext uri="{BB962C8B-B14F-4D97-AF65-F5344CB8AC3E}">
        <p14:creationId xmlns:p14="http://schemas.microsoft.com/office/powerpoint/2010/main" val="109963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2757-30A0-4930-9371-A5339FF78D8E}"/>
              </a:ext>
            </a:extLst>
          </p:cNvPr>
          <p:cNvSpPr>
            <a:spLocks noGrp="1"/>
          </p:cNvSpPr>
          <p:nvPr>
            <p:ph type="title"/>
          </p:nvPr>
        </p:nvSpPr>
        <p:spPr>
          <a:xfrm>
            <a:off x="281089" y="-143661"/>
            <a:ext cx="8534400" cy="1507067"/>
          </a:xfrm>
        </p:spPr>
        <p:txBody>
          <a:bodyPr/>
          <a:lstStyle/>
          <a:p>
            <a:r>
              <a:rPr lang="en-US" dirty="0"/>
              <a:t>Data collection - </a:t>
            </a:r>
            <a:r>
              <a:rPr lang="en-US" dirty="0" err="1"/>
              <a:t>webscraping</a:t>
            </a:r>
            <a:endParaRPr lang="en-GB" dirty="0"/>
          </a:p>
        </p:txBody>
      </p:sp>
      <p:pic>
        <p:nvPicPr>
          <p:cNvPr id="5" name="Picture 4">
            <a:extLst>
              <a:ext uri="{FF2B5EF4-FFF2-40B4-BE49-F238E27FC236}">
                <a16:creationId xmlns:a16="http://schemas.microsoft.com/office/drawing/2014/main" id="{3402C1FB-BDC4-444F-87E6-874D31003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53" y="1756246"/>
            <a:ext cx="2522439" cy="228620"/>
          </a:xfrm>
          <a:prstGeom prst="rect">
            <a:avLst/>
          </a:prstGeom>
        </p:spPr>
      </p:pic>
      <p:pic>
        <p:nvPicPr>
          <p:cNvPr id="7" name="Picture 6">
            <a:extLst>
              <a:ext uri="{FF2B5EF4-FFF2-40B4-BE49-F238E27FC236}">
                <a16:creationId xmlns:a16="http://schemas.microsoft.com/office/drawing/2014/main" id="{2BBD0426-035D-4882-B1F1-2C6E36BCD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910" y="1756246"/>
            <a:ext cx="3642676" cy="167655"/>
          </a:xfrm>
          <a:prstGeom prst="rect">
            <a:avLst/>
          </a:prstGeom>
        </p:spPr>
      </p:pic>
      <p:pic>
        <p:nvPicPr>
          <p:cNvPr id="9" name="Picture 8">
            <a:extLst>
              <a:ext uri="{FF2B5EF4-FFF2-40B4-BE49-F238E27FC236}">
                <a16:creationId xmlns:a16="http://schemas.microsoft.com/office/drawing/2014/main" id="{1E6FF64F-7240-4345-BF41-17333FF879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2466" y="1611844"/>
            <a:ext cx="2530059" cy="190517"/>
          </a:xfrm>
          <a:prstGeom prst="rect">
            <a:avLst/>
          </a:prstGeom>
        </p:spPr>
      </p:pic>
      <p:pic>
        <p:nvPicPr>
          <p:cNvPr id="11" name="Picture 10" descr="Text&#10;&#10;Description automatically generated">
            <a:extLst>
              <a:ext uri="{FF2B5EF4-FFF2-40B4-BE49-F238E27FC236}">
                <a16:creationId xmlns:a16="http://schemas.microsoft.com/office/drawing/2014/main" id="{7FB86EB6-993D-4E11-A409-05F0A2039217}"/>
              </a:ext>
            </a:extLst>
          </p:cNvPr>
          <p:cNvPicPr>
            <a:picLocks noChangeAspect="1"/>
          </p:cNvPicPr>
          <p:nvPr/>
        </p:nvPicPr>
        <p:blipFill rotWithShape="1">
          <a:blip r:embed="rId5">
            <a:extLst>
              <a:ext uri="{28A0092B-C50C-407E-A947-70E740481C1C}">
                <a14:useLocalDpi xmlns:a14="http://schemas.microsoft.com/office/drawing/2010/main" val="0"/>
              </a:ext>
            </a:extLst>
          </a:blip>
          <a:srcRect r="1667"/>
          <a:stretch/>
        </p:blipFill>
        <p:spPr>
          <a:xfrm>
            <a:off x="165468" y="2947193"/>
            <a:ext cx="5930532" cy="1208657"/>
          </a:xfrm>
          <a:prstGeom prst="rect">
            <a:avLst/>
          </a:prstGeom>
        </p:spPr>
      </p:pic>
      <p:pic>
        <p:nvPicPr>
          <p:cNvPr id="13" name="Picture 12" descr="Text&#10;&#10;Description automatically generated">
            <a:extLst>
              <a:ext uri="{FF2B5EF4-FFF2-40B4-BE49-F238E27FC236}">
                <a16:creationId xmlns:a16="http://schemas.microsoft.com/office/drawing/2014/main" id="{D46F6923-0B51-45E4-98CE-A863A68CF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9490" y="2947193"/>
            <a:ext cx="5070768" cy="3143713"/>
          </a:xfrm>
          <a:prstGeom prst="rect">
            <a:avLst/>
          </a:prstGeom>
        </p:spPr>
      </p:pic>
      <p:pic>
        <p:nvPicPr>
          <p:cNvPr id="15" name="Picture 14">
            <a:extLst>
              <a:ext uri="{FF2B5EF4-FFF2-40B4-BE49-F238E27FC236}">
                <a16:creationId xmlns:a16="http://schemas.microsoft.com/office/drawing/2014/main" id="{ED6D5784-103B-42B1-A08F-C3D631C113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818" y="4829225"/>
            <a:ext cx="2911092" cy="228620"/>
          </a:xfrm>
          <a:prstGeom prst="rect">
            <a:avLst/>
          </a:prstGeom>
        </p:spPr>
      </p:pic>
      <p:pic>
        <p:nvPicPr>
          <p:cNvPr id="17" name="Picture 16">
            <a:extLst>
              <a:ext uri="{FF2B5EF4-FFF2-40B4-BE49-F238E27FC236}">
                <a16:creationId xmlns:a16="http://schemas.microsoft.com/office/drawing/2014/main" id="{B3CFEAC7-B19C-4140-80A0-B471133A8A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3009" y="5938397"/>
            <a:ext cx="3368332" cy="266723"/>
          </a:xfrm>
          <a:prstGeom prst="rect">
            <a:avLst/>
          </a:prstGeom>
        </p:spPr>
      </p:pic>
      <p:sp>
        <p:nvSpPr>
          <p:cNvPr id="3" name="TextBox 2">
            <a:extLst>
              <a:ext uri="{FF2B5EF4-FFF2-40B4-BE49-F238E27FC236}">
                <a16:creationId xmlns:a16="http://schemas.microsoft.com/office/drawing/2014/main" id="{69D8814A-9FF2-40C4-AE5A-4D0238AD831B}"/>
              </a:ext>
            </a:extLst>
          </p:cNvPr>
          <p:cNvSpPr txBox="1"/>
          <p:nvPr/>
        </p:nvSpPr>
        <p:spPr>
          <a:xfrm>
            <a:off x="388653" y="1128966"/>
            <a:ext cx="2522439" cy="646331"/>
          </a:xfrm>
          <a:prstGeom prst="rect">
            <a:avLst/>
          </a:prstGeom>
          <a:noFill/>
        </p:spPr>
        <p:txBody>
          <a:bodyPr wrap="square" rtlCol="0">
            <a:spAutoFit/>
          </a:bodyPr>
          <a:lstStyle/>
          <a:p>
            <a:r>
              <a:rPr lang="en-US" dirty="0"/>
              <a:t>1. Get response from website </a:t>
            </a:r>
            <a:r>
              <a:rPr lang="en-US" dirty="0" err="1"/>
              <a:t>url</a:t>
            </a:r>
            <a:endParaRPr lang="en-GB" dirty="0"/>
          </a:p>
        </p:txBody>
      </p:sp>
      <p:sp>
        <p:nvSpPr>
          <p:cNvPr id="4" name="TextBox 3">
            <a:extLst>
              <a:ext uri="{FF2B5EF4-FFF2-40B4-BE49-F238E27FC236}">
                <a16:creationId xmlns:a16="http://schemas.microsoft.com/office/drawing/2014/main" id="{5332DD71-0351-40F4-B98C-B00DDA3654E2}"/>
              </a:ext>
            </a:extLst>
          </p:cNvPr>
          <p:cNvSpPr txBox="1"/>
          <p:nvPr/>
        </p:nvSpPr>
        <p:spPr>
          <a:xfrm>
            <a:off x="3888910" y="1102595"/>
            <a:ext cx="3642676" cy="646331"/>
          </a:xfrm>
          <a:prstGeom prst="rect">
            <a:avLst/>
          </a:prstGeom>
          <a:noFill/>
        </p:spPr>
        <p:txBody>
          <a:bodyPr wrap="square" rtlCol="0">
            <a:spAutoFit/>
          </a:bodyPr>
          <a:lstStyle/>
          <a:p>
            <a:r>
              <a:rPr lang="en-US" dirty="0"/>
              <a:t>2. Create beautiful soup object for data </a:t>
            </a:r>
            <a:endParaRPr lang="en-GB" dirty="0"/>
          </a:p>
        </p:txBody>
      </p:sp>
      <p:sp>
        <p:nvSpPr>
          <p:cNvPr id="8" name="TextBox 7">
            <a:extLst>
              <a:ext uri="{FF2B5EF4-FFF2-40B4-BE49-F238E27FC236}">
                <a16:creationId xmlns:a16="http://schemas.microsoft.com/office/drawing/2014/main" id="{D5AC3304-DE8D-4C40-A41F-C72B996A14E3}"/>
              </a:ext>
            </a:extLst>
          </p:cNvPr>
          <p:cNvSpPr txBox="1"/>
          <p:nvPr/>
        </p:nvSpPr>
        <p:spPr>
          <a:xfrm>
            <a:off x="8035586" y="1147667"/>
            <a:ext cx="3103821" cy="369332"/>
          </a:xfrm>
          <a:prstGeom prst="rect">
            <a:avLst/>
          </a:prstGeom>
          <a:noFill/>
        </p:spPr>
        <p:txBody>
          <a:bodyPr wrap="square" rtlCol="0">
            <a:spAutoFit/>
          </a:bodyPr>
          <a:lstStyle/>
          <a:p>
            <a:r>
              <a:rPr lang="en-US" dirty="0"/>
              <a:t>3. Find all tables in object</a:t>
            </a:r>
            <a:endParaRPr lang="en-GB" dirty="0"/>
          </a:p>
        </p:txBody>
      </p:sp>
      <p:sp>
        <p:nvSpPr>
          <p:cNvPr id="10" name="TextBox 9">
            <a:extLst>
              <a:ext uri="{FF2B5EF4-FFF2-40B4-BE49-F238E27FC236}">
                <a16:creationId xmlns:a16="http://schemas.microsoft.com/office/drawing/2014/main" id="{EBF43D1A-3F56-4C2D-9EC5-60B1D66C3E76}"/>
              </a:ext>
            </a:extLst>
          </p:cNvPr>
          <p:cNvSpPr txBox="1"/>
          <p:nvPr/>
        </p:nvSpPr>
        <p:spPr>
          <a:xfrm>
            <a:off x="636814" y="2377706"/>
            <a:ext cx="4060722" cy="369332"/>
          </a:xfrm>
          <a:prstGeom prst="rect">
            <a:avLst/>
          </a:prstGeom>
          <a:noFill/>
        </p:spPr>
        <p:txBody>
          <a:bodyPr wrap="square" rtlCol="0">
            <a:spAutoFit/>
          </a:bodyPr>
          <a:lstStyle/>
          <a:p>
            <a:r>
              <a:rPr lang="en-US" dirty="0"/>
              <a:t>4. Find all column names</a:t>
            </a:r>
            <a:endParaRPr lang="en-GB" dirty="0"/>
          </a:p>
        </p:txBody>
      </p:sp>
      <p:sp>
        <p:nvSpPr>
          <p:cNvPr id="12" name="TextBox 11">
            <a:extLst>
              <a:ext uri="{FF2B5EF4-FFF2-40B4-BE49-F238E27FC236}">
                <a16:creationId xmlns:a16="http://schemas.microsoft.com/office/drawing/2014/main" id="{A56D1107-547A-40CD-95B6-8BA09EC7CB7D}"/>
              </a:ext>
            </a:extLst>
          </p:cNvPr>
          <p:cNvSpPr txBox="1"/>
          <p:nvPr/>
        </p:nvSpPr>
        <p:spPr>
          <a:xfrm>
            <a:off x="6449786" y="2155371"/>
            <a:ext cx="3771900" cy="646331"/>
          </a:xfrm>
          <a:prstGeom prst="rect">
            <a:avLst/>
          </a:prstGeom>
          <a:noFill/>
        </p:spPr>
        <p:txBody>
          <a:bodyPr wrap="square" rtlCol="0">
            <a:spAutoFit/>
          </a:bodyPr>
          <a:lstStyle/>
          <a:p>
            <a:r>
              <a:rPr lang="en-US" dirty="0"/>
              <a:t>5. Create dictionary, and fill it with table rows </a:t>
            </a:r>
            <a:endParaRPr lang="en-GB" dirty="0"/>
          </a:p>
        </p:txBody>
      </p:sp>
      <p:sp>
        <p:nvSpPr>
          <p:cNvPr id="14" name="TextBox 13">
            <a:extLst>
              <a:ext uri="{FF2B5EF4-FFF2-40B4-BE49-F238E27FC236}">
                <a16:creationId xmlns:a16="http://schemas.microsoft.com/office/drawing/2014/main" id="{3E56D478-7785-48EA-9896-6FE601A2E8B8}"/>
              </a:ext>
            </a:extLst>
          </p:cNvPr>
          <p:cNvSpPr txBox="1"/>
          <p:nvPr/>
        </p:nvSpPr>
        <p:spPr>
          <a:xfrm>
            <a:off x="865414" y="4330825"/>
            <a:ext cx="4060722" cy="369332"/>
          </a:xfrm>
          <a:prstGeom prst="rect">
            <a:avLst/>
          </a:prstGeom>
          <a:noFill/>
        </p:spPr>
        <p:txBody>
          <a:bodyPr wrap="square" rtlCol="0">
            <a:spAutoFit/>
          </a:bodyPr>
          <a:lstStyle/>
          <a:p>
            <a:r>
              <a:rPr lang="en-US" dirty="0"/>
              <a:t>6. Convert to pandas </a:t>
            </a:r>
            <a:r>
              <a:rPr lang="en-US" dirty="0" err="1"/>
              <a:t>dataframe</a:t>
            </a:r>
            <a:r>
              <a:rPr lang="en-US" dirty="0"/>
              <a:t> </a:t>
            </a:r>
            <a:endParaRPr lang="en-GB" dirty="0"/>
          </a:p>
        </p:txBody>
      </p:sp>
      <p:sp>
        <p:nvSpPr>
          <p:cNvPr id="16" name="TextBox 15">
            <a:extLst>
              <a:ext uri="{FF2B5EF4-FFF2-40B4-BE49-F238E27FC236}">
                <a16:creationId xmlns:a16="http://schemas.microsoft.com/office/drawing/2014/main" id="{DA857EB9-6CC7-443A-8C8B-03912B718CEA}"/>
              </a:ext>
            </a:extLst>
          </p:cNvPr>
          <p:cNvSpPr txBox="1"/>
          <p:nvPr/>
        </p:nvSpPr>
        <p:spPr>
          <a:xfrm>
            <a:off x="1041490" y="5448033"/>
            <a:ext cx="3412129" cy="369332"/>
          </a:xfrm>
          <a:prstGeom prst="rect">
            <a:avLst/>
          </a:prstGeom>
          <a:noFill/>
        </p:spPr>
        <p:txBody>
          <a:bodyPr wrap="square" rtlCol="0">
            <a:spAutoFit/>
          </a:bodyPr>
          <a:lstStyle/>
          <a:p>
            <a:r>
              <a:rPr lang="en-US" dirty="0"/>
              <a:t>7. Export data as csv</a:t>
            </a:r>
            <a:endParaRPr lang="en-GB" dirty="0"/>
          </a:p>
        </p:txBody>
      </p:sp>
    </p:spTree>
    <p:extLst>
      <p:ext uri="{BB962C8B-B14F-4D97-AF65-F5344CB8AC3E}">
        <p14:creationId xmlns:p14="http://schemas.microsoft.com/office/powerpoint/2010/main" val="55833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D75E-7F56-4657-9C3F-B3819C602B4D}"/>
              </a:ext>
            </a:extLst>
          </p:cNvPr>
          <p:cNvSpPr>
            <a:spLocks noGrp="1"/>
          </p:cNvSpPr>
          <p:nvPr>
            <p:ph type="title"/>
          </p:nvPr>
        </p:nvSpPr>
        <p:spPr>
          <a:xfrm>
            <a:off x="431293" y="0"/>
            <a:ext cx="8534400" cy="1507067"/>
          </a:xfrm>
        </p:spPr>
        <p:txBody>
          <a:bodyPr/>
          <a:lstStyle/>
          <a:p>
            <a:r>
              <a:rPr lang="en-US" dirty="0"/>
              <a:t>Data wrangling</a:t>
            </a:r>
            <a:endParaRPr lang="en-GB" dirty="0"/>
          </a:p>
        </p:txBody>
      </p:sp>
      <p:pic>
        <p:nvPicPr>
          <p:cNvPr id="4" name="Picture 3">
            <a:extLst>
              <a:ext uri="{FF2B5EF4-FFF2-40B4-BE49-F238E27FC236}">
                <a16:creationId xmlns:a16="http://schemas.microsoft.com/office/drawing/2014/main" id="{8EAF9F26-9A88-492F-85FC-96AEE079A9BC}"/>
              </a:ext>
            </a:extLst>
          </p:cNvPr>
          <p:cNvPicPr>
            <a:picLocks noChangeAspect="1"/>
          </p:cNvPicPr>
          <p:nvPr/>
        </p:nvPicPr>
        <p:blipFill>
          <a:blip r:embed="rId2"/>
          <a:stretch>
            <a:fillRect/>
          </a:stretch>
        </p:blipFill>
        <p:spPr>
          <a:xfrm>
            <a:off x="7011923" y="2743541"/>
            <a:ext cx="5180077" cy="3449830"/>
          </a:xfrm>
          <a:prstGeom prst="rect">
            <a:avLst/>
          </a:prstGeom>
        </p:spPr>
      </p:pic>
      <p:sp>
        <p:nvSpPr>
          <p:cNvPr id="5" name="TextBox 4">
            <a:extLst>
              <a:ext uri="{FF2B5EF4-FFF2-40B4-BE49-F238E27FC236}">
                <a16:creationId xmlns:a16="http://schemas.microsoft.com/office/drawing/2014/main" id="{C7ADB63C-000E-4C00-8616-A135BAE9B4A1}"/>
              </a:ext>
            </a:extLst>
          </p:cNvPr>
          <p:cNvSpPr txBox="1"/>
          <p:nvPr/>
        </p:nvSpPr>
        <p:spPr>
          <a:xfrm>
            <a:off x="542925" y="1507067"/>
            <a:ext cx="5414963" cy="4801314"/>
          </a:xfrm>
          <a:prstGeom prst="rect">
            <a:avLst/>
          </a:prstGeom>
          <a:noFill/>
        </p:spPr>
        <p:txBody>
          <a:bodyPr wrap="square" rtlCol="0">
            <a:spAutoFit/>
          </a:bodyPr>
          <a:lstStyle/>
          <a:p>
            <a:r>
              <a:rPr lang="en-US" dirty="0"/>
              <a:t>In the data set, a launch can be unsuccessful in many different ways. True/False Ocean represents whether or not a launch successfully landed in a specific part of the ocean, True/False RTLS denotes whether a launch was successfully landed to a ground pad, and True/False ASDS denotes whether a launch was successfully landed onto a drone ship. To manipulate our data such that it is ready to act as input in our model, we need to create a new column, that simply denotes whether or not a launch was successful. To do this we group all successful launch times, and assign values of 1 to our column if the launch is successful, and denote 0 to any launches that were unsuccessful. In total, 2/3 of the launches in the dataset were successful.</a:t>
            </a:r>
            <a:endParaRPr lang="en-GB" dirty="0"/>
          </a:p>
        </p:txBody>
      </p:sp>
      <p:sp>
        <p:nvSpPr>
          <p:cNvPr id="6" name="TextBox 5">
            <a:extLst>
              <a:ext uri="{FF2B5EF4-FFF2-40B4-BE49-F238E27FC236}">
                <a16:creationId xmlns:a16="http://schemas.microsoft.com/office/drawing/2014/main" id="{D2ECD76A-705E-4DDA-8F2A-47A0BEDEA444}"/>
              </a:ext>
            </a:extLst>
          </p:cNvPr>
          <p:cNvSpPr txBox="1"/>
          <p:nvPr/>
        </p:nvSpPr>
        <p:spPr>
          <a:xfrm>
            <a:off x="7011923" y="1943101"/>
            <a:ext cx="4857750" cy="646331"/>
          </a:xfrm>
          <a:prstGeom prst="rect">
            <a:avLst/>
          </a:prstGeom>
          <a:noFill/>
        </p:spPr>
        <p:txBody>
          <a:bodyPr wrap="square" rtlCol="0">
            <a:spAutoFit/>
          </a:bodyPr>
          <a:lstStyle/>
          <a:p>
            <a:r>
              <a:rPr lang="en-US" dirty="0"/>
              <a:t>Each launch aims for a specific orbit type, here are some examples:</a:t>
            </a:r>
            <a:endParaRPr lang="en-GB" dirty="0"/>
          </a:p>
        </p:txBody>
      </p:sp>
    </p:spTree>
    <p:extLst>
      <p:ext uri="{BB962C8B-B14F-4D97-AF65-F5344CB8AC3E}">
        <p14:creationId xmlns:p14="http://schemas.microsoft.com/office/powerpoint/2010/main" val="40558556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480</TotalTime>
  <Words>1846</Words>
  <Application>Microsoft Office PowerPoint</Application>
  <PresentationFormat>Widescreen</PresentationFormat>
  <Paragraphs>168</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Abadi</vt:lpstr>
      <vt:lpstr>-apple-system</vt:lpstr>
      <vt:lpstr>Arial</vt:lpstr>
      <vt:lpstr>Calibri</vt:lpstr>
      <vt:lpstr>Century Gothic</vt:lpstr>
      <vt:lpstr>Segoe UI</vt:lpstr>
      <vt:lpstr>var(--jp-cell-prompt-font-family)</vt:lpstr>
      <vt:lpstr>var(--jp-content-font-family)</vt:lpstr>
      <vt:lpstr>Wingdings 3</vt:lpstr>
      <vt:lpstr>Slice</vt:lpstr>
      <vt:lpstr>PowerPoint Presentation</vt:lpstr>
      <vt:lpstr>Outline</vt:lpstr>
      <vt:lpstr>Executive summary</vt:lpstr>
      <vt:lpstr>Introduction</vt:lpstr>
      <vt:lpstr>Methodology</vt:lpstr>
      <vt:lpstr>Executive summary</vt:lpstr>
      <vt:lpstr>Data collection – api</vt:lpstr>
      <vt:lpstr>Data collection - webscraping</vt:lpstr>
      <vt:lpstr>Data wrangling</vt:lpstr>
      <vt:lpstr>Eda with data visualisation</vt:lpstr>
      <vt:lpstr>Eda with sql</vt:lpstr>
      <vt:lpstr>Interactive map and dashboard  with folium and dash</vt:lpstr>
      <vt:lpstr>Predictive analysis</vt:lpstr>
      <vt:lpstr>results</vt:lpstr>
      <vt:lpstr>EDA with data visualisation</vt:lpstr>
      <vt:lpstr>Flight number vs payload mass</vt:lpstr>
      <vt:lpstr>Flight number vs launch site</vt:lpstr>
      <vt:lpstr>Launch site vs payload mass</vt:lpstr>
      <vt:lpstr>Success rate by orbit type</vt:lpstr>
      <vt:lpstr>Orbit type vs flight number</vt:lpstr>
      <vt:lpstr>Orbit vs payload mass</vt:lpstr>
      <vt:lpstr>Success rate by year</vt:lpstr>
      <vt:lpstr>Eda with sql</vt:lpstr>
      <vt:lpstr>Display the names of the unique launch sites in the space mission</vt:lpstr>
      <vt:lpstr>Display 5 records where launch sites begin with the string 'CCA’ </vt:lpstr>
      <vt:lpstr>Display the total payload mass carried by boosters launched by NASA (CRS)</vt:lpstr>
      <vt:lpstr>Display average payload mass carried by booster version F9 v1.1 </vt:lpstr>
      <vt:lpstr>List the date when the first successful landing outcome in ground pad was achieved. </vt:lpstr>
      <vt:lpstr>List the names of the boosters which have success in drone ship and have payload mass greater than 4000 but less than 6000 </vt:lpstr>
      <vt:lpstr>List the total number of successful and failure mission outcomes </vt:lpstr>
      <vt:lpstr>List the names of the booster_versions which have carried the maximum payload mass. Use a subquery </vt:lpstr>
      <vt:lpstr>List the failed landing_outcomes in drone ship, their booster versions, and launch site names for in year 2015 </vt:lpstr>
      <vt:lpstr>Rank the count of landing outcomes (such as Failure (drone ship) or Success (ground pad)) between the date 2010-06-04 and 2017-03-20, in descending order  </vt:lpstr>
      <vt:lpstr>Interactive map and dashboard with folium and dash</vt:lpstr>
      <vt:lpstr>Launch sites by geographic location </vt:lpstr>
      <vt:lpstr>Launch labels</vt:lpstr>
      <vt:lpstr>Distance to coast</vt:lpstr>
      <vt:lpstr>Total successes by launch site</vt:lpstr>
      <vt:lpstr>Success rate of KSC LC-39A</vt:lpstr>
      <vt:lpstr>Success by payload mass</vt:lpstr>
      <vt:lpstr>Predictive analysis</vt:lpstr>
      <vt:lpstr>Ml evaluation</vt:lpstr>
      <vt:lpstr>Decision tree confusion matrix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Baylee D</dc:creator>
  <cp:lastModifiedBy>Baylee D</cp:lastModifiedBy>
  <cp:revision>1</cp:revision>
  <dcterms:created xsi:type="dcterms:W3CDTF">2022-03-19T21:42:26Z</dcterms:created>
  <dcterms:modified xsi:type="dcterms:W3CDTF">2022-04-23T18:39:00Z</dcterms:modified>
</cp:coreProperties>
</file>