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ermanent Mark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fe059a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fe059a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c9ae8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c9ae8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5c9ae8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5c9ae8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c9ae86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c9ae86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c9ae86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c9ae86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c9ae86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c9ae86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c9ae861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c9ae86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5c9ae86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5c9ae86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6fe059a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fe059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293775" y="1914350"/>
            <a:ext cx="6731700" cy="841500"/>
          </a:xfrm>
          <a:prstGeom prst="rect">
            <a:avLst/>
          </a:prstGeom>
          <a:solidFill>
            <a:srgbClr val="FFFFFF"/>
          </a:solidFill>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Banana (Group #2)</a:t>
            </a:r>
            <a:endParaRPr>
              <a:latin typeface="Permanent Marker"/>
              <a:ea typeface="Permanent Marker"/>
              <a:cs typeface="Permanent Marker"/>
              <a:sym typeface="Permanent Marker"/>
            </a:endParaRPr>
          </a:p>
        </p:txBody>
      </p:sp>
      <p:sp>
        <p:nvSpPr>
          <p:cNvPr id="55" name="Google Shape;55;p13"/>
          <p:cNvSpPr txBox="1"/>
          <p:nvPr>
            <p:ph idx="1" type="subTitle"/>
          </p:nvPr>
        </p:nvSpPr>
        <p:spPr>
          <a:xfrm>
            <a:off x="311700" y="2834125"/>
            <a:ext cx="8520600" cy="13944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ermanent Marker"/>
                <a:ea typeface="Permanent Marker"/>
                <a:cs typeface="Permanent Marker"/>
                <a:sym typeface="Permanent Marker"/>
              </a:rPr>
              <a:t>Team composed of: Amanda Cervantes, Miles Green, Hao Sheng, Louis Shu, and Bryce Williams</a:t>
            </a:r>
            <a:endParaRPr>
              <a:solidFill>
                <a:srgbClr val="000000"/>
              </a:solidFill>
              <a:latin typeface="Permanent Marker"/>
              <a:ea typeface="Permanent Marker"/>
              <a:cs typeface="Permanent Marker"/>
              <a:sym typeface="Permanent Mark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Areas of Concern</a:t>
            </a:r>
            <a:endParaRPr>
              <a:latin typeface="Permanent Marker"/>
              <a:ea typeface="Permanent Marker"/>
              <a:cs typeface="Permanent Marker"/>
              <a:sym typeface="Permanent Marke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Timing </a:t>
            </a:r>
            <a:endParaRPr sz="2400">
              <a:solidFill>
                <a:srgbClr val="BF9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Character Replication (how similar the characters will look)</a:t>
            </a:r>
            <a:endParaRPr sz="2400">
              <a:solidFill>
                <a:srgbClr val="BF9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How all the code is going to come together</a:t>
            </a:r>
            <a:endParaRPr sz="2400">
              <a:solidFill>
                <a:srgbClr val="BF9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Fluidity of movement</a:t>
            </a:r>
            <a:endParaRPr sz="2400">
              <a:solidFill>
                <a:srgbClr val="BF9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Creation of the code </a:t>
            </a:r>
            <a:endParaRPr sz="2400">
              <a:solidFill>
                <a:srgbClr val="BF9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Git Repository</a:t>
            </a:r>
            <a:r>
              <a:rPr lang="en"/>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chemeClr val="dk1"/>
                </a:solidFill>
                <a:latin typeface="Times New Roman"/>
                <a:ea typeface="Times New Roman"/>
                <a:cs typeface="Times New Roman"/>
                <a:sym typeface="Times New Roman"/>
              </a:rPr>
              <a:t>We’ve decided to use the git repository GitHub and name our project Banana. We chose this name for its similarity to the fruit apple, the name of one of the largest technology companies. </a:t>
            </a:r>
            <a:endParaRPr sz="30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984976" y="2828875"/>
            <a:ext cx="3159027" cy="2314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5550" y="2150850"/>
            <a:ext cx="8516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Permanent Marker"/>
                <a:ea typeface="Permanent Marker"/>
                <a:cs typeface="Permanent Marker"/>
                <a:sym typeface="Permanent Marker"/>
              </a:rPr>
              <a:t>About our Team Members </a:t>
            </a:r>
            <a:endParaRPr sz="5000">
              <a:latin typeface="Permanent Marker"/>
              <a:ea typeface="Permanent Marker"/>
              <a:cs typeface="Permanent Marker"/>
              <a:sym typeface="Permanent Marke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Amanda Cervantes</a:t>
            </a: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a:t>
            </a:r>
            <a:r>
              <a:rPr lang="en">
                <a:solidFill>
                  <a:srgbClr val="000000"/>
                </a:solidFill>
                <a:latin typeface="Times New Roman"/>
                <a:ea typeface="Times New Roman"/>
                <a:cs typeface="Times New Roman"/>
                <a:sym typeface="Times New Roman"/>
              </a:rPr>
              <a:t> Houston, TX</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Bioinformatics, Pre-Med</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bioinformatics because I thought it would be an innovative way to combine my love for medicine along with computer science. With this major, I’d be able to implement computer science into pediatric oncology.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Every other school I applied to, I was a biomedical engineer.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group </a:t>
            </a:r>
            <a:r>
              <a:rPr lang="en" sz="1800">
                <a:solidFill>
                  <a:srgbClr val="000000"/>
                </a:solidFill>
                <a:latin typeface="Times New Roman"/>
                <a:ea typeface="Times New Roman"/>
                <a:cs typeface="Times New Roman"/>
                <a:sym typeface="Times New Roman"/>
              </a:rPr>
              <a:t>liaison</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Title screen</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Scores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characters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rot="-3941539">
            <a:off x="7204778" y="193328"/>
            <a:ext cx="1158498" cy="1661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Miles Greene</a:t>
            </a:r>
            <a:r>
              <a:rPr lang="en"/>
              <a:t>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Hometown:</a:t>
            </a:r>
            <a:r>
              <a:rPr lang="en">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Gilroy, CA</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Computer Science (Software Engineering)</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software engineering because it is an interesting subject with great job opportunities.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I love to play basketball.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the background and different levels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characters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Fireballs</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6926000" y="2871550"/>
            <a:ext cx="1692075" cy="19458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Hao Sheng</a:t>
            </a:r>
            <a:r>
              <a:rPr lang="en"/>
              <a:t>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 </a:t>
            </a:r>
            <a:r>
              <a:rPr lang="en">
                <a:solidFill>
                  <a:srgbClr val="000000"/>
                </a:solidFill>
                <a:latin typeface="Times New Roman"/>
                <a:ea typeface="Times New Roman"/>
                <a:cs typeface="Times New Roman"/>
                <a:sym typeface="Times New Roman"/>
              </a:rPr>
              <a:t>Atlanta,GA</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 </a:t>
            </a:r>
            <a:r>
              <a:rPr lang="en">
                <a:solidFill>
                  <a:srgbClr val="000000"/>
                </a:solidFill>
                <a:latin typeface="Times New Roman"/>
                <a:ea typeface="Times New Roman"/>
                <a:cs typeface="Times New Roman"/>
                <a:sym typeface="Times New Roman"/>
              </a:rPr>
              <a:t>Computer Science </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am interested in creating and building products.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I like to wear Nike shoes.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Mario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Coins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5416975" y="2520000"/>
            <a:ext cx="3335325" cy="231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Luntian Shu </a:t>
            </a:r>
            <a:endParaRPr>
              <a:latin typeface="Permanent Marker"/>
              <a:ea typeface="Permanent Marker"/>
              <a:cs typeface="Permanent Marker"/>
              <a:sym typeface="Permanent Marke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 </a:t>
            </a:r>
            <a:r>
              <a:rPr lang="en">
                <a:solidFill>
                  <a:srgbClr val="000000"/>
                </a:solidFill>
                <a:latin typeface="Times New Roman"/>
                <a:ea typeface="Times New Roman"/>
                <a:cs typeface="Times New Roman"/>
                <a:sym typeface="Times New Roman"/>
              </a:rPr>
              <a:t>China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Mathematics </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to major in math because I think it will be helpful when I go to apply for a graduate program.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I am currently a senior at Baylor.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Create the turtles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Create the mushrooms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5821775" y="2867850"/>
            <a:ext cx="3101100" cy="198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Bryce Williams </a:t>
            </a:r>
            <a:endParaRPr>
              <a:latin typeface="Permanent Marker"/>
              <a:ea typeface="Permanent Marker"/>
              <a:cs typeface="Permanent Marker"/>
              <a:sym typeface="Permanent Marke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a:t>
            </a:r>
            <a:r>
              <a:rPr lang="en">
                <a:solidFill>
                  <a:srgbClr val="000000"/>
                </a:solidFill>
                <a:latin typeface="Times New Roman"/>
                <a:ea typeface="Times New Roman"/>
                <a:cs typeface="Times New Roman"/>
                <a:sym typeface="Times New Roman"/>
              </a:rPr>
              <a:t> Dallas, TX</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Statistics</a:t>
            </a:r>
            <a:endParaRPr>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statistics because I plan on becoming a sports statistician where I can combine my knowledge of sports and math.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“A burger a day keeps the doctor away”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Luigi</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Coins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6666900" y="241925"/>
            <a:ext cx="2224649" cy="1483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Progress We’ve Made </a:t>
            </a:r>
            <a:endParaRPr>
              <a:latin typeface="Permanent Marker"/>
              <a:ea typeface="Permanent Marker"/>
              <a:cs typeface="Permanent Marker"/>
              <a:sym typeface="Permanent Marke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Tutorials Completed: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We’ve all completed at least tutorials 1-6 on lazyfoo.com</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We’ve also researched different Youtube tutorials to help us install SDL and SDL mixer</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Hello World Tutorial on GitHub</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Design of the Project: </a:t>
            </a:r>
            <a:endParaRPr>
              <a:solidFill>
                <a:srgbClr val="BF9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Clean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Understandable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Easy to Play, but with harder levels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We’ve also done research on the game to outline what specific movements and characters the game is going to need. </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