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92" d="100"/>
          <a:sy n="92" d="100"/>
        </p:scale>
        <p:origin x="-112" y="-88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208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6fe059a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6fe059a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c9ae86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c9ae8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c9ae86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c9ae8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c9ae861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c9ae86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5c9ae861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5c9ae86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c9ae861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c9ae861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5c9ae861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5c9ae861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5c9ae861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5c9ae861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6fe059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6fe059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500">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93775" y="1914350"/>
            <a:ext cx="6731700" cy="841500"/>
          </a:xfrm>
          <a:prstGeom prst="rect">
            <a:avLst/>
          </a:prstGeom>
          <a:solidFill>
            <a:srgbClr val="FFFFFF"/>
          </a:solidFill>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Brush Script MT Italic"/>
                <a:ea typeface="Permanent Marker"/>
                <a:cs typeface="Brush Script MT Italic"/>
                <a:sym typeface="Permanent Marker"/>
              </a:rPr>
              <a:t>Banana (Group #2)</a:t>
            </a:r>
            <a:endParaRPr dirty="0">
              <a:latin typeface="Brush Script MT Italic"/>
              <a:ea typeface="Permanent Marker"/>
              <a:cs typeface="Brush Script MT Italic"/>
              <a:sym typeface="Permanent Marker"/>
            </a:endParaRPr>
          </a:p>
        </p:txBody>
      </p:sp>
      <p:sp>
        <p:nvSpPr>
          <p:cNvPr id="55" name="Google Shape;55;p13"/>
          <p:cNvSpPr txBox="1">
            <a:spLocks noGrp="1"/>
          </p:cNvSpPr>
          <p:nvPr>
            <p:ph type="subTitle" idx="1"/>
          </p:nvPr>
        </p:nvSpPr>
        <p:spPr>
          <a:xfrm>
            <a:off x="311700" y="2834125"/>
            <a:ext cx="8520600" cy="1394400"/>
          </a:xfrm>
          <a:prstGeom prst="rect">
            <a:avLst/>
          </a:prstGeom>
          <a:solidFill>
            <a:srgbClr val="FFFFFF"/>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000000"/>
                </a:solidFill>
                <a:latin typeface="Brush Script MT Italic"/>
                <a:ea typeface="Permanent Marker"/>
                <a:cs typeface="Brush Script MT Italic"/>
                <a:sym typeface="Permanent Marker"/>
              </a:rPr>
              <a:t>Team composed of: Amanda Cervantes, Miles Green, Hao Sheng, Louis Shu, and Bryce Williams</a:t>
            </a:r>
            <a:endParaRPr sz="3600" dirty="0">
              <a:solidFill>
                <a:srgbClr val="000000"/>
              </a:solidFill>
              <a:latin typeface="Brush Script MT Italic"/>
              <a:ea typeface="Permanent Marker"/>
              <a:cs typeface="Brush Script MT Italic"/>
              <a:sym typeface="Permanent Mark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Areas of Concern</a:t>
            </a:r>
            <a:endParaRPr sz="4400" dirty="0">
              <a:latin typeface="Brush Script MT Italic"/>
              <a:ea typeface="Permanent Marker"/>
              <a:cs typeface="Brush Script MT Italic"/>
              <a:sym typeface="Permanent Marke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Timing </a:t>
            </a:r>
            <a:endParaRPr sz="2400">
              <a:solidFill>
                <a:srgbClr val="BF9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Character Replication (how similar the characters will look)</a:t>
            </a:r>
            <a:endParaRPr sz="2400">
              <a:solidFill>
                <a:srgbClr val="BF9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How all the code is going to come together</a:t>
            </a:r>
            <a:endParaRPr sz="2400">
              <a:solidFill>
                <a:srgbClr val="BF9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Fluidity of movement</a:t>
            </a:r>
            <a:endParaRPr sz="2400">
              <a:solidFill>
                <a:srgbClr val="BF9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BF9000"/>
                </a:solidFill>
                <a:latin typeface="Times New Roman"/>
                <a:ea typeface="Times New Roman"/>
                <a:cs typeface="Times New Roman"/>
                <a:sym typeface="Times New Roman"/>
              </a:rPr>
              <a:t>Creation of the code </a:t>
            </a:r>
            <a:endParaRPr sz="2400">
              <a:solidFill>
                <a:srgbClr val="BF9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Brush Script MT Italic"/>
                <a:ea typeface="Permanent Marker"/>
                <a:cs typeface="Brush Script MT Italic"/>
                <a:sym typeface="Permanent Marker"/>
              </a:rPr>
              <a:t>Git Repository</a:t>
            </a:r>
            <a:r>
              <a:rPr lang="en" sz="4000" dirty="0">
                <a:latin typeface="Brush Script MT Italic"/>
                <a:cs typeface="Brush Script MT Italic"/>
              </a:rPr>
              <a:t> </a:t>
            </a:r>
            <a:endParaRPr sz="4000" dirty="0">
              <a:latin typeface="Brush Script MT Italic"/>
              <a:cs typeface="Brush Script MT Italic"/>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chemeClr val="dk1"/>
                </a:solidFill>
                <a:latin typeface="Times New Roman"/>
                <a:ea typeface="Times New Roman"/>
                <a:cs typeface="Times New Roman"/>
                <a:sym typeface="Times New Roman"/>
              </a:rPr>
              <a:t>We’ve decided to use the git repository GitHub and name our project Banana. We chose this name for its similarity to the fruit apple, the name of one of the largest technology companies. </a:t>
            </a:r>
            <a:endParaRPr sz="30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984976" y="2828875"/>
            <a:ext cx="3159027" cy="2314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5550" y="2150850"/>
            <a:ext cx="851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latin typeface="Brush Script MT Italic"/>
                <a:ea typeface="Permanent Marker"/>
                <a:cs typeface="Brush Script MT Italic"/>
                <a:sym typeface="Permanent Marker"/>
              </a:rPr>
              <a:t>About our Team Members </a:t>
            </a:r>
            <a:endParaRPr sz="7200" dirty="0">
              <a:latin typeface="Brush Script MT Italic"/>
              <a:ea typeface="Permanent Marker"/>
              <a:cs typeface="Brush Script MT Italic"/>
              <a:sym typeface="Permanent Marker"/>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Amanda Cervantes</a:t>
            </a:r>
            <a:r>
              <a:rPr lang="en" sz="4400" dirty="0">
                <a:latin typeface="Brush Script MT Italic"/>
                <a:cs typeface="Brush Script MT Italic"/>
              </a:rPr>
              <a:t> </a:t>
            </a:r>
            <a:endParaRPr sz="4400" dirty="0">
              <a:latin typeface="Brush Script MT Italic"/>
              <a:cs typeface="Brush Script MT Italic"/>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a:t>
            </a:r>
            <a:r>
              <a:rPr lang="en">
                <a:solidFill>
                  <a:srgbClr val="000000"/>
                </a:solidFill>
                <a:latin typeface="Times New Roman"/>
                <a:ea typeface="Times New Roman"/>
                <a:cs typeface="Times New Roman"/>
                <a:sym typeface="Times New Roman"/>
              </a:rPr>
              <a:t> Houston, TX</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Bioinformatics, Pre-Med</a:t>
            </a:r>
            <a:endParaRPr>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bioinformatics because I thought it would be an innovative way to combine my love for medicine along with computer science. With this major, I’d be able to implement computer science into pediatric oncology.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Every other school I applied to, I was a biomedical engineer.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group liaison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Title screen</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Scores</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characters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4" name="Google Shape;74;p16"/>
          <p:cNvPicPr preferRelativeResize="0"/>
          <p:nvPr/>
        </p:nvPicPr>
        <p:blipFill>
          <a:blip r:embed="rId3">
            <a:alphaModFix/>
          </a:blip>
          <a:stretch>
            <a:fillRect/>
          </a:stretch>
        </p:blipFill>
        <p:spPr>
          <a:xfrm rot="-3941539">
            <a:off x="7204778" y="193328"/>
            <a:ext cx="1158498" cy="1661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Brush Script MT Italic"/>
                <a:ea typeface="Permanent Marker"/>
                <a:cs typeface="Brush Script MT Italic"/>
                <a:sym typeface="Permanent Marker"/>
              </a:rPr>
              <a:t>Miles Greene</a:t>
            </a:r>
            <a:r>
              <a:rPr lang="en" sz="4000" dirty="0">
                <a:latin typeface="Brush Script MT Italic"/>
                <a:cs typeface="Brush Script MT Italic"/>
              </a:rPr>
              <a:t> </a:t>
            </a:r>
            <a:endParaRPr sz="4000" dirty="0">
              <a:latin typeface="Brush Script MT Italic"/>
              <a:cs typeface="Brush Script MT Italic"/>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Hometown:</a:t>
            </a:r>
            <a:r>
              <a:rPr lang="en">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Gilroy, CA</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Computer Science (Software Engineering)</a:t>
            </a:r>
            <a:endParaRPr>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software engineering because it is an interesting subject with great job opportunities.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I love to play basketball.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the background and different levels</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characters</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Fireballs</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81" name="Google Shape;81;p17"/>
          <p:cNvPicPr preferRelativeResize="0"/>
          <p:nvPr/>
        </p:nvPicPr>
        <p:blipFill>
          <a:blip r:embed="rId3">
            <a:alphaModFix/>
          </a:blip>
          <a:stretch>
            <a:fillRect/>
          </a:stretch>
        </p:blipFill>
        <p:spPr>
          <a:xfrm>
            <a:off x="6926000" y="2871550"/>
            <a:ext cx="1692075" cy="19458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Hao Sheng</a:t>
            </a:r>
            <a:r>
              <a:rPr lang="en" sz="4400" dirty="0">
                <a:latin typeface="Brush Script MT Italic"/>
                <a:cs typeface="Brush Script MT Italic"/>
              </a:rPr>
              <a:t> </a:t>
            </a:r>
            <a:endParaRPr sz="4400" dirty="0">
              <a:latin typeface="Brush Script MT Italic"/>
              <a:cs typeface="Brush Script MT Italic"/>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 </a:t>
            </a:r>
            <a:r>
              <a:rPr lang="en">
                <a:solidFill>
                  <a:srgbClr val="000000"/>
                </a:solidFill>
                <a:latin typeface="Times New Roman"/>
                <a:ea typeface="Times New Roman"/>
                <a:cs typeface="Times New Roman"/>
                <a:sym typeface="Times New Roman"/>
              </a:rPr>
              <a:t>Atlanta,GA</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 </a:t>
            </a:r>
            <a:r>
              <a:rPr lang="en">
                <a:solidFill>
                  <a:srgbClr val="000000"/>
                </a:solidFill>
                <a:latin typeface="Times New Roman"/>
                <a:ea typeface="Times New Roman"/>
                <a:cs typeface="Times New Roman"/>
                <a:sym typeface="Times New Roman"/>
              </a:rPr>
              <a:t>Computer Science </a:t>
            </a:r>
            <a:endParaRPr>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am interested in creating and building products.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I like to wear Nike shoes.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Mario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Coins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88" name="Google Shape;88;p18"/>
          <p:cNvPicPr preferRelativeResize="0"/>
          <p:nvPr/>
        </p:nvPicPr>
        <p:blipFill>
          <a:blip r:embed="rId3">
            <a:alphaModFix/>
          </a:blip>
          <a:stretch>
            <a:fillRect/>
          </a:stretch>
        </p:blipFill>
        <p:spPr>
          <a:xfrm>
            <a:off x="5416975" y="2520000"/>
            <a:ext cx="3335325" cy="231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Luntian Shu </a:t>
            </a:r>
            <a:endParaRPr sz="4400" dirty="0">
              <a:latin typeface="Brush Script MT Italic"/>
              <a:ea typeface="Permanent Marker"/>
              <a:cs typeface="Brush Script MT Italic"/>
              <a:sym typeface="Permanent Marke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 </a:t>
            </a:r>
            <a:r>
              <a:rPr lang="en">
                <a:solidFill>
                  <a:srgbClr val="000000"/>
                </a:solidFill>
                <a:latin typeface="Times New Roman"/>
                <a:ea typeface="Times New Roman"/>
                <a:cs typeface="Times New Roman"/>
                <a:sym typeface="Times New Roman"/>
              </a:rPr>
              <a:t>China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Mathematics </a:t>
            </a:r>
            <a:endParaRPr>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to major in math because I think it will be helpful when I go to apply for a graduate program.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I am currently a senior at Baylor.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Create the turtles</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Create the mushrooms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95" name="Google Shape;95;p19"/>
          <p:cNvPicPr preferRelativeResize="0"/>
          <p:nvPr/>
        </p:nvPicPr>
        <p:blipFill>
          <a:blip r:embed="rId3">
            <a:alphaModFix/>
          </a:blip>
          <a:stretch>
            <a:fillRect/>
          </a:stretch>
        </p:blipFill>
        <p:spPr>
          <a:xfrm>
            <a:off x="5821775" y="2867850"/>
            <a:ext cx="3101100" cy="198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Bryce Williams </a:t>
            </a:r>
            <a:endParaRPr sz="4400" dirty="0">
              <a:latin typeface="Brush Script MT Italic"/>
              <a:ea typeface="Permanent Marker"/>
              <a:cs typeface="Brush Script MT Italic"/>
              <a:sym typeface="Permanent Marke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Hometown:</a:t>
            </a:r>
            <a:r>
              <a:rPr lang="en">
                <a:solidFill>
                  <a:srgbClr val="000000"/>
                </a:solidFill>
                <a:latin typeface="Times New Roman"/>
                <a:ea typeface="Times New Roman"/>
                <a:cs typeface="Times New Roman"/>
                <a:sym typeface="Times New Roman"/>
              </a:rPr>
              <a:t> Dallas, TX</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Major:</a:t>
            </a:r>
            <a:r>
              <a:rPr lang="en">
                <a:solidFill>
                  <a:srgbClr val="000000"/>
                </a:solidFill>
                <a:latin typeface="Times New Roman"/>
                <a:ea typeface="Times New Roman"/>
                <a:cs typeface="Times New Roman"/>
                <a:sym typeface="Times New Roman"/>
              </a:rPr>
              <a:t> Statistics</a:t>
            </a:r>
            <a:endParaRPr>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 chose statistics because I plan on becoming a sports statistician where I can combine my knowledge of sports and math.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Something Interesting:</a:t>
            </a:r>
            <a:r>
              <a:rPr lang="en">
                <a:solidFill>
                  <a:srgbClr val="000000"/>
                </a:solidFill>
                <a:latin typeface="Times New Roman"/>
                <a:ea typeface="Times New Roman"/>
                <a:cs typeface="Times New Roman"/>
                <a:sym typeface="Times New Roman"/>
              </a:rPr>
              <a:t> “A burger a day keeps the doctor away”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Primary Roles and Responsibilities: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Luigi</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Movement of the characters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Coins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2" name="Google Shape;102;p20"/>
          <p:cNvPicPr preferRelativeResize="0"/>
          <p:nvPr/>
        </p:nvPicPr>
        <p:blipFill>
          <a:blip r:embed="rId3">
            <a:alphaModFix/>
          </a:blip>
          <a:stretch>
            <a:fillRect/>
          </a:stretch>
        </p:blipFill>
        <p:spPr>
          <a:xfrm>
            <a:off x="6666900" y="241925"/>
            <a:ext cx="2224649" cy="1483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Brush Script MT Italic"/>
                <a:ea typeface="Permanent Marker"/>
                <a:cs typeface="Brush Script MT Italic"/>
                <a:sym typeface="Permanent Marker"/>
              </a:rPr>
              <a:t>Progress We’ve Made </a:t>
            </a:r>
            <a:endParaRPr sz="4400" dirty="0">
              <a:latin typeface="Brush Script MT Italic"/>
              <a:ea typeface="Permanent Marker"/>
              <a:cs typeface="Brush Script MT Italic"/>
              <a:sym typeface="Permanent Marke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Tutorials Completed: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We’ve all completed at least tutorials 1-6 on lazyfoo.com</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We’ve also researched different Youtube tutorials to help us install SDL and SDL mixer</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Hello World Tutorial on GitHub</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BF9000"/>
                </a:solidFill>
                <a:latin typeface="Times New Roman"/>
                <a:ea typeface="Times New Roman"/>
                <a:cs typeface="Times New Roman"/>
                <a:sym typeface="Times New Roman"/>
              </a:rPr>
              <a:t>Design of the Project: </a:t>
            </a:r>
            <a:endParaRPr>
              <a:solidFill>
                <a:srgbClr val="BF9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Clean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Understandable </a:t>
            </a:r>
            <a:endParaRPr sz="1800">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Easy to Play, but with harder levels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We’ve also done research on the game to outline what specific movements and characters the game is going to need. </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Words>
  <Application>Microsoft Macintosh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Permanent Marker</vt:lpstr>
      <vt:lpstr>Simple Light</vt:lpstr>
      <vt:lpstr>Banana (Group #2)</vt:lpstr>
      <vt:lpstr>Git Repository </vt:lpstr>
      <vt:lpstr>About our Team Members   </vt:lpstr>
      <vt:lpstr>Amanda Cervantes </vt:lpstr>
      <vt:lpstr>Miles Greene </vt:lpstr>
      <vt:lpstr>Hao Sheng </vt:lpstr>
      <vt:lpstr>Luntian Shu </vt:lpstr>
      <vt:lpstr>Bryce Williams </vt:lpstr>
      <vt:lpstr>Progress We’ve Made </vt:lpstr>
      <vt:lpstr>Areas of Concern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Banana (Group #2)</dc:title>
  <cp:lastModifiedBy>Amanda Cervantes</cp:lastModifiedBy>
  <cp:revision>1</cp:revision>
  <dcterms:modified xsi:type="dcterms:W3CDTF">2018-11-14T22:04:18Z</dcterms:modified>
</cp:coreProperties>
</file>