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8" r:id="rId10"/>
    <p:sldId id="266" r:id="rId11"/>
    <p:sldId id="265" r:id="rId12"/>
    <p:sldId id="262" r:id="rId13"/>
    <p:sldId id="267"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82" autoAdjust="0"/>
    <p:restoredTop sz="94660"/>
  </p:normalViewPr>
  <p:slideViewPr>
    <p:cSldViewPr snapToGrid="0">
      <p:cViewPr>
        <p:scale>
          <a:sx n="75" d="100"/>
          <a:sy n="75" d="100"/>
        </p:scale>
        <p:origin x="-54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github.com/INF5153-E20/Notes"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github.com/INF5153-E20/Notes" TargetMode="External"/><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D7F75-F713-46E1-9A5B-93E2BE8CE23F}"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F16492CC-9561-4A0B-8FD0-8DC569F2B3AF}">
      <dgm:prSet/>
      <dgm:spPr/>
      <dgm:t>
        <a:bodyPr/>
        <a:lstStyle/>
        <a:p>
          <a:pPr>
            <a:defRPr b="1"/>
          </a:pPr>
          <a:r>
            <a:rPr lang="en-US"/>
            <a:t>2008–2009</a:t>
          </a:r>
        </a:p>
      </dgm:t>
    </dgm:pt>
    <dgm:pt modelId="{F6193CC8-3DCA-41F5-978F-D41A6831363E}" type="parTrans" cxnId="{8862B0B6-3B7D-469C-B20B-159EF3B5D7D4}">
      <dgm:prSet/>
      <dgm:spPr/>
      <dgm:t>
        <a:bodyPr/>
        <a:lstStyle/>
        <a:p>
          <a:endParaRPr lang="en-US"/>
        </a:p>
      </dgm:t>
    </dgm:pt>
    <dgm:pt modelId="{A4379637-4857-45A9-9534-659BCB860CE5}" type="sibTrans" cxnId="{8862B0B6-3B7D-469C-B20B-159EF3B5D7D4}">
      <dgm:prSet/>
      <dgm:spPr/>
      <dgm:t>
        <a:bodyPr/>
        <a:lstStyle/>
        <a:p>
          <a:endParaRPr lang="en-US"/>
        </a:p>
      </dgm:t>
    </dgm:pt>
    <dgm:pt modelId="{5AC088E7-CAA5-4449-A071-675227411A5D}">
      <dgm:prSet/>
      <dgm:spPr/>
      <dgm:t>
        <a:bodyPr/>
        <a:lstStyle/>
        <a:p>
          <a:r>
            <a:rPr lang="en-US"/>
            <a:t>Soutien technique chez Service Canada et Revenu Canada</a:t>
          </a:r>
        </a:p>
      </dgm:t>
    </dgm:pt>
    <dgm:pt modelId="{0DCAABE3-ADAB-47E2-9358-A7EE8B821559}" type="parTrans" cxnId="{C31606EE-27C2-468C-AE11-F0CCEC4381D4}">
      <dgm:prSet/>
      <dgm:spPr/>
      <dgm:t>
        <a:bodyPr/>
        <a:lstStyle/>
        <a:p>
          <a:endParaRPr lang="en-US"/>
        </a:p>
      </dgm:t>
    </dgm:pt>
    <dgm:pt modelId="{580311D5-E2EC-4C94-84B8-45D51BD478E7}" type="sibTrans" cxnId="{C31606EE-27C2-468C-AE11-F0CCEC4381D4}">
      <dgm:prSet/>
      <dgm:spPr/>
      <dgm:t>
        <a:bodyPr/>
        <a:lstStyle/>
        <a:p>
          <a:endParaRPr lang="en-US"/>
        </a:p>
      </dgm:t>
    </dgm:pt>
    <dgm:pt modelId="{E8096C21-F03F-4D1D-8E31-355A13D4BB4F}">
      <dgm:prSet/>
      <dgm:spPr/>
      <dgm:t>
        <a:bodyPr/>
        <a:lstStyle/>
        <a:p>
          <a:pPr>
            <a:defRPr b="1"/>
          </a:pPr>
          <a:r>
            <a:rPr lang="en-US"/>
            <a:t>2010</a:t>
          </a:r>
        </a:p>
      </dgm:t>
    </dgm:pt>
    <dgm:pt modelId="{3E36944F-796C-4DFF-9127-77346D03845F}" type="parTrans" cxnId="{CE8663FF-EA12-45FF-A1D3-85642EF26652}">
      <dgm:prSet/>
      <dgm:spPr/>
      <dgm:t>
        <a:bodyPr/>
        <a:lstStyle/>
        <a:p>
          <a:endParaRPr lang="en-US"/>
        </a:p>
      </dgm:t>
    </dgm:pt>
    <dgm:pt modelId="{177D3913-EC94-49B2-BC4D-80F0EA023F20}" type="sibTrans" cxnId="{CE8663FF-EA12-45FF-A1D3-85642EF26652}">
      <dgm:prSet/>
      <dgm:spPr/>
      <dgm:t>
        <a:bodyPr/>
        <a:lstStyle/>
        <a:p>
          <a:endParaRPr lang="en-US"/>
        </a:p>
      </dgm:t>
    </dgm:pt>
    <dgm:pt modelId="{307EF90B-4571-4F29-9B60-361D9B8910F1}">
      <dgm:prSet/>
      <dgm:spPr/>
      <dgm:t>
        <a:bodyPr/>
        <a:lstStyle/>
        <a:p>
          <a:r>
            <a:rPr lang="en-US"/>
            <a:t>Programmeur chez ICO Technologies, Shawinigan</a:t>
          </a:r>
        </a:p>
      </dgm:t>
    </dgm:pt>
    <dgm:pt modelId="{F3E978E9-B14A-4C44-B039-8501F6BD85A5}" type="parTrans" cxnId="{A2811D2C-FFDD-47F3-90D8-527EBD250673}">
      <dgm:prSet/>
      <dgm:spPr/>
      <dgm:t>
        <a:bodyPr/>
        <a:lstStyle/>
        <a:p>
          <a:endParaRPr lang="en-US"/>
        </a:p>
      </dgm:t>
    </dgm:pt>
    <dgm:pt modelId="{ECA5127D-7305-41CE-BC8D-6EB0B69B9934}" type="sibTrans" cxnId="{A2811D2C-FFDD-47F3-90D8-527EBD250673}">
      <dgm:prSet/>
      <dgm:spPr/>
      <dgm:t>
        <a:bodyPr/>
        <a:lstStyle/>
        <a:p>
          <a:endParaRPr lang="en-US"/>
        </a:p>
      </dgm:t>
    </dgm:pt>
    <dgm:pt modelId="{FC513D59-59B3-4A8F-9C33-0871C00329BC}">
      <dgm:prSet/>
      <dgm:spPr/>
      <dgm:t>
        <a:bodyPr/>
        <a:lstStyle/>
        <a:p>
          <a:pPr>
            <a:defRPr b="1"/>
          </a:pPr>
          <a:r>
            <a:rPr lang="en-US"/>
            <a:t>2011–2012</a:t>
          </a:r>
        </a:p>
      </dgm:t>
    </dgm:pt>
    <dgm:pt modelId="{50574B47-00CD-4031-AAAD-22A2DC1EE628}" type="parTrans" cxnId="{025A74BE-9C7F-40F2-B17B-CA2295BC8A1C}">
      <dgm:prSet/>
      <dgm:spPr/>
      <dgm:t>
        <a:bodyPr/>
        <a:lstStyle/>
        <a:p>
          <a:endParaRPr lang="en-US"/>
        </a:p>
      </dgm:t>
    </dgm:pt>
    <dgm:pt modelId="{1C27F65F-606D-4035-9080-47F391A2C42E}" type="sibTrans" cxnId="{025A74BE-9C7F-40F2-B17B-CA2295BC8A1C}">
      <dgm:prSet/>
      <dgm:spPr/>
      <dgm:t>
        <a:bodyPr/>
        <a:lstStyle/>
        <a:p>
          <a:endParaRPr lang="en-US"/>
        </a:p>
      </dgm:t>
    </dgm:pt>
    <dgm:pt modelId="{0F2CAAF0-3207-4DF4-A04E-3583545C78FB}">
      <dgm:prSet/>
      <dgm:spPr/>
      <dgm:t>
        <a:bodyPr/>
        <a:lstStyle/>
        <a:p>
          <a:r>
            <a:rPr lang="en-US"/>
            <a:t>Contrats de programmation indépendants</a:t>
          </a:r>
        </a:p>
      </dgm:t>
    </dgm:pt>
    <dgm:pt modelId="{D4EB8AD0-A64C-4AED-8803-885C135F1856}" type="parTrans" cxnId="{E95C9D39-CA4D-4EF8-A873-83C57A148D43}">
      <dgm:prSet/>
      <dgm:spPr/>
      <dgm:t>
        <a:bodyPr/>
        <a:lstStyle/>
        <a:p>
          <a:endParaRPr lang="en-US"/>
        </a:p>
      </dgm:t>
    </dgm:pt>
    <dgm:pt modelId="{51788023-6FED-4686-9499-A0DF9E85855D}" type="sibTrans" cxnId="{E95C9D39-CA4D-4EF8-A873-83C57A148D43}">
      <dgm:prSet/>
      <dgm:spPr/>
      <dgm:t>
        <a:bodyPr/>
        <a:lstStyle/>
        <a:p>
          <a:endParaRPr lang="en-US"/>
        </a:p>
      </dgm:t>
    </dgm:pt>
    <dgm:pt modelId="{73570CF3-318D-488B-A02B-3AEA8EB358B7}">
      <dgm:prSet/>
      <dgm:spPr/>
      <dgm:t>
        <a:bodyPr/>
        <a:lstStyle/>
        <a:p>
          <a:pPr>
            <a:defRPr b="1"/>
          </a:pPr>
          <a:r>
            <a:rPr lang="en-US"/>
            <a:t>2012–2013</a:t>
          </a:r>
        </a:p>
      </dgm:t>
    </dgm:pt>
    <dgm:pt modelId="{CC2FA034-B780-4A07-82B1-8F8332A67184}" type="parTrans" cxnId="{4213E6FC-16A7-4551-B0E3-DEEC47587A93}">
      <dgm:prSet/>
      <dgm:spPr/>
      <dgm:t>
        <a:bodyPr/>
        <a:lstStyle/>
        <a:p>
          <a:endParaRPr lang="en-US"/>
        </a:p>
      </dgm:t>
    </dgm:pt>
    <dgm:pt modelId="{50ED26DA-F3D8-46AC-BB27-F6F3562A47C7}" type="sibTrans" cxnId="{4213E6FC-16A7-4551-B0E3-DEEC47587A93}">
      <dgm:prSet/>
      <dgm:spPr/>
      <dgm:t>
        <a:bodyPr/>
        <a:lstStyle/>
        <a:p>
          <a:endParaRPr lang="en-US"/>
        </a:p>
      </dgm:t>
    </dgm:pt>
    <dgm:pt modelId="{1320B5F6-536B-4653-802B-5E1F297F3DCA}">
      <dgm:prSet/>
      <dgm:spPr/>
      <dgm:t>
        <a:bodyPr/>
        <a:lstStyle/>
        <a:p>
          <a:r>
            <a:rPr lang="en-US"/>
            <a:t>Soutien au développement chez Groupe LGS, Québec</a:t>
          </a:r>
        </a:p>
      </dgm:t>
    </dgm:pt>
    <dgm:pt modelId="{9328E538-F80C-4B4C-B39B-F3F674CEC3E6}" type="parTrans" cxnId="{8A3D4106-A63D-4496-80B7-D062B24DCFA0}">
      <dgm:prSet/>
      <dgm:spPr/>
      <dgm:t>
        <a:bodyPr/>
        <a:lstStyle/>
        <a:p>
          <a:endParaRPr lang="en-US"/>
        </a:p>
      </dgm:t>
    </dgm:pt>
    <dgm:pt modelId="{A19EE777-CCA5-4802-A26A-67FDFE2529FE}" type="sibTrans" cxnId="{8A3D4106-A63D-4496-80B7-D062B24DCFA0}">
      <dgm:prSet/>
      <dgm:spPr/>
      <dgm:t>
        <a:bodyPr/>
        <a:lstStyle/>
        <a:p>
          <a:endParaRPr lang="en-US"/>
        </a:p>
      </dgm:t>
    </dgm:pt>
    <dgm:pt modelId="{6C98BD56-D364-4775-BDF3-281F9DCE36A2}">
      <dgm:prSet/>
      <dgm:spPr/>
      <dgm:t>
        <a:bodyPr/>
        <a:lstStyle/>
        <a:p>
          <a:pPr>
            <a:defRPr b="1"/>
          </a:pPr>
          <a:r>
            <a:rPr lang="en-US"/>
            <a:t>2014–2015</a:t>
          </a:r>
        </a:p>
      </dgm:t>
    </dgm:pt>
    <dgm:pt modelId="{69665BDE-D15C-463E-A310-54AB9EB56C9B}" type="parTrans" cxnId="{3A2CE168-1962-4231-8DCA-CD752A381509}">
      <dgm:prSet/>
      <dgm:spPr/>
      <dgm:t>
        <a:bodyPr/>
        <a:lstStyle/>
        <a:p>
          <a:endParaRPr lang="en-US"/>
        </a:p>
      </dgm:t>
    </dgm:pt>
    <dgm:pt modelId="{1DE59B3F-5D4C-4DE9-9C2C-C8A75DABF720}" type="sibTrans" cxnId="{3A2CE168-1962-4231-8DCA-CD752A381509}">
      <dgm:prSet/>
      <dgm:spPr/>
      <dgm:t>
        <a:bodyPr/>
        <a:lstStyle/>
        <a:p>
          <a:endParaRPr lang="en-US"/>
        </a:p>
      </dgm:t>
    </dgm:pt>
    <dgm:pt modelId="{083F9481-241B-4948-B792-D27E3404EBF7}">
      <dgm:prSet/>
      <dgm:spPr/>
      <dgm:t>
        <a:bodyPr/>
        <a:lstStyle/>
        <a:p>
          <a:r>
            <a:rPr lang="en-US"/>
            <a:t>Développeur/Chef d'équipe chez 6i Solutions, Trois-Rivières</a:t>
          </a:r>
        </a:p>
      </dgm:t>
    </dgm:pt>
    <dgm:pt modelId="{C54FFF53-6D3C-4B02-B402-DAC2291E13C8}" type="parTrans" cxnId="{CEA8FC93-9A6B-4FB2-ACCD-0915B2122436}">
      <dgm:prSet/>
      <dgm:spPr/>
      <dgm:t>
        <a:bodyPr/>
        <a:lstStyle/>
        <a:p>
          <a:endParaRPr lang="en-US"/>
        </a:p>
      </dgm:t>
    </dgm:pt>
    <dgm:pt modelId="{0B06D52C-5F37-4CCF-86CB-F163D6417AE3}" type="sibTrans" cxnId="{CEA8FC93-9A6B-4FB2-ACCD-0915B2122436}">
      <dgm:prSet/>
      <dgm:spPr/>
      <dgm:t>
        <a:bodyPr/>
        <a:lstStyle/>
        <a:p>
          <a:endParaRPr lang="en-US"/>
        </a:p>
      </dgm:t>
    </dgm:pt>
    <dgm:pt modelId="{BCF27601-89C4-413A-A976-B4CE618E943A}">
      <dgm:prSet/>
      <dgm:spPr/>
      <dgm:t>
        <a:bodyPr/>
        <a:lstStyle/>
        <a:p>
          <a:pPr>
            <a:defRPr b="1"/>
          </a:pPr>
          <a:r>
            <a:rPr lang="en-US"/>
            <a:t>2015–2019</a:t>
          </a:r>
        </a:p>
      </dgm:t>
    </dgm:pt>
    <dgm:pt modelId="{54CB6280-D35A-4D33-AE3D-781F58972758}" type="parTrans" cxnId="{5562FFD1-4137-4759-837D-F429B6AD1E13}">
      <dgm:prSet/>
      <dgm:spPr/>
      <dgm:t>
        <a:bodyPr/>
        <a:lstStyle/>
        <a:p>
          <a:endParaRPr lang="en-US"/>
        </a:p>
      </dgm:t>
    </dgm:pt>
    <dgm:pt modelId="{C079334C-D56D-4893-8AF4-CBEFA9E48A2E}" type="sibTrans" cxnId="{5562FFD1-4137-4759-837D-F429B6AD1E13}">
      <dgm:prSet/>
      <dgm:spPr/>
      <dgm:t>
        <a:bodyPr/>
        <a:lstStyle/>
        <a:p>
          <a:endParaRPr lang="en-US"/>
        </a:p>
      </dgm:t>
    </dgm:pt>
    <dgm:pt modelId="{6597A5AF-1871-4DA7-8DB3-715F10F450BD}">
      <dgm:prSet/>
      <dgm:spPr/>
      <dgm:t>
        <a:bodyPr/>
        <a:lstStyle/>
        <a:p>
          <a:r>
            <a:rPr lang="en-US"/>
            <a:t>Architecte logiciel chez Groupe CGI, Shawinigan</a:t>
          </a:r>
        </a:p>
      </dgm:t>
    </dgm:pt>
    <dgm:pt modelId="{F19A2F25-90DA-4494-9595-35A78B9D05C2}" type="parTrans" cxnId="{BFE1EA52-56CC-452D-8471-6C2994C3B7DD}">
      <dgm:prSet/>
      <dgm:spPr/>
      <dgm:t>
        <a:bodyPr/>
        <a:lstStyle/>
        <a:p>
          <a:endParaRPr lang="en-US"/>
        </a:p>
      </dgm:t>
    </dgm:pt>
    <dgm:pt modelId="{F95C9ADB-3ED7-4C0E-8341-C1610701EF63}" type="sibTrans" cxnId="{BFE1EA52-56CC-452D-8471-6C2994C3B7DD}">
      <dgm:prSet/>
      <dgm:spPr/>
      <dgm:t>
        <a:bodyPr/>
        <a:lstStyle/>
        <a:p>
          <a:endParaRPr lang="en-US"/>
        </a:p>
      </dgm:t>
    </dgm:pt>
    <dgm:pt modelId="{DA51D20B-DCAC-420E-9733-2CDE2B24E185}" type="pres">
      <dgm:prSet presAssocID="{7F9D7F75-F713-46E1-9A5B-93E2BE8CE23F}" presName="root" presStyleCnt="0">
        <dgm:presLayoutVars>
          <dgm:chMax/>
          <dgm:chPref/>
          <dgm:animLvl val="lvl"/>
        </dgm:presLayoutVars>
      </dgm:prSet>
      <dgm:spPr/>
    </dgm:pt>
    <dgm:pt modelId="{E4DB5BCA-00B3-4E62-90AA-9AA00F04A0A9}" type="pres">
      <dgm:prSet presAssocID="{7F9D7F75-F713-46E1-9A5B-93E2BE8CE23F}" presName="divider" presStyleLbl="node1" presStyleIdx="0" presStyleCnt="1"/>
      <dgm:spPr/>
    </dgm:pt>
    <dgm:pt modelId="{6CCF4A8D-BB76-4EBD-A9FA-D05C3C20C2BF}" type="pres">
      <dgm:prSet presAssocID="{7F9D7F75-F713-46E1-9A5B-93E2BE8CE23F}" presName="nodes" presStyleCnt="0">
        <dgm:presLayoutVars>
          <dgm:chMax/>
          <dgm:chPref/>
          <dgm:animLvl val="lvl"/>
        </dgm:presLayoutVars>
      </dgm:prSet>
      <dgm:spPr/>
    </dgm:pt>
    <dgm:pt modelId="{6E2693CE-0958-4EFD-A13B-4EDE3EB74F7C}" type="pres">
      <dgm:prSet presAssocID="{F16492CC-9561-4A0B-8FD0-8DC569F2B3AF}" presName="composite" presStyleCnt="0"/>
      <dgm:spPr/>
    </dgm:pt>
    <dgm:pt modelId="{60F49395-59F1-4C76-BFE2-2C233718EA78}" type="pres">
      <dgm:prSet presAssocID="{F16492CC-9561-4A0B-8FD0-8DC569F2B3AF}" presName="L1TextContainer" presStyleLbl="revTx" presStyleIdx="0" presStyleCnt="6">
        <dgm:presLayoutVars>
          <dgm:chMax val="1"/>
          <dgm:chPref val="1"/>
          <dgm:bulletEnabled val="1"/>
        </dgm:presLayoutVars>
      </dgm:prSet>
      <dgm:spPr/>
    </dgm:pt>
    <dgm:pt modelId="{0BBF195E-CFFB-4082-8B5C-6712A72B3C03}" type="pres">
      <dgm:prSet presAssocID="{F16492CC-9561-4A0B-8FD0-8DC569F2B3AF}" presName="L2TextContainerWrapper" presStyleCnt="0">
        <dgm:presLayoutVars>
          <dgm:chMax val="0"/>
          <dgm:chPref val="0"/>
          <dgm:bulletEnabled val="1"/>
        </dgm:presLayoutVars>
      </dgm:prSet>
      <dgm:spPr/>
    </dgm:pt>
    <dgm:pt modelId="{63821892-0CF9-41FB-9CE2-77AAE4C4E34C}" type="pres">
      <dgm:prSet presAssocID="{F16492CC-9561-4A0B-8FD0-8DC569F2B3AF}" presName="L2TextContainer" presStyleLbl="bgAccFollowNode1" presStyleIdx="0" presStyleCnt="6"/>
      <dgm:spPr/>
    </dgm:pt>
    <dgm:pt modelId="{E8B0CBFA-B062-4402-84F3-697BBBD367D5}" type="pres">
      <dgm:prSet presAssocID="{F16492CC-9561-4A0B-8FD0-8DC569F2B3AF}" presName="FlexibleEmptyPlaceHolder" presStyleCnt="0"/>
      <dgm:spPr/>
    </dgm:pt>
    <dgm:pt modelId="{7D1543AB-539B-4FD6-9CEF-519995C7C416}" type="pres">
      <dgm:prSet presAssocID="{F16492CC-9561-4A0B-8FD0-8DC569F2B3AF}" presName="ConnectLine" presStyleLbl="alignNode1" presStyleIdx="0"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1BD2B6FC-EDEA-426A-9E2F-5079D18DA57F}" type="pres">
      <dgm:prSet presAssocID="{F16492CC-9561-4A0B-8FD0-8DC569F2B3AF}" presName="ConnectorPoint" presStyleLbl="fgAcc1" presStyleIdx="0" presStyleCnt="6"/>
      <dgm:spPr>
        <a:solidFill>
          <a:schemeClr val="lt1">
            <a:alpha val="90000"/>
            <a:hueOff val="0"/>
            <a:satOff val="0"/>
            <a:lumOff val="0"/>
            <a:alphaOff val="0"/>
          </a:schemeClr>
        </a:solidFill>
        <a:ln w="12700" cap="flat" cmpd="sng" algn="ctr">
          <a:noFill/>
          <a:prstDash val="solid"/>
          <a:miter lim="800000"/>
        </a:ln>
        <a:effectLst/>
      </dgm:spPr>
    </dgm:pt>
    <dgm:pt modelId="{C2841D07-F2E1-44C0-9E74-A36D21C54E82}" type="pres">
      <dgm:prSet presAssocID="{F16492CC-9561-4A0B-8FD0-8DC569F2B3AF}" presName="EmptyPlaceHolder" presStyleCnt="0"/>
      <dgm:spPr/>
    </dgm:pt>
    <dgm:pt modelId="{40F00AF5-2BD4-49C9-AD30-6C4BD6DA0F0D}" type="pres">
      <dgm:prSet presAssocID="{A4379637-4857-45A9-9534-659BCB860CE5}" presName="spaceBetweenRectangles" presStyleCnt="0"/>
      <dgm:spPr/>
    </dgm:pt>
    <dgm:pt modelId="{D62B1975-1DB6-48C2-80D6-37518036D1D7}" type="pres">
      <dgm:prSet presAssocID="{E8096C21-F03F-4D1D-8E31-355A13D4BB4F}" presName="composite" presStyleCnt="0"/>
      <dgm:spPr/>
    </dgm:pt>
    <dgm:pt modelId="{C6C0E09B-F592-42BC-A18B-1D5D257847B4}" type="pres">
      <dgm:prSet presAssocID="{E8096C21-F03F-4D1D-8E31-355A13D4BB4F}" presName="L1TextContainer" presStyleLbl="revTx" presStyleIdx="1" presStyleCnt="6">
        <dgm:presLayoutVars>
          <dgm:chMax val="1"/>
          <dgm:chPref val="1"/>
          <dgm:bulletEnabled val="1"/>
        </dgm:presLayoutVars>
      </dgm:prSet>
      <dgm:spPr/>
    </dgm:pt>
    <dgm:pt modelId="{E239A655-D086-45B7-A0A6-190C07670865}" type="pres">
      <dgm:prSet presAssocID="{E8096C21-F03F-4D1D-8E31-355A13D4BB4F}" presName="L2TextContainerWrapper" presStyleCnt="0">
        <dgm:presLayoutVars>
          <dgm:chMax val="0"/>
          <dgm:chPref val="0"/>
          <dgm:bulletEnabled val="1"/>
        </dgm:presLayoutVars>
      </dgm:prSet>
      <dgm:spPr/>
    </dgm:pt>
    <dgm:pt modelId="{382A095F-1663-431B-9B1B-A6B87D33CFC1}" type="pres">
      <dgm:prSet presAssocID="{E8096C21-F03F-4D1D-8E31-355A13D4BB4F}" presName="L2TextContainer" presStyleLbl="bgAccFollowNode1" presStyleIdx="1" presStyleCnt="6"/>
      <dgm:spPr/>
    </dgm:pt>
    <dgm:pt modelId="{44AB96D4-E17C-4DBF-B67A-A76019FF5389}" type="pres">
      <dgm:prSet presAssocID="{E8096C21-F03F-4D1D-8E31-355A13D4BB4F}" presName="FlexibleEmptyPlaceHolder" presStyleCnt="0"/>
      <dgm:spPr/>
    </dgm:pt>
    <dgm:pt modelId="{308CB63B-13DC-4297-86AB-520EDA6450E0}" type="pres">
      <dgm:prSet presAssocID="{E8096C21-F03F-4D1D-8E31-355A13D4BB4F}" presName="ConnectLine" presStyleLbl="alignNode1" presStyleIdx="1" presStyleCnt="6"/>
      <dgm:spPr>
        <a:solidFill>
          <a:schemeClr val="accent5">
            <a:hueOff val="-1351709"/>
            <a:satOff val="-3484"/>
            <a:lumOff val="-2353"/>
            <a:alphaOff val="0"/>
          </a:schemeClr>
        </a:solidFill>
        <a:ln w="6350" cap="flat" cmpd="sng" algn="ctr">
          <a:solidFill>
            <a:schemeClr val="accent5">
              <a:hueOff val="-1351709"/>
              <a:satOff val="-3484"/>
              <a:lumOff val="-2353"/>
              <a:alphaOff val="0"/>
            </a:schemeClr>
          </a:solidFill>
          <a:prstDash val="dash"/>
          <a:miter lim="800000"/>
        </a:ln>
        <a:effectLst/>
      </dgm:spPr>
    </dgm:pt>
    <dgm:pt modelId="{18E17DC5-24D0-45CB-8C8C-3CA3E1874F86}" type="pres">
      <dgm:prSet presAssocID="{E8096C21-F03F-4D1D-8E31-355A13D4BB4F}" presName="ConnectorPoint"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6EF5EE49-98C8-485C-BDCC-C73802262A12}" type="pres">
      <dgm:prSet presAssocID="{E8096C21-F03F-4D1D-8E31-355A13D4BB4F}" presName="EmptyPlaceHolder" presStyleCnt="0"/>
      <dgm:spPr/>
    </dgm:pt>
    <dgm:pt modelId="{5C2F8AB5-3966-41E9-87BD-04E52D3EF050}" type="pres">
      <dgm:prSet presAssocID="{177D3913-EC94-49B2-BC4D-80F0EA023F20}" presName="spaceBetweenRectangles" presStyleCnt="0"/>
      <dgm:spPr/>
    </dgm:pt>
    <dgm:pt modelId="{B5CDF5B8-B20D-4707-B016-2441E77B4229}" type="pres">
      <dgm:prSet presAssocID="{FC513D59-59B3-4A8F-9C33-0871C00329BC}" presName="composite" presStyleCnt="0"/>
      <dgm:spPr/>
    </dgm:pt>
    <dgm:pt modelId="{5C9844F9-BD9F-4869-B48B-D2426B74BF9F}" type="pres">
      <dgm:prSet presAssocID="{FC513D59-59B3-4A8F-9C33-0871C00329BC}" presName="L1TextContainer" presStyleLbl="revTx" presStyleIdx="2" presStyleCnt="6">
        <dgm:presLayoutVars>
          <dgm:chMax val="1"/>
          <dgm:chPref val="1"/>
          <dgm:bulletEnabled val="1"/>
        </dgm:presLayoutVars>
      </dgm:prSet>
      <dgm:spPr/>
    </dgm:pt>
    <dgm:pt modelId="{96C9279A-0B47-414F-8653-D1E22C247058}" type="pres">
      <dgm:prSet presAssocID="{FC513D59-59B3-4A8F-9C33-0871C00329BC}" presName="L2TextContainerWrapper" presStyleCnt="0">
        <dgm:presLayoutVars>
          <dgm:chMax val="0"/>
          <dgm:chPref val="0"/>
          <dgm:bulletEnabled val="1"/>
        </dgm:presLayoutVars>
      </dgm:prSet>
      <dgm:spPr/>
    </dgm:pt>
    <dgm:pt modelId="{C05AC336-3D8B-4E00-A77C-79E99FF658B9}" type="pres">
      <dgm:prSet presAssocID="{FC513D59-59B3-4A8F-9C33-0871C00329BC}" presName="L2TextContainer" presStyleLbl="bgAccFollowNode1" presStyleIdx="2" presStyleCnt="6"/>
      <dgm:spPr/>
    </dgm:pt>
    <dgm:pt modelId="{7802D4D9-8E11-4D97-9C6B-3F45D8779C9B}" type="pres">
      <dgm:prSet presAssocID="{FC513D59-59B3-4A8F-9C33-0871C00329BC}" presName="FlexibleEmptyPlaceHolder" presStyleCnt="0"/>
      <dgm:spPr/>
    </dgm:pt>
    <dgm:pt modelId="{AAE7C470-47D1-4579-884B-205E9159676C}" type="pres">
      <dgm:prSet presAssocID="{FC513D59-59B3-4A8F-9C33-0871C00329BC}" presName="ConnectLine" presStyleLbl="alignNode1" presStyleIdx="2" presStyleCnt="6"/>
      <dgm:spPr>
        <a:solidFill>
          <a:schemeClr val="accent5">
            <a:hueOff val="-2703417"/>
            <a:satOff val="-6968"/>
            <a:lumOff val="-4706"/>
            <a:alphaOff val="0"/>
          </a:schemeClr>
        </a:solidFill>
        <a:ln w="6350" cap="flat" cmpd="sng" algn="ctr">
          <a:solidFill>
            <a:schemeClr val="accent5">
              <a:hueOff val="-2703417"/>
              <a:satOff val="-6968"/>
              <a:lumOff val="-4706"/>
              <a:alphaOff val="0"/>
            </a:schemeClr>
          </a:solidFill>
          <a:prstDash val="dash"/>
          <a:miter lim="800000"/>
        </a:ln>
        <a:effectLst/>
      </dgm:spPr>
    </dgm:pt>
    <dgm:pt modelId="{A5E337FC-6475-4569-B707-0DDC0B557947}" type="pres">
      <dgm:prSet presAssocID="{FC513D59-59B3-4A8F-9C33-0871C00329BC}" presName="ConnectorPoint"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9BFB79B7-CB97-49E4-9CEE-5D163F8FD0E2}" type="pres">
      <dgm:prSet presAssocID="{FC513D59-59B3-4A8F-9C33-0871C00329BC}" presName="EmptyPlaceHolder" presStyleCnt="0"/>
      <dgm:spPr/>
    </dgm:pt>
    <dgm:pt modelId="{E7CF8855-DE46-42BA-9E3C-02B637E54EF1}" type="pres">
      <dgm:prSet presAssocID="{1C27F65F-606D-4035-9080-47F391A2C42E}" presName="spaceBetweenRectangles" presStyleCnt="0"/>
      <dgm:spPr/>
    </dgm:pt>
    <dgm:pt modelId="{E4BDD721-D7A4-49F6-A81B-AF61D5166E97}" type="pres">
      <dgm:prSet presAssocID="{73570CF3-318D-488B-A02B-3AEA8EB358B7}" presName="composite" presStyleCnt="0"/>
      <dgm:spPr/>
    </dgm:pt>
    <dgm:pt modelId="{26F14864-E7F0-4C4D-BD00-31CD7D1E91E2}" type="pres">
      <dgm:prSet presAssocID="{73570CF3-318D-488B-A02B-3AEA8EB358B7}" presName="L1TextContainer" presStyleLbl="revTx" presStyleIdx="3" presStyleCnt="6">
        <dgm:presLayoutVars>
          <dgm:chMax val="1"/>
          <dgm:chPref val="1"/>
          <dgm:bulletEnabled val="1"/>
        </dgm:presLayoutVars>
      </dgm:prSet>
      <dgm:spPr/>
    </dgm:pt>
    <dgm:pt modelId="{CB48BA65-5F64-4A76-8787-6FC17B3E30C4}" type="pres">
      <dgm:prSet presAssocID="{73570CF3-318D-488B-A02B-3AEA8EB358B7}" presName="L2TextContainerWrapper" presStyleCnt="0">
        <dgm:presLayoutVars>
          <dgm:chMax val="0"/>
          <dgm:chPref val="0"/>
          <dgm:bulletEnabled val="1"/>
        </dgm:presLayoutVars>
      </dgm:prSet>
      <dgm:spPr/>
    </dgm:pt>
    <dgm:pt modelId="{549202B8-A91F-4BD9-823A-8BD1C8A5ABFE}" type="pres">
      <dgm:prSet presAssocID="{73570CF3-318D-488B-A02B-3AEA8EB358B7}" presName="L2TextContainer" presStyleLbl="bgAccFollowNode1" presStyleIdx="3" presStyleCnt="6"/>
      <dgm:spPr/>
    </dgm:pt>
    <dgm:pt modelId="{C40A8B5C-0D21-4CFE-937D-1FBB4763EE31}" type="pres">
      <dgm:prSet presAssocID="{73570CF3-318D-488B-A02B-3AEA8EB358B7}" presName="FlexibleEmptyPlaceHolder" presStyleCnt="0"/>
      <dgm:spPr/>
    </dgm:pt>
    <dgm:pt modelId="{7FF3F286-C964-4897-80B3-51E49F2450D9}" type="pres">
      <dgm:prSet presAssocID="{73570CF3-318D-488B-A02B-3AEA8EB358B7}" presName="ConnectLine" presStyleLbl="alignNode1" presStyleIdx="3" presStyleCnt="6"/>
      <dgm:spPr>
        <a:solidFill>
          <a:schemeClr val="accent5">
            <a:hueOff val="-4055126"/>
            <a:satOff val="-10451"/>
            <a:lumOff val="-7059"/>
            <a:alphaOff val="0"/>
          </a:schemeClr>
        </a:solidFill>
        <a:ln w="6350" cap="flat" cmpd="sng" algn="ctr">
          <a:solidFill>
            <a:schemeClr val="accent5">
              <a:hueOff val="-4055126"/>
              <a:satOff val="-10451"/>
              <a:lumOff val="-7059"/>
              <a:alphaOff val="0"/>
            </a:schemeClr>
          </a:solidFill>
          <a:prstDash val="dash"/>
          <a:miter lim="800000"/>
        </a:ln>
        <a:effectLst/>
      </dgm:spPr>
    </dgm:pt>
    <dgm:pt modelId="{C11237BD-7087-4640-83E5-F1976E594280}" type="pres">
      <dgm:prSet presAssocID="{73570CF3-318D-488B-A02B-3AEA8EB358B7}" presName="ConnectorPoint"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CC6F9B62-E2ED-43FE-83C5-92529C25100C}" type="pres">
      <dgm:prSet presAssocID="{73570CF3-318D-488B-A02B-3AEA8EB358B7}" presName="EmptyPlaceHolder" presStyleCnt="0"/>
      <dgm:spPr/>
    </dgm:pt>
    <dgm:pt modelId="{5DB1CAE8-2FB6-4DD0-A3D5-63889BAD4A54}" type="pres">
      <dgm:prSet presAssocID="{50ED26DA-F3D8-46AC-BB27-F6F3562A47C7}" presName="spaceBetweenRectangles" presStyleCnt="0"/>
      <dgm:spPr/>
    </dgm:pt>
    <dgm:pt modelId="{B0B6FC3A-B58D-4F1B-AA57-EA2E5C814848}" type="pres">
      <dgm:prSet presAssocID="{6C98BD56-D364-4775-BDF3-281F9DCE36A2}" presName="composite" presStyleCnt="0"/>
      <dgm:spPr/>
    </dgm:pt>
    <dgm:pt modelId="{9CDC39D0-187A-4D26-A9DE-2060B2D4BCCB}" type="pres">
      <dgm:prSet presAssocID="{6C98BD56-D364-4775-BDF3-281F9DCE36A2}" presName="L1TextContainer" presStyleLbl="revTx" presStyleIdx="4" presStyleCnt="6">
        <dgm:presLayoutVars>
          <dgm:chMax val="1"/>
          <dgm:chPref val="1"/>
          <dgm:bulletEnabled val="1"/>
        </dgm:presLayoutVars>
      </dgm:prSet>
      <dgm:spPr/>
    </dgm:pt>
    <dgm:pt modelId="{F841D3A5-6279-40FE-B6E4-C70BCEA58D4F}" type="pres">
      <dgm:prSet presAssocID="{6C98BD56-D364-4775-BDF3-281F9DCE36A2}" presName="L2TextContainerWrapper" presStyleCnt="0">
        <dgm:presLayoutVars>
          <dgm:chMax val="0"/>
          <dgm:chPref val="0"/>
          <dgm:bulletEnabled val="1"/>
        </dgm:presLayoutVars>
      </dgm:prSet>
      <dgm:spPr/>
    </dgm:pt>
    <dgm:pt modelId="{00A32729-86A8-42F5-81D1-A5C5D4CEFEF7}" type="pres">
      <dgm:prSet presAssocID="{6C98BD56-D364-4775-BDF3-281F9DCE36A2}" presName="L2TextContainer" presStyleLbl="bgAccFollowNode1" presStyleIdx="4" presStyleCnt="6"/>
      <dgm:spPr/>
    </dgm:pt>
    <dgm:pt modelId="{BB928BE2-6AAA-4B3E-98CE-71E3F8A166A4}" type="pres">
      <dgm:prSet presAssocID="{6C98BD56-D364-4775-BDF3-281F9DCE36A2}" presName="FlexibleEmptyPlaceHolder" presStyleCnt="0"/>
      <dgm:spPr/>
    </dgm:pt>
    <dgm:pt modelId="{4B034305-3D65-48A7-BD4A-56B87685146F}" type="pres">
      <dgm:prSet presAssocID="{6C98BD56-D364-4775-BDF3-281F9DCE36A2}" presName="ConnectLine" presStyleLbl="alignNode1" presStyleIdx="4" presStyleCnt="6"/>
      <dgm:spPr>
        <a:solidFill>
          <a:schemeClr val="accent5">
            <a:hueOff val="-5406834"/>
            <a:satOff val="-13935"/>
            <a:lumOff val="-9412"/>
            <a:alphaOff val="0"/>
          </a:schemeClr>
        </a:solidFill>
        <a:ln w="6350" cap="flat" cmpd="sng" algn="ctr">
          <a:solidFill>
            <a:schemeClr val="accent5">
              <a:hueOff val="-5406834"/>
              <a:satOff val="-13935"/>
              <a:lumOff val="-9412"/>
              <a:alphaOff val="0"/>
            </a:schemeClr>
          </a:solidFill>
          <a:prstDash val="dash"/>
          <a:miter lim="800000"/>
        </a:ln>
        <a:effectLst/>
      </dgm:spPr>
    </dgm:pt>
    <dgm:pt modelId="{DB072A3E-FC2E-4CFD-96E2-C74ADB9936D3}" type="pres">
      <dgm:prSet presAssocID="{6C98BD56-D364-4775-BDF3-281F9DCE36A2}" presName="ConnectorPoint"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D1440DC2-B53C-4A5A-9504-E5AB061C24F9}" type="pres">
      <dgm:prSet presAssocID="{6C98BD56-D364-4775-BDF3-281F9DCE36A2}" presName="EmptyPlaceHolder" presStyleCnt="0"/>
      <dgm:spPr/>
    </dgm:pt>
    <dgm:pt modelId="{8175EF58-E5CD-4FFC-8765-C3AFF7B3216F}" type="pres">
      <dgm:prSet presAssocID="{1DE59B3F-5D4C-4DE9-9C2C-C8A75DABF720}" presName="spaceBetweenRectangles" presStyleCnt="0"/>
      <dgm:spPr/>
    </dgm:pt>
    <dgm:pt modelId="{0B21D855-4E52-46AE-8EAC-B7DB0876DCA5}" type="pres">
      <dgm:prSet presAssocID="{BCF27601-89C4-413A-A976-B4CE618E943A}" presName="composite" presStyleCnt="0"/>
      <dgm:spPr/>
    </dgm:pt>
    <dgm:pt modelId="{93AD69C4-179D-4257-B986-3FA7EC329A77}" type="pres">
      <dgm:prSet presAssocID="{BCF27601-89C4-413A-A976-B4CE618E943A}" presName="L1TextContainer" presStyleLbl="revTx" presStyleIdx="5" presStyleCnt="6">
        <dgm:presLayoutVars>
          <dgm:chMax val="1"/>
          <dgm:chPref val="1"/>
          <dgm:bulletEnabled val="1"/>
        </dgm:presLayoutVars>
      </dgm:prSet>
      <dgm:spPr/>
    </dgm:pt>
    <dgm:pt modelId="{FA9FDFAB-A07F-464F-8595-87FFB9909F34}" type="pres">
      <dgm:prSet presAssocID="{BCF27601-89C4-413A-A976-B4CE618E943A}" presName="L2TextContainerWrapper" presStyleCnt="0">
        <dgm:presLayoutVars>
          <dgm:chMax val="0"/>
          <dgm:chPref val="0"/>
          <dgm:bulletEnabled val="1"/>
        </dgm:presLayoutVars>
      </dgm:prSet>
      <dgm:spPr/>
    </dgm:pt>
    <dgm:pt modelId="{C48BFBD2-6807-4B17-BC5D-3C49B3D283C4}" type="pres">
      <dgm:prSet presAssocID="{BCF27601-89C4-413A-A976-B4CE618E943A}" presName="L2TextContainer" presStyleLbl="bgAccFollowNode1" presStyleIdx="5" presStyleCnt="6"/>
      <dgm:spPr/>
    </dgm:pt>
    <dgm:pt modelId="{327D648E-18B4-4AC0-BA2A-E11BAB15B00D}" type="pres">
      <dgm:prSet presAssocID="{BCF27601-89C4-413A-A976-B4CE618E943A}" presName="FlexibleEmptyPlaceHolder" presStyleCnt="0"/>
      <dgm:spPr/>
    </dgm:pt>
    <dgm:pt modelId="{A6130935-F5C6-4872-B70B-811D5392A2FA}" type="pres">
      <dgm:prSet presAssocID="{BCF27601-89C4-413A-A976-B4CE618E943A}" presName="ConnectLine" presStyleLbl="alignNode1" presStyleIdx="5" presStyleCnt="6"/>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1CE46CF0-A6F9-4885-9BB1-41AD3C330A4E}" type="pres">
      <dgm:prSet presAssocID="{BCF27601-89C4-413A-A976-B4CE618E943A}" presName="ConnectorPoint"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97D4ED44-B059-4E31-ADF3-B64FBE9A29C8}" type="pres">
      <dgm:prSet presAssocID="{BCF27601-89C4-413A-A976-B4CE618E943A}" presName="EmptyPlaceHolder" presStyleCnt="0"/>
      <dgm:spPr/>
    </dgm:pt>
  </dgm:ptLst>
  <dgm:cxnLst>
    <dgm:cxn modelId="{B580BA00-E495-4A3B-B35F-7C847B045EEF}" type="presOf" srcId="{F16492CC-9561-4A0B-8FD0-8DC569F2B3AF}" destId="{60F49395-59F1-4C76-BFE2-2C233718EA78}" srcOrd="0" destOrd="0" presId="urn:microsoft.com/office/officeart/2017/3/layout/HorizontalPathTimeline"/>
    <dgm:cxn modelId="{8A3D4106-A63D-4496-80B7-D062B24DCFA0}" srcId="{73570CF3-318D-488B-A02B-3AEA8EB358B7}" destId="{1320B5F6-536B-4653-802B-5E1F297F3DCA}" srcOrd="0" destOrd="0" parTransId="{9328E538-F80C-4B4C-B39B-F3F674CEC3E6}" sibTransId="{A19EE777-CCA5-4802-A26A-67FDFE2529FE}"/>
    <dgm:cxn modelId="{25E69D0D-D6F4-4E2A-B7DC-9A7C4452C8E2}" type="presOf" srcId="{7F9D7F75-F713-46E1-9A5B-93E2BE8CE23F}" destId="{DA51D20B-DCAC-420E-9733-2CDE2B24E185}" srcOrd="0" destOrd="0" presId="urn:microsoft.com/office/officeart/2017/3/layout/HorizontalPathTimeline"/>
    <dgm:cxn modelId="{AA7EB415-71A7-489B-B83C-BADDA9FB5B83}" type="presOf" srcId="{0F2CAAF0-3207-4DF4-A04E-3583545C78FB}" destId="{C05AC336-3D8B-4E00-A77C-79E99FF658B9}" srcOrd="0" destOrd="0" presId="urn:microsoft.com/office/officeart/2017/3/layout/HorizontalPathTimeline"/>
    <dgm:cxn modelId="{E6A4331C-EACC-4BD6-BE23-0F6197165BED}" type="presOf" srcId="{083F9481-241B-4948-B792-D27E3404EBF7}" destId="{00A32729-86A8-42F5-81D1-A5C5D4CEFEF7}" srcOrd="0" destOrd="0" presId="urn:microsoft.com/office/officeart/2017/3/layout/HorizontalPathTimeline"/>
    <dgm:cxn modelId="{A2811D2C-FFDD-47F3-90D8-527EBD250673}" srcId="{E8096C21-F03F-4D1D-8E31-355A13D4BB4F}" destId="{307EF90B-4571-4F29-9B60-361D9B8910F1}" srcOrd="0" destOrd="0" parTransId="{F3E978E9-B14A-4C44-B039-8501F6BD85A5}" sibTransId="{ECA5127D-7305-41CE-BC8D-6EB0B69B9934}"/>
    <dgm:cxn modelId="{E95C9D39-CA4D-4EF8-A873-83C57A148D43}" srcId="{FC513D59-59B3-4A8F-9C33-0871C00329BC}" destId="{0F2CAAF0-3207-4DF4-A04E-3583545C78FB}" srcOrd="0" destOrd="0" parTransId="{D4EB8AD0-A64C-4AED-8803-885C135F1856}" sibTransId="{51788023-6FED-4686-9499-A0DF9E85855D}"/>
    <dgm:cxn modelId="{94FF0E5E-3E14-43AA-9DF3-58EEDE4FD8A1}" type="presOf" srcId="{5AC088E7-CAA5-4449-A071-675227411A5D}" destId="{63821892-0CF9-41FB-9CE2-77AAE4C4E34C}" srcOrd="0" destOrd="0" presId="urn:microsoft.com/office/officeart/2017/3/layout/HorizontalPathTimeline"/>
    <dgm:cxn modelId="{DEAFE762-32E7-4E1F-8719-3EBEE8FC9E77}" type="presOf" srcId="{6C98BD56-D364-4775-BDF3-281F9DCE36A2}" destId="{9CDC39D0-187A-4D26-A9DE-2060B2D4BCCB}" srcOrd="0" destOrd="0" presId="urn:microsoft.com/office/officeart/2017/3/layout/HorizontalPathTimeline"/>
    <dgm:cxn modelId="{3A2CE168-1962-4231-8DCA-CD752A381509}" srcId="{7F9D7F75-F713-46E1-9A5B-93E2BE8CE23F}" destId="{6C98BD56-D364-4775-BDF3-281F9DCE36A2}" srcOrd="4" destOrd="0" parTransId="{69665BDE-D15C-463E-A310-54AB9EB56C9B}" sibTransId="{1DE59B3F-5D4C-4DE9-9C2C-C8A75DABF720}"/>
    <dgm:cxn modelId="{BFE1EA52-56CC-452D-8471-6C2994C3B7DD}" srcId="{BCF27601-89C4-413A-A976-B4CE618E943A}" destId="{6597A5AF-1871-4DA7-8DB3-715F10F450BD}" srcOrd="0" destOrd="0" parTransId="{F19A2F25-90DA-4494-9595-35A78B9D05C2}" sibTransId="{F95C9ADB-3ED7-4C0E-8341-C1610701EF63}"/>
    <dgm:cxn modelId="{F51C1858-A317-4553-BD04-01DAE3A33843}" type="presOf" srcId="{6597A5AF-1871-4DA7-8DB3-715F10F450BD}" destId="{C48BFBD2-6807-4B17-BC5D-3C49B3D283C4}" srcOrd="0" destOrd="0" presId="urn:microsoft.com/office/officeart/2017/3/layout/HorizontalPathTimeline"/>
    <dgm:cxn modelId="{F42F3F8D-D728-4700-923A-E87675C633FE}" type="presOf" srcId="{E8096C21-F03F-4D1D-8E31-355A13D4BB4F}" destId="{C6C0E09B-F592-42BC-A18B-1D5D257847B4}" srcOrd="0" destOrd="0" presId="urn:microsoft.com/office/officeart/2017/3/layout/HorizontalPathTimeline"/>
    <dgm:cxn modelId="{CEA8FC93-9A6B-4FB2-ACCD-0915B2122436}" srcId="{6C98BD56-D364-4775-BDF3-281F9DCE36A2}" destId="{083F9481-241B-4948-B792-D27E3404EBF7}" srcOrd="0" destOrd="0" parTransId="{C54FFF53-6D3C-4B02-B402-DAC2291E13C8}" sibTransId="{0B06D52C-5F37-4CCF-86CB-F163D6417AE3}"/>
    <dgm:cxn modelId="{B2F2F5A0-2089-45D4-8514-EA0729C484D2}" type="presOf" srcId="{BCF27601-89C4-413A-A976-B4CE618E943A}" destId="{93AD69C4-179D-4257-B986-3FA7EC329A77}" srcOrd="0" destOrd="0" presId="urn:microsoft.com/office/officeart/2017/3/layout/HorizontalPathTimeline"/>
    <dgm:cxn modelId="{8C5DACA9-77AE-47FA-A059-A7396F0D5DE4}" type="presOf" srcId="{307EF90B-4571-4F29-9B60-361D9B8910F1}" destId="{382A095F-1663-431B-9B1B-A6B87D33CFC1}" srcOrd="0" destOrd="0" presId="urn:microsoft.com/office/officeart/2017/3/layout/HorizontalPathTimeline"/>
    <dgm:cxn modelId="{8862B0B6-3B7D-469C-B20B-159EF3B5D7D4}" srcId="{7F9D7F75-F713-46E1-9A5B-93E2BE8CE23F}" destId="{F16492CC-9561-4A0B-8FD0-8DC569F2B3AF}" srcOrd="0" destOrd="0" parTransId="{F6193CC8-3DCA-41F5-978F-D41A6831363E}" sibTransId="{A4379637-4857-45A9-9534-659BCB860CE5}"/>
    <dgm:cxn modelId="{025A74BE-9C7F-40F2-B17B-CA2295BC8A1C}" srcId="{7F9D7F75-F713-46E1-9A5B-93E2BE8CE23F}" destId="{FC513D59-59B3-4A8F-9C33-0871C00329BC}" srcOrd="2" destOrd="0" parTransId="{50574B47-00CD-4031-AAAD-22A2DC1EE628}" sibTransId="{1C27F65F-606D-4035-9080-47F391A2C42E}"/>
    <dgm:cxn modelId="{5562FFD1-4137-4759-837D-F429B6AD1E13}" srcId="{7F9D7F75-F713-46E1-9A5B-93E2BE8CE23F}" destId="{BCF27601-89C4-413A-A976-B4CE618E943A}" srcOrd="5" destOrd="0" parTransId="{54CB6280-D35A-4D33-AE3D-781F58972758}" sibTransId="{C079334C-D56D-4893-8AF4-CBEFA9E48A2E}"/>
    <dgm:cxn modelId="{C81F5ED7-0471-4C1F-BE54-31E30212B1A2}" type="presOf" srcId="{1320B5F6-536B-4653-802B-5E1F297F3DCA}" destId="{549202B8-A91F-4BD9-823A-8BD1C8A5ABFE}" srcOrd="0" destOrd="0" presId="urn:microsoft.com/office/officeart/2017/3/layout/HorizontalPathTimeline"/>
    <dgm:cxn modelId="{DF0C30DF-4F9C-4BB6-90E7-C1BCE2825D88}" type="presOf" srcId="{FC513D59-59B3-4A8F-9C33-0871C00329BC}" destId="{5C9844F9-BD9F-4869-B48B-D2426B74BF9F}" srcOrd="0" destOrd="0" presId="urn:microsoft.com/office/officeart/2017/3/layout/HorizontalPathTimeline"/>
    <dgm:cxn modelId="{C31606EE-27C2-468C-AE11-F0CCEC4381D4}" srcId="{F16492CC-9561-4A0B-8FD0-8DC569F2B3AF}" destId="{5AC088E7-CAA5-4449-A071-675227411A5D}" srcOrd="0" destOrd="0" parTransId="{0DCAABE3-ADAB-47E2-9358-A7EE8B821559}" sibTransId="{580311D5-E2EC-4C94-84B8-45D51BD478E7}"/>
    <dgm:cxn modelId="{251C16F6-3A0C-4F90-BB04-B70B47B2DA0D}" type="presOf" srcId="{73570CF3-318D-488B-A02B-3AEA8EB358B7}" destId="{26F14864-E7F0-4C4D-BD00-31CD7D1E91E2}" srcOrd="0" destOrd="0" presId="urn:microsoft.com/office/officeart/2017/3/layout/HorizontalPathTimeline"/>
    <dgm:cxn modelId="{4213E6FC-16A7-4551-B0E3-DEEC47587A93}" srcId="{7F9D7F75-F713-46E1-9A5B-93E2BE8CE23F}" destId="{73570CF3-318D-488B-A02B-3AEA8EB358B7}" srcOrd="3" destOrd="0" parTransId="{CC2FA034-B780-4A07-82B1-8F8332A67184}" sibTransId="{50ED26DA-F3D8-46AC-BB27-F6F3562A47C7}"/>
    <dgm:cxn modelId="{CE8663FF-EA12-45FF-A1D3-85642EF26652}" srcId="{7F9D7F75-F713-46E1-9A5B-93E2BE8CE23F}" destId="{E8096C21-F03F-4D1D-8E31-355A13D4BB4F}" srcOrd="1" destOrd="0" parTransId="{3E36944F-796C-4DFF-9127-77346D03845F}" sibTransId="{177D3913-EC94-49B2-BC4D-80F0EA023F20}"/>
    <dgm:cxn modelId="{80A805A1-10DE-4F70-9815-AB4B2D5CEC64}" type="presParOf" srcId="{DA51D20B-DCAC-420E-9733-2CDE2B24E185}" destId="{E4DB5BCA-00B3-4E62-90AA-9AA00F04A0A9}" srcOrd="0" destOrd="0" presId="urn:microsoft.com/office/officeart/2017/3/layout/HorizontalPathTimeline"/>
    <dgm:cxn modelId="{D55D2A0F-360C-4BB0-8809-C14605F93587}" type="presParOf" srcId="{DA51D20B-DCAC-420E-9733-2CDE2B24E185}" destId="{6CCF4A8D-BB76-4EBD-A9FA-D05C3C20C2BF}" srcOrd="1" destOrd="0" presId="urn:microsoft.com/office/officeart/2017/3/layout/HorizontalPathTimeline"/>
    <dgm:cxn modelId="{6B375F5E-D830-4213-9B97-E608BC37BCC1}" type="presParOf" srcId="{6CCF4A8D-BB76-4EBD-A9FA-D05C3C20C2BF}" destId="{6E2693CE-0958-4EFD-A13B-4EDE3EB74F7C}" srcOrd="0" destOrd="0" presId="urn:microsoft.com/office/officeart/2017/3/layout/HorizontalPathTimeline"/>
    <dgm:cxn modelId="{33C6ADD5-8905-4CF5-ABCC-3732DA3EFEFC}" type="presParOf" srcId="{6E2693CE-0958-4EFD-A13B-4EDE3EB74F7C}" destId="{60F49395-59F1-4C76-BFE2-2C233718EA78}" srcOrd="0" destOrd="0" presId="urn:microsoft.com/office/officeart/2017/3/layout/HorizontalPathTimeline"/>
    <dgm:cxn modelId="{8871361A-9552-4B53-AD79-9621EAE211B1}" type="presParOf" srcId="{6E2693CE-0958-4EFD-A13B-4EDE3EB74F7C}" destId="{0BBF195E-CFFB-4082-8B5C-6712A72B3C03}" srcOrd="1" destOrd="0" presId="urn:microsoft.com/office/officeart/2017/3/layout/HorizontalPathTimeline"/>
    <dgm:cxn modelId="{EAE69351-28D6-455D-A580-50CD21895745}" type="presParOf" srcId="{0BBF195E-CFFB-4082-8B5C-6712A72B3C03}" destId="{63821892-0CF9-41FB-9CE2-77AAE4C4E34C}" srcOrd="0" destOrd="0" presId="urn:microsoft.com/office/officeart/2017/3/layout/HorizontalPathTimeline"/>
    <dgm:cxn modelId="{D4D700F3-CC13-417A-8C45-57DFB0198447}" type="presParOf" srcId="{0BBF195E-CFFB-4082-8B5C-6712A72B3C03}" destId="{E8B0CBFA-B062-4402-84F3-697BBBD367D5}" srcOrd="1" destOrd="0" presId="urn:microsoft.com/office/officeart/2017/3/layout/HorizontalPathTimeline"/>
    <dgm:cxn modelId="{5E1E29F3-FE5B-49B3-937B-968587080815}" type="presParOf" srcId="{6E2693CE-0958-4EFD-A13B-4EDE3EB74F7C}" destId="{7D1543AB-539B-4FD6-9CEF-519995C7C416}" srcOrd="2" destOrd="0" presId="urn:microsoft.com/office/officeart/2017/3/layout/HorizontalPathTimeline"/>
    <dgm:cxn modelId="{39E6E9B7-59EA-4F80-B402-F0E55ACB39F0}" type="presParOf" srcId="{6E2693CE-0958-4EFD-A13B-4EDE3EB74F7C}" destId="{1BD2B6FC-EDEA-426A-9E2F-5079D18DA57F}" srcOrd="3" destOrd="0" presId="urn:microsoft.com/office/officeart/2017/3/layout/HorizontalPathTimeline"/>
    <dgm:cxn modelId="{6ED3EB2C-71B8-48A9-8D35-3D7C5CC63834}" type="presParOf" srcId="{6E2693CE-0958-4EFD-A13B-4EDE3EB74F7C}" destId="{C2841D07-F2E1-44C0-9E74-A36D21C54E82}" srcOrd="4" destOrd="0" presId="urn:microsoft.com/office/officeart/2017/3/layout/HorizontalPathTimeline"/>
    <dgm:cxn modelId="{070B63BE-2A56-486B-A5F2-36D725CC31E9}" type="presParOf" srcId="{6CCF4A8D-BB76-4EBD-A9FA-D05C3C20C2BF}" destId="{40F00AF5-2BD4-49C9-AD30-6C4BD6DA0F0D}" srcOrd="1" destOrd="0" presId="urn:microsoft.com/office/officeart/2017/3/layout/HorizontalPathTimeline"/>
    <dgm:cxn modelId="{FD09E7E7-9561-45EA-BC4A-085930D13D33}" type="presParOf" srcId="{6CCF4A8D-BB76-4EBD-A9FA-D05C3C20C2BF}" destId="{D62B1975-1DB6-48C2-80D6-37518036D1D7}" srcOrd="2" destOrd="0" presId="urn:microsoft.com/office/officeart/2017/3/layout/HorizontalPathTimeline"/>
    <dgm:cxn modelId="{1F1A649E-8F06-4AB8-8852-49BC924E17D8}" type="presParOf" srcId="{D62B1975-1DB6-48C2-80D6-37518036D1D7}" destId="{C6C0E09B-F592-42BC-A18B-1D5D257847B4}" srcOrd="0" destOrd="0" presId="urn:microsoft.com/office/officeart/2017/3/layout/HorizontalPathTimeline"/>
    <dgm:cxn modelId="{19BB5FE9-A724-447C-8C99-F12A2CD91F64}" type="presParOf" srcId="{D62B1975-1DB6-48C2-80D6-37518036D1D7}" destId="{E239A655-D086-45B7-A0A6-190C07670865}" srcOrd="1" destOrd="0" presId="urn:microsoft.com/office/officeart/2017/3/layout/HorizontalPathTimeline"/>
    <dgm:cxn modelId="{BF9A7E95-0CD8-4DE7-9C3E-A88E0EE52061}" type="presParOf" srcId="{E239A655-D086-45B7-A0A6-190C07670865}" destId="{382A095F-1663-431B-9B1B-A6B87D33CFC1}" srcOrd="0" destOrd="0" presId="urn:microsoft.com/office/officeart/2017/3/layout/HorizontalPathTimeline"/>
    <dgm:cxn modelId="{80A8FC1F-DF8E-4F19-ACAE-E48FA9CC857C}" type="presParOf" srcId="{E239A655-D086-45B7-A0A6-190C07670865}" destId="{44AB96D4-E17C-4DBF-B67A-A76019FF5389}" srcOrd="1" destOrd="0" presId="urn:microsoft.com/office/officeart/2017/3/layout/HorizontalPathTimeline"/>
    <dgm:cxn modelId="{0F85D3A6-BF0F-41D0-AFBF-0903D6B1B10C}" type="presParOf" srcId="{D62B1975-1DB6-48C2-80D6-37518036D1D7}" destId="{308CB63B-13DC-4297-86AB-520EDA6450E0}" srcOrd="2" destOrd="0" presId="urn:microsoft.com/office/officeart/2017/3/layout/HorizontalPathTimeline"/>
    <dgm:cxn modelId="{5841CA34-EF15-4781-A5FC-890C0F4E7439}" type="presParOf" srcId="{D62B1975-1DB6-48C2-80D6-37518036D1D7}" destId="{18E17DC5-24D0-45CB-8C8C-3CA3E1874F86}" srcOrd="3" destOrd="0" presId="urn:microsoft.com/office/officeart/2017/3/layout/HorizontalPathTimeline"/>
    <dgm:cxn modelId="{A76A5CD6-8B0E-49B9-AC5D-74CDCBAC93BB}" type="presParOf" srcId="{D62B1975-1DB6-48C2-80D6-37518036D1D7}" destId="{6EF5EE49-98C8-485C-BDCC-C73802262A12}" srcOrd="4" destOrd="0" presId="urn:microsoft.com/office/officeart/2017/3/layout/HorizontalPathTimeline"/>
    <dgm:cxn modelId="{9D3EB82B-0861-43AA-9E5B-34DF206C5B92}" type="presParOf" srcId="{6CCF4A8D-BB76-4EBD-A9FA-D05C3C20C2BF}" destId="{5C2F8AB5-3966-41E9-87BD-04E52D3EF050}" srcOrd="3" destOrd="0" presId="urn:microsoft.com/office/officeart/2017/3/layout/HorizontalPathTimeline"/>
    <dgm:cxn modelId="{32F71431-5B18-4A71-A62F-6E4D3011B280}" type="presParOf" srcId="{6CCF4A8D-BB76-4EBD-A9FA-D05C3C20C2BF}" destId="{B5CDF5B8-B20D-4707-B016-2441E77B4229}" srcOrd="4" destOrd="0" presId="urn:microsoft.com/office/officeart/2017/3/layout/HorizontalPathTimeline"/>
    <dgm:cxn modelId="{B94DBDB5-B7C4-4D9C-AC11-E3D825F081F0}" type="presParOf" srcId="{B5CDF5B8-B20D-4707-B016-2441E77B4229}" destId="{5C9844F9-BD9F-4869-B48B-D2426B74BF9F}" srcOrd="0" destOrd="0" presId="urn:microsoft.com/office/officeart/2017/3/layout/HorizontalPathTimeline"/>
    <dgm:cxn modelId="{EE8529F5-5813-4300-9B61-3D4F3A25E36D}" type="presParOf" srcId="{B5CDF5B8-B20D-4707-B016-2441E77B4229}" destId="{96C9279A-0B47-414F-8653-D1E22C247058}" srcOrd="1" destOrd="0" presId="urn:microsoft.com/office/officeart/2017/3/layout/HorizontalPathTimeline"/>
    <dgm:cxn modelId="{37293A94-9F15-40BE-8D75-A5FD67863768}" type="presParOf" srcId="{96C9279A-0B47-414F-8653-D1E22C247058}" destId="{C05AC336-3D8B-4E00-A77C-79E99FF658B9}" srcOrd="0" destOrd="0" presId="urn:microsoft.com/office/officeart/2017/3/layout/HorizontalPathTimeline"/>
    <dgm:cxn modelId="{DAC0FD64-337C-4EA0-B1E7-BE5693A4283C}" type="presParOf" srcId="{96C9279A-0B47-414F-8653-D1E22C247058}" destId="{7802D4D9-8E11-4D97-9C6B-3F45D8779C9B}" srcOrd="1" destOrd="0" presId="urn:microsoft.com/office/officeart/2017/3/layout/HorizontalPathTimeline"/>
    <dgm:cxn modelId="{679B7D50-C100-4247-873F-A7B962A4B340}" type="presParOf" srcId="{B5CDF5B8-B20D-4707-B016-2441E77B4229}" destId="{AAE7C470-47D1-4579-884B-205E9159676C}" srcOrd="2" destOrd="0" presId="urn:microsoft.com/office/officeart/2017/3/layout/HorizontalPathTimeline"/>
    <dgm:cxn modelId="{91FD8705-8799-44A5-81A0-65AF7FEB6924}" type="presParOf" srcId="{B5CDF5B8-B20D-4707-B016-2441E77B4229}" destId="{A5E337FC-6475-4569-B707-0DDC0B557947}" srcOrd="3" destOrd="0" presId="urn:microsoft.com/office/officeart/2017/3/layout/HorizontalPathTimeline"/>
    <dgm:cxn modelId="{1939FBE6-0204-45CF-9E6C-C45FE402A174}" type="presParOf" srcId="{B5CDF5B8-B20D-4707-B016-2441E77B4229}" destId="{9BFB79B7-CB97-49E4-9CEE-5D163F8FD0E2}" srcOrd="4" destOrd="0" presId="urn:microsoft.com/office/officeart/2017/3/layout/HorizontalPathTimeline"/>
    <dgm:cxn modelId="{2DB4046C-C933-4D70-BE17-562D4E9038D7}" type="presParOf" srcId="{6CCF4A8D-BB76-4EBD-A9FA-D05C3C20C2BF}" destId="{E7CF8855-DE46-42BA-9E3C-02B637E54EF1}" srcOrd="5" destOrd="0" presId="urn:microsoft.com/office/officeart/2017/3/layout/HorizontalPathTimeline"/>
    <dgm:cxn modelId="{D28BC3A1-EC0E-4985-BE24-5B8F09525B7C}" type="presParOf" srcId="{6CCF4A8D-BB76-4EBD-A9FA-D05C3C20C2BF}" destId="{E4BDD721-D7A4-49F6-A81B-AF61D5166E97}" srcOrd="6" destOrd="0" presId="urn:microsoft.com/office/officeart/2017/3/layout/HorizontalPathTimeline"/>
    <dgm:cxn modelId="{C3D46120-5BE4-41FF-ACDD-90322B1EE6B7}" type="presParOf" srcId="{E4BDD721-D7A4-49F6-A81B-AF61D5166E97}" destId="{26F14864-E7F0-4C4D-BD00-31CD7D1E91E2}" srcOrd="0" destOrd="0" presId="urn:microsoft.com/office/officeart/2017/3/layout/HorizontalPathTimeline"/>
    <dgm:cxn modelId="{7B07A548-9B85-4C09-B399-103206BB5D61}" type="presParOf" srcId="{E4BDD721-D7A4-49F6-A81B-AF61D5166E97}" destId="{CB48BA65-5F64-4A76-8787-6FC17B3E30C4}" srcOrd="1" destOrd="0" presId="urn:microsoft.com/office/officeart/2017/3/layout/HorizontalPathTimeline"/>
    <dgm:cxn modelId="{975C4188-AEEA-4AE7-AC7F-4C9DAD2E43C2}" type="presParOf" srcId="{CB48BA65-5F64-4A76-8787-6FC17B3E30C4}" destId="{549202B8-A91F-4BD9-823A-8BD1C8A5ABFE}" srcOrd="0" destOrd="0" presId="urn:microsoft.com/office/officeart/2017/3/layout/HorizontalPathTimeline"/>
    <dgm:cxn modelId="{0FCE3329-199B-4EF2-BA2E-9D83D358D24E}" type="presParOf" srcId="{CB48BA65-5F64-4A76-8787-6FC17B3E30C4}" destId="{C40A8B5C-0D21-4CFE-937D-1FBB4763EE31}" srcOrd="1" destOrd="0" presId="urn:microsoft.com/office/officeart/2017/3/layout/HorizontalPathTimeline"/>
    <dgm:cxn modelId="{E8EA8D9B-6AB9-43EA-8952-A40006F713D4}" type="presParOf" srcId="{E4BDD721-D7A4-49F6-A81B-AF61D5166E97}" destId="{7FF3F286-C964-4897-80B3-51E49F2450D9}" srcOrd="2" destOrd="0" presId="urn:microsoft.com/office/officeart/2017/3/layout/HorizontalPathTimeline"/>
    <dgm:cxn modelId="{53AC9782-1848-4339-A8FD-CD75DC5E19F9}" type="presParOf" srcId="{E4BDD721-D7A4-49F6-A81B-AF61D5166E97}" destId="{C11237BD-7087-4640-83E5-F1976E594280}" srcOrd="3" destOrd="0" presId="urn:microsoft.com/office/officeart/2017/3/layout/HorizontalPathTimeline"/>
    <dgm:cxn modelId="{B54E6000-6AD9-4D17-95B9-D987B8074E2D}" type="presParOf" srcId="{E4BDD721-D7A4-49F6-A81B-AF61D5166E97}" destId="{CC6F9B62-E2ED-43FE-83C5-92529C25100C}" srcOrd="4" destOrd="0" presId="urn:microsoft.com/office/officeart/2017/3/layout/HorizontalPathTimeline"/>
    <dgm:cxn modelId="{1D181576-C404-4B78-9F6D-6C0155924FAF}" type="presParOf" srcId="{6CCF4A8D-BB76-4EBD-A9FA-D05C3C20C2BF}" destId="{5DB1CAE8-2FB6-4DD0-A3D5-63889BAD4A54}" srcOrd="7" destOrd="0" presId="urn:microsoft.com/office/officeart/2017/3/layout/HorizontalPathTimeline"/>
    <dgm:cxn modelId="{FAFAB913-A4C3-43EC-805A-0D013D1FEDFD}" type="presParOf" srcId="{6CCF4A8D-BB76-4EBD-A9FA-D05C3C20C2BF}" destId="{B0B6FC3A-B58D-4F1B-AA57-EA2E5C814848}" srcOrd="8" destOrd="0" presId="urn:microsoft.com/office/officeart/2017/3/layout/HorizontalPathTimeline"/>
    <dgm:cxn modelId="{9181625C-811E-47EF-9855-2BD95388FD7E}" type="presParOf" srcId="{B0B6FC3A-B58D-4F1B-AA57-EA2E5C814848}" destId="{9CDC39D0-187A-4D26-A9DE-2060B2D4BCCB}" srcOrd="0" destOrd="0" presId="urn:microsoft.com/office/officeart/2017/3/layout/HorizontalPathTimeline"/>
    <dgm:cxn modelId="{462B81A7-A67A-4F37-9431-5E5EA03BFB9F}" type="presParOf" srcId="{B0B6FC3A-B58D-4F1B-AA57-EA2E5C814848}" destId="{F841D3A5-6279-40FE-B6E4-C70BCEA58D4F}" srcOrd="1" destOrd="0" presId="urn:microsoft.com/office/officeart/2017/3/layout/HorizontalPathTimeline"/>
    <dgm:cxn modelId="{08B1CB18-D6D7-46C7-A86E-0A5CA355F51F}" type="presParOf" srcId="{F841D3A5-6279-40FE-B6E4-C70BCEA58D4F}" destId="{00A32729-86A8-42F5-81D1-A5C5D4CEFEF7}" srcOrd="0" destOrd="0" presId="urn:microsoft.com/office/officeart/2017/3/layout/HorizontalPathTimeline"/>
    <dgm:cxn modelId="{F16E9A9B-7941-4BB1-AB3B-3653A0CBDBC8}" type="presParOf" srcId="{F841D3A5-6279-40FE-B6E4-C70BCEA58D4F}" destId="{BB928BE2-6AAA-4B3E-98CE-71E3F8A166A4}" srcOrd="1" destOrd="0" presId="urn:microsoft.com/office/officeart/2017/3/layout/HorizontalPathTimeline"/>
    <dgm:cxn modelId="{B848B4D7-DF12-44B3-98E4-896F903D4BD4}" type="presParOf" srcId="{B0B6FC3A-B58D-4F1B-AA57-EA2E5C814848}" destId="{4B034305-3D65-48A7-BD4A-56B87685146F}" srcOrd="2" destOrd="0" presId="urn:microsoft.com/office/officeart/2017/3/layout/HorizontalPathTimeline"/>
    <dgm:cxn modelId="{22DFD3E9-FDEA-4BB1-934C-E856DF41B34D}" type="presParOf" srcId="{B0B6FC3A-B58D-4F1B-AA57-EA2E5C814848}" destId="{DB072A3E-FC2E-4CFD-96E2-C74ADB9936D3}" srcOrd="3" destOrd="0" presId="urn:microsoft.com/office/officeart/2017/3/layout/HorizontalPathTimeline"/>
    <dgm:cxn modelId="{8ED8BCCC-0E80-48FC-8457-3EA17C86F753}" type="presParOf" srcId="{B0B6FC3A-B58D-4F1B-AA57-EA2E5C814848}" destId="{D1440DC2-B53C-4A5A-9504-E5AB061C24F9}" srcOrd="4" destOrd="0" presId="urn:microsoft.com/office/officeart/2017/3/layout/HorizontalPathTimeline"/>
    <dgm:cxn modelId="{C4A92639-908D-4903-BBC1-FD4E492660D8}" type="presParOf" srcId="{6CCF4A8D-BB76-4EBD-A9FA-D05C3C20C2BF}" destId="{8175EF58-E5CD-4FFC-8765-C3AFF7B3216F}" srcOrd="9" destOrd="0" presId="urn:microsoft.com/office/officeart/2017/3/layout/HorizontalPathTimeline"/>
    <dgm:cxn modelId="{79759996-F828-4F2B-BFF8-AAADC14A468E}" type="presParOf" srcId="{6CCF4A8D-BB76-4EBD-A9FA-D05C3C20C2BF}" destId="{0B21D855-4E52-46AE-8EAC-B7DB0876DCA5}" srcOrd="10" destOrd="0" presId="urn:microsoft.com/office/officeart/2017/3/layout/HorizontalPathTimeline"/>
    <dgm:cxn modelId="{7A9B22DD-C9A1-4076-A294-39E1318823A2}" type="presParOf" srcId="{0B21D855-4E52-46AE-8EAC-B7DB0876DCA5}" destId="{93AD69C4-179D-4257-B986-3FA7EC329A77}" srcOrd="0" destOrd="0" presId="urn:microsoft.com/office/officeart/2017/3/layout/HorizontalPathTimeline"/>
    <dgm:cxn modelId="{CFA15879-EF8C-4FB1-B2A0-A72864ABCFCE}" type="presParOf" srcId="{0B21D855-4E52-46AE-8EAC-B7DB0876DCA5}" destId="{FA9FDFAB-A07F-464F-8595-87FFB9909F34}" srcOrd="1" destOrd="0" presId="urn:microsoft.com/office/officeart/2017/3/layout/HorizontalPathTimeline"/>
    <dgm:cxn modelId="{7FEFE649-EB45-47F5-90B1-5FB35A359507}" type="presParOf" srcId="{FA9FDFAB-A07F-464F-8595-87FFB9909F34}" destId="{C48BFBD2-6807-4B17-BC5D-3C49B3D283C4}" srcOrd="0" destOrd="0" presId="urn:microsoft.com/office/officeart/2017/3/layout/HorizontalPathTimeline"/>
    <dgm:cxn modelId="{A81C88B9-0608-4A12-B031-9AD3EEDC747D}" type="presParOf" srcId="{FA9FDFAB-A07F-464F-8595-87FFB9909F34}" destId="{327D648E-18B4-4AC0-BA2A-E11BAB15B00D}" srcOrd="1" destOrd="0" presId="urn:microsoft.com/office/officeart/2017/3/layout/HorizontalPathTimeline"/>
    <dgm:cxn modelId="{D52F1C3E-7565-4262-868F-334AAB745C85}" type="presParOf" srcId="{0B21D855-4E52-46AE-8EAC-B7DB0876DCA5}" destId="{A6130935-F5C6-4872-B70B-811D5392A2FA}" srcOrd="2" destOrd="0" presId="urn:microsoft.com/office/officeart/2017/3/layout/HorizontalPathTimeline"/>
    <dgm:cxn modelId="{C05F37F8-1E73-4603-89DF-163F16ABF650}" type="presParOf" srcId="{0B21D855-4E52-46AE-8EAC-B7DB0876DCA5}" destId="{1CE46CF0-A6F9-4885-9BB1-41AD3C330A4E}" srcOrd="3" destOrd="0" presId="urn:microsoft.com/office/officeart/2017/3/layout/HorizontalPathTimeline"/>
    <dgm:cxn modelId="{0DC6E4CF-39C7-425E-87F1-40CEFECCEF94}" type="presParOf" srcId="{0B21D855-4E52-46AE-8EAC-B7DB0876DCA5}" destId="{97D4ED44-B059-4E31-ADF3-B64FBE9A29C8}"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3482E-64F1-4FFC-B043-F355D5734C3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3CA61BCE-E975-4A12-B42B-45BE239446D1}">
      <dgm:prSet/>
      <dgm:spPr/>
      <dgm:t>
        <a:bodyPr/>
        <a:lstStyle/>
        <a:p>
          <a:r>
            <a:rPr lang="fr-CA"/>
            <a:t>Le cours est divisé en trois parties</a:t>
          </a:r>
          <a:endParaRPr lang="en-US"/>
        </a:p>
      </dgm:t>
    </dgm:pt>
    <dgm:pt modelId="{D78A9E54-03A8-414B-8B63-D837075DE86C}" type="parTrans" cxnId="{DCD4CEC4-153D-42D2-A13B-7DBF53B8EC81}">
      <dgm:prSet/>
      <dgm:spPr/>
      <dgm:t>
        <a:bodyPr/>
        <a:lstStyle/>
        <a:p>
          <a:endParaRPr lang="en-US"/>
        </a:p>
      </dgm:t>
    </dgm:pt>
    <dgm:pt modelId="{F9350830-7353-4389-8AF1-7C2B4A6502AD}" type="sibTrans" cxnId="{DCD4CEC4-153D-42D2-A13B-7DBF53B8EC81}">
      <dgm:prSet/>
      <dgm:spPr/>
      <dgm:t>
        <a:bodyPr/>
        <a:lstStyle/>
        <a:p>
          <a:endParaRPr lang="en-US"/>
        </a:p>
      </dgm:t>
    </dgm:pt>
    <dgm:pt modelId="{8436CC3B-1A6A-48F6-81EE-F0229B867FD6}">
      <dgm:prSet/>
      <dgm:spPr/>
      <dgm:t>
        <a:bodyPr/>
        <a:lstStyle/>
        <a:p>
          <a:r>
            <a:rPr lang="fr-CA"/>
            <a:t>Notes de cours disponibles en ligne</a:t>
          </a:r>
          <a:endParaRPr lang="en-US"/>
        </a:p>
      </dgm:t>
    </dgm:pt>
    <dgm:pt modelId="{CA237AF3-6708-41B7-B047-D84D23B94961}" type="parTrans" cxnId="{06A374CD-7B88-4EA1-BBCD-150AB3301B41}">
      <dgm:prSet/>
      <dgm:spPr/>
      <dgm:t>
        <a:bodyPr/>
        <a:lstStyle/>
        <a:p>
          <a:endParaRPr lang="en-US"/>
        </a:p>
      </dgm:t>
    </dgm:pt>
    <dgm:pt modelId="{A8BB2E44-D7BA-4F16-A4E5-9606A84ED9E2}" type="sibTrans" cxnId="{06A374CD-7B88-4EA1-BBCD-150AB3301B41}">
      <dgm:prSet/>
      <dgm:spPr/>
      <dgm:t>
        <a:bodyPr/>
        <a:lstStyle/>
        <a:p>
          <a:endParaRPr lang="en-US"/>
        </a:p>
      </dgm:t>
    </dgm:pt>
    <dgm:pt modelId="{DF55AB80-079A-4C12-B7F9-B6AB7C822456}">
      <dgm:prSet/>
      <dgm:spPr/>
      <dgm:t>
        <a:bodyPr/>
        <a:lstStyle/>
        <a:p>
          <a:r>
            <a:rPr lang="fr-CA"/>
            <a:t>Travaux pratiques et projet de session</a:t>
          </a:r>
          <a:endParaRPr lang="en-US"/>
        </a:p>
      </dgm:t>
    </dgm:pt>
    <dgm:pt modelId="{8BFADD36-50F2-4AD4-9D2B-1F5BEC515EF1}" type="parTrans" cxnId="{ECC9C01D-7792-43FD-B7D8-2193AF435C1D}">
      <dgm:prSet/>
      <dgm:spPr/>
      <dgm:t>
        <a:bodyPr/>
        <a:lstStyle/>
        <a:p>
          <a:endParaRPr lang="en-US"/>
        </a:p>
      </dgm:t>
    </dgm:pt>
    <dgm:pt modelId="{41C8477D-DDB1-4085-B5CD-2927FF9CDD57}" type="sibTrans" cxnId="{ECC9C01D-7792-43FD-B7D8-2193AF435C1D}">
      <dgm:prSet/>
      <dgm:spPr/>
      <dgm:t>
        <a:bodyPr/>
        <a:lstStyle/>
        <a:p>
          <a:endParaRPr lang="en-US"/>
        </a:p>
      </dgm:t>
    </dgm:pt>
    <dgm:pt modelId="{E8B16308-74B2-4AD1-96CC-E222F7A75968}">
      <dgm:prSet/>
      <dgm:spPr/>
      <dgm:t>
        <a:bodyPr/>
        <a:lstStyle/>
        <a:p>
          <a:r>
            <a:rPr lang="fr-CA"/>
            <a:t>Séances de cours du jeudi</a:t>
          </a:r>
          <a:endParaRPr lang="en-US"/>
        </a:p>
      </dgm:t>
    </dgm:pt>
    <dgm:pt modelId="{5517A5D3-43DB-4F3E-900A-E86E62B54284}" type="parTrans" cxnId="{4A0E7DB4-3B6B-4A43-A663-A62398AE3138}">
      <dgm:prSet/>
      <dgm:spPr/>
      <dgm:t>
        <a:bodyPr/>
        <a:lstStyle/>
        <a:p>
          <a:endParaRPr lang="en-US"/>
        </a:p>
      </dgm:t>
    </dgm:pt>
    <dgm:pt modelId="{810CFA7D-F476-417E-A4DE-BF218FE5CAF3}" type="sibTrans" cxnId="{4A0E7DB4-3B6B-4A43-A663-A62398AE3138}">
      <dgm:prSet/>
      <dgm:spPr/>
      <dgm:t>
        <a:bodyPr/>
        <a:lstStyle/>
        <a:p>
          <a:endParaRPr lang="en-US"/>
        </a:p>
      </dgm:t>
    </dgm:pt>
    <dgm:pt modelId="{C95E4DD1-3D56-402F-9CEF-8C3289F74D31}">
      <dgm:prSet/>
      <dgm:spPr/>
      <dgm:t>
        <a:bodyPr/>
        <a:lstStyle/>
        <a:p>
          <a:r>
            <a:rPr lang="fr-CA"/>
            <a:t>INF1035 sera un cours difficile qui vous demandera un travail continu et régulier durant la session</a:t>
          </a:r>
          <a:endParaRPr lang="en-US"/>
        </a:p>
      </dgm:t>
    </dgm:pt>
    <dgm:pt modelId="{F36DB0F7-C9D2-4CC8-B498-0FC556BC35A4}" type="parTrans" cxnId="{6CE855D5-161C-4E6C-9036-AB9DF87A7E03}">
      <dgm:prSet/>
      <dgm:spPr/>
      <dgm:t>
        <a:bodyPr/>
        <a:lstStyle/>
        <a:p>
          <a:endParaRPr lang="en-US"/>
        </a:p>
      </dgm:t>
    </dgm:pt>
    <dgm:pt modelId="{F2648EA3-8F22-4DE9-A9A1-5EF405AF9C16}" type="sibTrans" cxnId="{6CE855D5-161C-4E6C-9036-AB9DF87A7E03}">
      <dgm:prSet/>
      <dgm:spPr/>
      <dgm:t>
        <a:bodyPr/>
        <a:lstStyle/>
        <a:p>
          <a:endParaRPr lang="en-US"/>
        </a:p>
      </dgm:t>
    </dgm:pt>
    <dgm:pt modelId="{CC0126D0-29D9-41EA-9887-69224D96935F}" type="pres">
      <dgm:prSet presAssocID="{B8A3482E-64F1-4FFC-B043-F355D5734C31}" presName="Name0" presStyleCnt="0">
        <dgm:presLayoutVars>
          <dgm:dir/>
          <dgm:animLvl val="lvl"/>
          <dgm:resizeHandles val="exact"/>
        </dgm:presLayoutVars>
      </dgm:prSet>
      <dgm:spPr/>
    </dgm:pt>
    <dgm:pt modelId="{00E455AB-AE0B-40A1-AD20-BB67B3759258}" type="pres">
      <dgm:prSet presAssocID="{C95E4DD1-3D56-402F-9CEF-8C3289F74D31}" presName="boxAndChildren" presStyleCnt="0"/>
      <dgm:spPr/>
    </dgm:pt>
    <dgm:pt modelId="{ADC5E16A-4B62-4906-AFA8-CC8E3A0A459B}" type="pres">
      <dgm:prSet presAssocID="{C95E4DD1-3D56-402F-9CEF-8C3289F74D31}" presName="parentTextBox" presStyleLbl="node1" presStyleIdx="0" presStyleCnt="2"/>
      <dgm:spPr/>
    </dgm:pt>
    <dgm:pt modelId="{958F8736-0703-49C7-9220-D44579E92D3F}" type="pres">
      <dgm:prSet presAssocID="{F9350830-7353-4389-8AF1-7C2B4A6502AD}" presName="sp" presStyleCnt="0"/>
      <dgm:spPr/>
    </dgm:pt>
    <dgm:pt modelId="{E88AF1EC-17C0-44EC-A033-C5162642F1D1}" type="pres">
      <dgm:prSet presAssocID="{3CA61BCE-E975-4A12-B42B-45BE239446D1}" presName="arrowAndChildren" presStyleCnt="0"/>
      <dgm:spPr/>
    </dgm:pt>
    <dgm:pt modelId="{04F45DC3-FC21-416A-BA1E-0CD87FA98A8D}" type="pres">
      <dgm:prSet presAssocID="{3CA61BCE-E975-4A12-B42B-45BE239446D1}" presName="parentTextArrow" presStyleLbl="node1" presStyleIdx="0" presStyleCnt="2"/>
      <dgm:spPr/>
    </dgm:pt>
    <dgm:pt modelId="{240F4E30-9D32-40E3-A03D-8CB841F59997}" type="pres">
      <dgm:prSet presAssocID="{3CA61BCE-E975-4A12-B42B-45BE239446D1}" presName="arrow" presStyleLbl="node1" presStyleIdx="1" presStyleCnt="2"/>
      <dgm:spPr/>
    </dgm:pt>
    <dgm:pt modelId="{F46B968B-9534-4355-892E-4F5691D244D0}" type="pres">
      <dgm:prSet presAssocID="{3CA61BCE-E975-4A12-B42B-45BE239446D1}" presName="descendantArrow" presStyleCnt="0"/>
      <dgm:spPr/>
    </dgm:pt>
    <dgm:pt modelId="{0B342898-2763-4319-8DFA-62DA2A3664BB}" type="pres">
      <dgm:prSet presAssocID="{8436CC3B-1A6A-48F6-81EE-F0229B867FD6}" presName="childTextArrow" presStyleLbl="fgAccFollowNode1" presStyleIdx="0" presStyleCnt="3">
        <dgm:presLayoutVars>
          <dgm:bulletEnabled val="1"/>
        </dgm:presLayoutVars>
      </dgm:prSet>
      <dgm:spPr/>
    </dgm:pt>
    <dgm:pt modelId="{A52AF89B-2681-4AEE-BA74-74CD1E838370}" type="pres">
      <dgm:prSet presAssocID="{DF55AB80-079A-4C12-B7F9-B6AB7C822456}" presName="childTextArrow" presStyleLbl="fgAccFollowNode1" presStyleIdx="1" presStyleCnt="3">
        <dgm:presLayoutVars>
          <dgm:bulletEnabled val="1"/>
        </dgm:presLayoutVars>
      </dgm:prSet>
      <dgm:spPr/>
    </dgm:pt>
    <dgm:pt modelId="{4733050D-2C2E-4531-A7F4-5697FA2C66D3}" type="pres">
      <dgm:prSet presAssocID="{E8B16308-74B2-4AD1-96CC-E222F7A75968}" presName="childTextArrow" presStyleLbl="fgAccFollowNode1" presStyleIdx="2" presStyleCnt="3">
        <dgm:presLayoutVars>
          <dgm:bulletEnabled val="1"/>
        </dgm:presLayoutVars>
      </dgm:prSet>
      <dgm:spPr/>
    </dgm:pt>
  </dgm:ptLst>
  <dgm:cxnLst>
    <dgm:cxn modelId="{CCB84812-B18E-4791-A7AC-D2390BFE4013}" type="presOf" srcId="{B8A3482E-64F1-4FFC-B043-F355D5734C31}" destId="{CC0126D0-29D9-41EA-9887-69224D96935F}" srcOrd="0" destOrd="0" presId="urn:microsoft.com/office/officeart/2005/8/layout/process4"/>
    <dgm:cxn modelId="{ECC9C01D-7792-43FD-B7D8-2193AF435C1D}" srcId="{3CA61BCE-E975-4A12-B42B-45BE239446D1}" destId="{DF55AB80-079A-4C12-B7F9-B6AB7C822456}" srcOrd="1" destOrd="0" parTransId="{8BFADD36-50F2-4AD4-9D2B-1F5BEC515EF1}" sibTransId="{41C8477D-DDB1-4085-B5CD-2927FF9CDD57}"/>
    <dgm:cxn modelId="{0012D464-73F8-4672-BD52-DDE95112238F}" type="presOf" srcId="{3CA61BCE-E975-4A12-B42B-45BE239446D1}" destId="{04F45DC3-FC21-416A-BA1E-0CD87FA98A8D}" srcOrd="0" destOrd="0" presId="urn:microsoft.com/office/officeart/2005/8/layout/process4"/>
    <dgm:cxn modelId="{81EE7C49-1536-421A-9C5E-51B459B725D2}" type="presOf" srcId="{DF55AB80-079A-4C12-B7F9-B6AB7C822456}" destId="{A52AF89B-2681-4AEE-BA74-74CD1E838370}" srcOrd="0" destOrd="0" presId="urn:microsoft.com/office/officeart/2005/8/layout/process4"/>
    <dgm:cxn modelId="{9E13AD76-BB99-44EE-8736-EAACB2A2671F}" type="presOf" srcId="{E8B16308-74B2-4AD1-96CC-E222F7A75968}" destId="{4733050D-2C2E-4531-A7F4-5697FA2C66D3}" srcOrd="0" destOrd="0" presId="urn:microsoft.com/office/officeart/2005/8/layout/process4"/>
    <dgm:cxn modelId="{8183E296-099C-422B-BBB6-BB7E34E98F0E}" type="presOf" srcId="{C95E4DD1-3D56-402F-9CEF-8C3289F74D31}" destId="{ADC5E16A-4B62-4906-AFA8-CC8E3A0A459B}" srcOrd="0" destOrd="0" presId="urn:microsoft.com/office/officeart/2005/8/layout/process4"/>
    <dgm:cxn modelId="{51A373AB-EAAA-4DD8-9E41-43C79409102E}" type="presOf" srcId="{3CA61BCE-E975-4A12-B42B-45BE239446D1}" destId="{240F4E30-9D32-40E3-A03D-8CB841F59997}" srcOrd="1" destOrd="0" presId="urn:microsoft.com/office/officeart/2005/8/layout/process4"/>
    <dgm:cxn modelId="{4A0E7DB4-3B6B-4A43-A663-A62398AE3138}" srcId="{3CA61BCE-E975-4A12-B42B-45BE239446D1}" destId="{E8B16308-74B2-4AD1-96CC-E222F7A75968}" srcOrd="2" destOrd="0" parTransId="{5517A5D3-43DB-4F3E-900A-E86E62B54284}" sibTransId="{810CFA7D-F476-417E-A4DE-BF218FE5CAF3}"/>
    <dgm:cxn modelId="{0C6CD8B5-CD23-44E9-AB15-F8AC8E8BA32E}" type="presOf" srcId="{8436CC3B-1A6A-48F6-81EE-F0229B867FD6}" destId="{0B342898-2763-4319-8DFA-62DA2A3664BB}" srcOrd="0" destOrd="0" presId="urn:microsoft.com/office/officeart/2005/8/layout/process4"/>
    <dgm:cxn modelId="{DCD4CEC4-153D-42D2-A13B-7DBF53B8EC81}" srcId="{B8A3482E-64F1-4FFC-B043-F355D5734C31}" destId="{3CA61BCE-E975-4A12-B42B-45BE239446D1}" srcOrd="0" destOrd="0" parTransId="{D78A9E54-03A8-414B-8B63-D837075DE86C}" sibTransId="{F9350830-7353-4389-8AF1-7C2B4A6502AD}"/>
    <dgm:cxn modelId="{06A374CD-7B88-4EA1-BBCD-150AB3301B41}" srcId="{3CA61BCE-E975-4A12-B42B-45BE239446D1}" destId="{8436CC3B-1A6A-48F6-81EE-F0229B867FD6}" srcOrd="0" destOrd="0" parTransId="{CA237AF3-6708-41B7-B047-D84D23B94961}" sibTransId="{A8BB2E44-D7BA-4F16-A4E5-9606A84ED9E2}"/>
    <dgm:cxn modelId="{6CE855D5-161C-4E6C-9036-AB9DF87A7E03}" srcId="{B8A3482E-64F1-4FFC-B043-F355D5734C31}" destId="{C95E4DD1-3D56-402F-9CEF-8C3289F74D31}" srcOrd="1" destOrd="0" parTransId="{F36DB0F7-C9D2-4CC8-B498-0FC556BC35A4}" sibTransId="{F2648EA3-8F22-4DE9-A9A1-5EF405AF9C16}"/>
    <dgm:cxn modelId="{3B692474-EF9D-480C-868E-FBD03224D358}" type="presParOf" srcId="{CC0126D0-29D9-41EA-9887-69224D96935F}" destId="{00E455AB-AE0B-40A1-AD20-BB67B3759258}" srcOrd="0" destOrd="0" presId="urn:microsoft.com/office/officeart/2005/8/layout/process4"/>
    <dgm:cxn modelId="{AF32871A-C3A4-4CE3-B091-B35E707151F8}" type="presParOf" srcId="{00E455AB-AE0B-40A1-AD20-BB67B3759258}" destId="{ADC5E16A-4B62-4906-AFA8-CC8E3A0A459B}" srcOrd="0" destOrd="0" presId="urn:microsoft.com/office/officeart/2005/8/layout/process4"/>
    <dgm:cxn modelId="{774A39F9-ECBD-4B30-BEA2-535D721A035E}" type="presParOf" srcId="{CC0126D0-29D9-41EA-9887-69224D96935F}" destId="{958F8736-0703-49C7-9220-D44579E92D3F}" srcOrd="1" destOrd="0" presId="urn:microsoft.com/office/officeart/2005/8/layout/process4"/>
    <dgm:cxn modelId="{7EA25EAF-F8A1-41E5-868C-A1C824A9CD37}" type="presParOf" srcId="{CC0126D0-29D9-41EA-9887-69224D96935F}" destId="{E88AF1EC-17C0-44EC-A033-C5162642F1D1}" srcOrd="2" destOrd="0" presId="urn:microsoft.com/office/officeart/2005/8/layout/process4"/>
    <dgm:cxn modelId="{AE118D7E-3B98-47EA-95BC-8294DBAE6275}" type="presParOf" srcId="{E88AF1EC-17C0-44EC-A033-C5162642F1D1}" destId="{04F45DC3-FC21-416A-BA1E-0CD87FA98A8D}" srcOrd="0" destOrd="0" presId="urn:microsoft.com/office/officeart/2005/8/layout/process4"/>
    <dgm:cxn modelId="{90DF3B07-FDF3-442E-8DB8-F650C75095FD}" type="presParOf" srcId="{E88AF1EC-17C0-44EC-A033-C5162642F1D1}" destId="{240F4E30-9D32-40E3-A03D-8CB841F59997}" srcOrd="1" destOrd="0" presId="urn:microsoft.com/office/officeart/2005/8/layout/process4"/>
    <dgm:cxn modelId="{262698EB-23BD-4D7A-99CD-478EB03FE6BD}" type="presParOf" srcId="{E88AF1EC-17C0-44EC-A033-C5162642F1D1}" destId="{F46B968B-9534-4355-892E-4F5691D244D0}" srcOrd="2" destOrd="0" presId="urn:microsoft.com/office/officeart/2005/8/layout/process4"/>
    <dgm:cxn modelId="{E9AB13AE-A38B-45E7-870C-11DD3BDD1262}" type="presParOf" srcId="{F46B968B-9534-4355-892E-4F5691D244D0}" destId="{0B342898-2763-4319-8DFA-62DA2A3664BB}" srcOrd="0" destOrd="0" presId="urn:microsoft.com/office/officeart/2005/8/layout/process4"/>
    <dgm:cxn modelId="{1A19B1A2-90FA-49FE-9172-ECB1A4C8EC12}" type="presParOf" srcId="{F46B968B-9534-4355-892E-4F5691D244D0}" destId="{A52AF89B-2681-4AEE-BA74-74CD1E838370}" srcOrd="1" destOrd="0" presId="urn:microsoft.com/office/officeart/2005/8/layout/process4"/>
    <dgm:cxn modelId="{9847131D-E1DD-4C6A-A23B-FAA08E4614C1}" type="presParOf" srcId="{F46B968B-9534-4355-892E-4F5691D244D0}" destId="{4733050D-2C2E-4531-A7F4-5697FA2C66D3}"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D9C51-6C42-40FE-A564-2EB6FC47D3E8}"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22560D6-BD13-40F5-96D3-B598A525FAD8}">
      <dgm:prSet custT="1"/>
      <dgm:spPr/>
      <dgm:t>
        <a:bodyPr/>
        <a:lstStyle/>
        <a:p>
          <a:pPr>
            <a:defRPr b="1"/>
          </a:pPr>
          <a:r>
            <a:rPr lang="fr-CA" sz="3200" dirty="0"/>
            <a:t>Lisez les notes de cours!</a:t>
          </a:r>
          <a:endParaRPr lang="en-US" sz="3200" dirty="0"/>
        </a:p>
      </dgm:t>
    </dgm:pt>
    <dgm:pt modelId="{AA635BD0-87B1-4A46-8006-449ACA336D34}" type="parTrans" cxnId="{B0743718-0D57-46D0-81FC-932A4EBF23A5}">
      <dgm:prSet/>
      <dgm:spPr/>
      <dgm:t>
        <a:bodyPr/>
        <a:lstStyle/>
        <a:p>
          <a:endParaRPr lang="en-US"/>
        </a:p>
      </dgm:t>
    </dgm:pt>
    <dgm:pt modelId="{C7204BD0-E8A6-4DF4-8B3C-097F850E229F}" type="sibTrans" cxnId="{B0743718-0D57-46D0-81FC-932A4EBF23A5}">
      <dgm:prSet/>
      <dgm:spPr/>
      <dgm:t>
        <a:bodyPr/>
        <a:lstStyle/>
        <a:p>
          <a:endParaRPr lang="en-US"/>
        </a:p>
      </dgm:t>
    </dgm:pt>
    <dgm:pt modelId="{B1D017AA-D5A6-4834-A539-4FD70266E8BF}">
      <dgm:prSet/>
      <dgm:spPr/>
      <dgm:t>
        <a:bodyPr/>
        <a:lstStyle/>
        <a:p>
          <a:r>
            <a:rPr lang="fr-CA"/>
            <a:t>Les séances de cours seront réservées à des études de cas et exemples de code</a:t>
          </a:r>
          <a:endParaRPr lang="en-US"/>
        </a:p>
      </dgm:t>
    </dgm:pt>
    <dgm:pt modelId="{22CC6B2B-4C0A-4C59-89FF-A581C2079C0A}" type="parTrans" cxnId="{98AA93B3-3C8D-4247-BD9E-3133F86CF6D4}">
      <dgm:prSet/>
      <dgm:spPr/>
      <dgm:t>
        <a:bodyPr/>
        <a:lstStyle/>
        <a:p>
          <a:endParaRPr lang="en-US"/>
        </a:p>
      </dgm:t>
    </dgm:pt>
    <dgm:pt modelId="{98169DBD-4C77-4FEE-92D3-CC7B7566663D}" type="sibTrans" cxnId="{98AA93B3-3C8D-4247-BD9E-3133F86CF6D4}">
      <dgm:prSet/>
      <dgm:spPr/>
      <dgm:t>
        <a:bodyPr/>
        <a:lstStyle/>
        <a:p>
          <a:endParaRPr lang="en-US"/>
        </a:p>
      </dgm:t>
    </dgm:pt>
    <dgm:pt modelId="{B8DEA994-5111-49E6-BE41-32826B9D527D}">
      <dgm:prSet/>
      <dgm:spPr/>
      <dgm:t>
        <a:bodyPr/>
        <a:lstStyle/>
        <a:p>
          <a:r>
            <a:rPr lang="fr-CA" dirty="0"/>
            <a:t>Il y aura une période réservée aux questions de clarification des concepts vus dans les notes</a:t>
          </a:r>
          <a:endParaRPr lang="en-US" dirty="0"/>
        </a:p>
      </dgm:t>
    </dgm:pt>
    <dgm:pt modelId="{F13D86B9-8C5E-4B20-9BF9-AD46BFAB048A}" type="parTrans" cxnId="{6F54DD76-ED62-40BC-8D59-AE55A69A26CC}">
      <dgm:prSet/>
      <dgm:spPr/>
      <dgm:t>
        <a:bodyPr/>
        <a:lstStyle/>
        <a:p>
          <a:endParaRPr lang="en-US"/>
        </a:p>
      </dgm:t>
    </dgm:pt>
    <dgm:pt modelId="{9FCE086F-6B3E-4797-8B8C-6F356A6CD45C}" type="sibTrans" cxnId="{6F54DD76-ED62-40BC-8D59-AE55A69A26CC}">
      <dgm:prSet/>
      <dgm:spPr/>
      <dgm:t>
        <a:bodyPr/>
        <a:lstStyle/>
        <a:p>
          <a:endParaRPr lang="en-US"/>
        </a:p>
      </dgm:t>
    </dgm:pt>
    <dgm:pt modelId="{6F5E399B-6873-4C33-826D-247C5BE075C3}">
      <dgm:prSet/>
      <dgm:spPr/>
      <dgm:t>
        <a:bodyPr/>
        <a:lstStyle/>
        <a:p>
          <a:r>
            <a:rPr lang="fr-CA"/>
            <a:t>Je ne lirai pas les notes de cours en classe!</a:t>
          </a:r>
          <a:endParaRPr lang="en-US"/>
        </a:p>
      </dgm:t>
    </dgm:pt>
    <dgm:pt modelId="{B4271CB6-C412-4EF3-8DDF-CEE764F498C7}" type="parTrans" cxnId="{A3DF5DA2-8657-45B0-BE90-C7951186180A}">
      <dgm:prSet/>
      <dgm:spPr/>
      <dgm:t>
        <a:bodyPr/>
        <a:lstStyle/>
        <a:p>
          <a:endParaRPr lang="en-US"/>
        </a:p>
      </dgm:t>
    </dgm:pt>
    <dgm:pt modelId="{311B791F-4666-470E-85D6-638171152D70}" type="sibTrans" cxnId="{A3DF5DA2-8657-45B0-BE90-C7951186180A}">
      <dgm:prSet/>
      <dgm:spPr/>
      <dgm:t>
        <a:bodyPr/>
        <a:lstStyle/>
        <a:p>
          <a:endParaRPr lang="en-US"/>
        </a:p>
      </dgm:t>
    </dgm:pt>
    <dgm:pt modelId="{9AD22E02-083C-4E74-A044-8C1D2B234C4A}">
      <dgm:prSet/>
      <dgm:spPr/>
      <dgm:t>
        <a:bodyPr/>
        <a:lstStyle/>
        <a:p>
          <a:pPr>
            <a:defRPr b="1"/>
          </a:pPr>
          <a:r>
            <a:rPr lang="fr-CA"/>
            <a:t>Lien vers les notes de cours : </a:t>
          </a:r>
          <a:r>
            <a:rPr lang="fr-CA">
              <a:hlinkClick xmlns:r="http://schemas.openxmlformats.org/officeDocument/2006/relationships" r:id="rId1"/>
            </a:rPr>
            <a:t>https://github.com/wflageol-uqtr/inf1035</a:t>
          </a:r>
          <a:endParaRPr lang="en-US"/>
        </a:p>
      </dgm:t>
    </dgm:pt>
    <dgm:pt modelId="{1326F613-F64C-4E73-8124-AF81B22B6884}" type="parTrans" cxnId="{452C8AF8-B42C-4711-B26A-B1E1E23AFE74}">
      <dgm:prSet/>
      <dgm:spPr/>
      <dgm:t>
        <a:bodyPr/>
        <a:lstStyle/>
        <a:p>
          <a:endParaRPr lang="en-US"/>
        </a:p>
      </dgm:t>
    </dgm:pt>
    <dgm:pt modelId="{8A29205B-569A-40DD-A3D8-1D5ACEF70C80}" type="sibTrans" cxnId="{452C8AF8-B42C-4711-B26A-B1E1E23AFE74}">
      <dgm:prSet/>
      <dgm:spPr/>
      <dgm:t>
        <a:bodyPr/>
        <a:lstStyle/>
        <a:p>
          <a:endParaRPr lang="en-US"/>
        </a:p>
      </dgm:t>
    </dgm:pt>
    <dgm:pt modelId="{D06B504B-62C0-45F6-A985-30CF0583D411}" type="pres">
      <dgm:prSet presAssocID="{6DFD9C51-6C42-40FE-A564-2EB6FC47D3E8}" presName="root" presStyleCnt="0">
        <dgm:presLayoutVars>
          <dgm:dir/>
          <dgm:resizeHandles val="exact"/>
        </dgm:presLayoutVars>
      </dgm:prSet>
      <dgm:spPr/>
    </dgm:pt>
    <dgm:pt modelId="{15ECDBD5-AE4D-42C1-899F-8E76C968CE62}" type="pres">
      <dgm:prSet presAssocID="{222560D6-BD13-40F5-96D3-B598A525FAD8}" presName="compNode" presStyleCnt="0"/>
      <dgm:spPr/>
    </dgm:pt>
    <dgm:pt modelId="{1FAAA9F6-BC60-40E6-965E-C73D88DBD9E1}" type="pres">
      <dgm:prSet presAssocID="{222560D6-BD13-40F5-96D3-B598A525FAD8}"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pen Book"/>
        </a:ext>
      </dgm:extLst>
    </dgm:pt>
    <dgm:pt modelId="{196BF036-E002-4707-9F1A-E73CA06BDF97}" type="pres">
      <dgm:prSet presAssocID="{222560D6-BD13-40F5-96D3-B598A525FAD8}" presName="iconSpace" presStyleCnt="0"/>
      <dgm:spPr/>
    </dgm:pt>
    <dgm:pt modelId="{2E741F6B-221F-44E3-9754-FE59521AF088}" type="pres">
      <dgm:prSet presAssocID="{222560D6-BD13-40F5-96D3-B598A525FAD8}" presName="parTx" presStyleLbl="revTx" presStyleIdx="0" presStyleCnt="4">
        <dgm:presLayoutVars>
          <dgm:chMax val="0"/>
          <dgm:chPref val="0"/>
        </dgm:presLayoutVars>
      </dgm:prSet>
      <dgm:spPr/>
    </dgm:pt>
    <dgm:pt modelId="{A7874225-36E6-4DDD-8542-C5D488C55413}" type="pres">
      <dgm:prSet presAssocID="{222560D6-BD13-40F5-96D3-B598A525FAD8}" presName="txSpace" presStyleCnt="0"/>
      <dgm:spPr/>
    </dgm:pt>
    <dgm:pt modelId="{38D79262-4226-4366-B744-EB9A04CFC75C}" type="pres">
      <dgm:prSet presAssocID="{222560D6-BD13-40F5-96D3-B598A525FAD8}" presName="desTx" presStyleLbl="revTx" presStyleIdx="1" presStyleCnt="4">
        <dgm:presLayoutVars/>
      </dgm:prSet>
      <dgm:spPr/>
    </dgm:pt>
    <dgm:pt modelId="{4C07E65B-5E59-44C1-A27B-1846F1D9BF73}" type="pres">
      <dgm:prSet presAssocID="{C7204BD0-E8A6-4DF4-8B3C-097F850E229F}" presName="sibTrans" presStyleCnt="0"/>
      <dgm:spPr/>
    </dgm:pt>
    <dgm:pt modelId="{CF7D4E52-BA07-4F92-89A0-8588C82E5610}" type="pres">
      <dgm:prSet presAssocID="{9AD22E02-083C-4E74-A044-8C1D2B234C4A}" presName="compNode" presStyleCnt="0"/>
      <dgm:spPr/>
    </dgm:pt>
    <dgm:pt modelId="{E254AA33-B0FF-49A9-A656-C0D506E2CAE5}" type="pres">
      <dgm:prSet presAssocID="{9AD22E02-083C-4E74-A044-8C1D2B234C4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oks"/>
        </a:ext>
      </dgm:extLst>
    </dgm:pt>
    <dgm:pt modelId="{B62E80B3-C2C6-4636-9863-C254EC50CC73}" type="pres">
      <dgm:prSet presAssocID="{9AD22E02-083C-4E74-A044-8C1D2B234C4A}" presName="iconSpace" presStyleCnt="0"/>
      <dgm:spPr/>
    </dgm:pt>
    <dgm:pt modelId="{8CF31894-B410-4043-9D3C-A032F653BD3F}" type="pres">
      <dgm:prSet presAssocID="{9AD22E02-083C-4E74-A044-8C1D2B234C4A}" presName="parTx" presStyleLbl="revTx" presStyleIdx="2" presStyleCnt="4">
        <dgm:presLayoutVars>
          <dgm:chMax val="0"/>
          <dgm:chPref val="0"/>
        </dgm:presLayoutVars>
      </dgm:prSet>
      <dgm:spPr/>
    </dgm:pt>
    <dgm:pt modelId="{458A8B64-3866-4984-8AA1-FCB0BACAE528}" type="pres">
      <dgm:prSet presAssocID="{9AD22E02-083C-4E74-A044-8C1D2B234C4A}" presName="txSpace" presStyleCnt="0"/>
      <dgm:spPr/>
    </dgm:pt>
    <dgm:pt modelId="{9912C70E-A530-4002-B1E0-64BFA814F2E3}" type="pres">
      <dgm:prSet presAssocID="{9AD22E02-083C-4E74-A044-8C1D2B234C4A}" presName="desTx" presStyleLbl="revTx" presStyleIdx="3" presStyleCnt="4">
        <dgm:presLayoutVars/>
      </dgm:prSet>
      <dgm:spPr/>
    </dgm:pt>
  </dgm:ptLst>
  <dgm:cxnLst>
    <dgm:cxn modelId="{28FB0A06-DEF9-49D3-984F-4DDEA0FEB35D}" type="presOf" srcId="{222560D6-BD13-40F5-96D3-B598A525FAD8}" destId="{2E741F6B-221F-44E3-9754-FE59521AF088}" srcOrd="0" destOrd="0" presId="urn:microsoft.com/office/officeart/2018/2/layout/IconLabelDescriptionList"/>
    <dgm:cxn modelId="{C2B8AD0E-7962-48B2-92D3-5A1F0498F51B}" type="presOf" srcId="{9AD22E02-083C-4E74-A044-8C1D2B234C4A}" destId="{8CF31894-B410-4043-9D3C-A032F653BD3F}" srcOrd="0" destOrd="0" presId="urn:microsoft.com/office/officeart/2018/2/layout/IconLabelDescriptionList"/>
    <dgm:cxn modelId="{B0743718-0D57-46D0-81FC-932A4EBF23A5}" srcId="{6DFD9C51-6C42-40FE-A564-2EB6FC47D3E8}" destId="{222560D6-BD13-40F5-96D3-B598A525FAD8}" srcOrd="0" destOrd="0" parTransId="{AA635BD0-87B1-4A46-8006-449ACA336D34}" sibTransId="{C7204BD0-E8A6-4DF4-8B3C-097F850E229F}"/>
    <dgm:cxn modelId="{1748E21B-B7BA-4D5D-9BDF-7C1C18E5529A}" type="presOf" srcId="{6F5E399B-6873-4C33-826D-247C5BE075C3}" destId="{38D79262-4226-4366-B744-EB9A04CFC75C}" srcOrd="0" destOrd="2" presId="urn:microsoft.com/office/officeart/2018/2/layout/IconLabelDescriptionList"/>
    <dgm:cxn modelId="{DCA5C033-8714-45A3-87A0-1EC3F056748D}" type="presOf" srcId="{B1D017AA-D5A6-4834-A539-4FD70266E8BF}" destId="{38D79262-4226-4366-B744-EB9A04CFC75C}" srcOrd="0" destOrd="0" presId="urn:microsoft.com/office/officeart/2018/2/layout/IconLabelDescriptionList"/>
    <dgm:cxn modelId="{6F54DD76-ED62-40BC-8D59-AE55A69A26CC}" srcId="{222560D6-BD13-40F5-96D3-B598A525FAD8}" destId="{B8DEA994-5111-49E6-BE41-32826B9D527D}" srcOrd="1" destOrd="0" parTransId="{F13D86B9-8C5E-4B20-9BF9-AD46BFAB048A}" sibTransId="{9FCE086F-6B3E-4797-8B8C-6F356A6CD45C}"/>
    <dgm:cxn modelId="{A3DF5DA2-8657-45B0-BE90-C7951186180A}" srcId="{222560D6-BD13-40F5-96D3-B598A525FAD8}" destId="{6F5E399B-6873-4C33-826D-247C5BE075C3}" srcOrd="2" destOrd="0" parTransId="{B4271CB6-C412-4EF3-8DDF-CEE764F498C7}" sibTransId="{311B791F-4666-470E-85D6-638171152D70}"/>
    <dgm:cxn modelId="{98AA93B3-3C8D-4247-BD9E-3133F86CF6D4}" srcId="{222560D6-BD13-40F5-96D3-B598A525FAD8}" destId="{B1D017AA-D5A6-4834-A539-4FD70266E8BF}" srcOrd="0" destOrd="0" parTransId="{22CC6B2B-4C0A-4C59-89FF-A581C2079C0A}" sibTransId="{98169DBD-4C77-4FEE-92D3-CC7B7566663D}"/>
    <dgm:cxn modelId="{66F0E4E3-7304-48DC-BB81-96482B358103}" type="presOf" srcId="{6DFD9C51-6C42-40FE-A564-2EB6FC47D3E8}" destId="{D06B504B-62C0-45F6-A985-30CF0583D411}" srcOrd="0" destOrd="0" presId="urn:microsoft.com/office/officeart/2018/2/layout/IconLabelDescriptionList"/>
    <dgm:cxn modelId="{452C8AF8-B42C-4711-B26A-B1E1E23AFE74}" srcId="{6DFD9C51-6C42-40FE-A564-2EB6FC47D3E8}" destId="{9AD22E02-083C-4E74-A044-8C1D2B234C4A}" srcOrd="1" destOrd="0" parTransId="{1326F613-F64C-4E73-8124-AF81B22B6884}" sibTransId="{8A29205B-569A-40DD-A3D8-1D5ACEF70C80}"/>
    <dgm:cxn modelId="{3E212BFD-8657-4939-8698-A9FE403065DF}" type="presOf" srcId="{B8DEA994-5111-49E6-BE41-32826B9D527D}" destId="{38D79262-4226-4366-B744-EB9A04CFC75C}" srcOrd="0" destOrd="1" presId="urn:microsoft.com/office/officeart/2018/2/layout/IconLabelDescriptionList"/>
    <dgm:cxn modelId="{9B6E28C7-C8EE-4E38-8898-9CCCE8D933CE}" type="presParOf" srcId="{D06B504B-62C0-45F6-A985-30CF0583D411}" destId="{15ECDBD5-AE4D-42C1-899F-8E76C968CE62}" srcOrd="0" destOrd="0" presId="urn:microsoft.com/office/officeart/2018/2/layout/IconLabelDescriptionList"/>
    <dgm:cxn modelId="{BBA26FD3-B92F-4B08-803E-7EAC08282784}" type="presParOf" srcId="{15ECDBD5-AE4D-42C1-899F-8E76C968CE62}" destId="{1FAAA9F6-BC60-40E6-965E-C73D88DBD9E1}" srcOrd="0" destOrd="0" presId="urn:microsoft.com/office/officeart/2018/2/layout/IconLabelDescriptionList"/>
    <dgm:cxn modelId="{B43B9139-A9A9-4C60-BD2B-BF6AD4686803}" type="presParOf" srcId="{15ECDBD5-AE4D-42C1-899F-8E76C968CE62}" destId="{196BF036-E002-4707-9F1A-E73CA06BDF97}" srcOrd="1" destOrd="0" presId="urn:microsoft.com/office/officeart/2018/2/layout/IconLabelDescriptionList"/>
    <dgm:cxn modelId="{BC24DEEB-7AE4-421D-9AEE-51FCCB5961B9}" type="presParOf" srcId="{15ECDBD5-AE4D-42C1-899F-8E76C968CE62}" destId="{2E741F6B-221F-44E3-9754-FE59521AF088}" srcOrd="2" destOrd="0" presId="urn:microsoft.com/office/officeart/2018/2/layout/IconLabelDescriptionList"/>
    <dgm:cxn modelId="{BC09C2C3-3781-49AD-80E7-10B163ED6FFD}" type="presParOf" srcId="{15ECDBD5-AE4D-42C1-899F-8E76C968CE62}" destId="{A7874225-36E6-4DDD-8542-C5D488C55413}" srcOrd="3" destOrd="0" presId="urn:microsoft.com/office/officeart/2018/2/layout/IconLabelDescriptionList"/>
    <dgm:cxn modelId="{F680B45A-F099-4359-A792-BC9FD4942EC3}" type="presParOf" srcId="{15ECDBD5-AE4D-42C1-899F-8E76C968CE62}" destId="{38D79262-4226-4366-B744-EB9A04CFC75C}" srcOrd="4" destOrd="0" presId="urn:microsoft.com/office/officeart/2018/2/layout/IconLabelDescriptionList"/>
    <dgm:cxn modelId="{42FD24F4-21A5-4995-AEDF-191B76D1F594}" type="presParOf" srcId="{D06B504B-62C0-45F6-A985-30CF0583D411}" destId="{4C07E65B-5E59-44C1-A27B-1846F1D9BF73}" srcOrd="1" destOrd="0" presId="urn:microsoft.com/office/officeart/2018/2/layout/IconLabelDescriptionList"/>
    <dgm:cxn modelId="{D150A8BB-CCA2-4ABD-99A5-25059D81B4D2}" type="presParOf" srcId="{D06B504B-62C0-45F6-A985-30CF0583D411}" destId="{CF7D4E52-BA07-4F92-89A0-8588C82E5610}" srcOrd="2" destOrd="0" presId="urn:microsoft.com/office/officeart/2018/2/layout/IconLabelDescriptionList"/>
    <dgm:cxn modelId="{315EB5BB-FBD5-406D-A09B-9C0DBDA1F86D}" type="presParOf" srcId="{CF7D4E52-BA07-4F92-89A0-8588C82E5610}" destId="{E254AA33-B0FF-49A9-A656-C0D506E2CAE5}" srcOrd="0" destOrd="0" presId="urn:microsoft.com/office/officeart/2018/2/layout/IconLabelDescriptionList"/>
    <dgm:cxn modelId="{233B5F6D-3191-43F3-B6EE-F4638B7E5D5B}" type="presParOf" srcId="{CF7D4E52-BA07-4F92-89A0-8588C82E5610}" destId="{B62E80B3-C2C6-4636-9863-C254EC50CC73}" srcOrd="1" destOrd="0" presId="urn:microsoft.com/office/officeart/2018/2/layout/IconLabelDescriptionList"/>
    <dgm:cxn modelId="{6CF90F96-FFA9-40A9-8900-4C87A027FB68}" type="presParOf" srcId="{CF7D4E52-BA07-4F92-89A0-8588C82E5610}" destId="{8CF31894-B410-4043-9D3C-A032F653BD3F}" srcOrd="2" destOrd="0" presId="urn:microsoft.com/office/officeart/2018/2/layout/IconLabelDescriptionList"/>
    <dgm:cxn modelId="{110A4432-ADF8-48BE-A62C-ACC93E52BBA6}" type="presParOf" srcId="{CF7D4E52-BA07-4F92-89A0-8588C82E5610}" destId="{458A8B64-3866-4984-8AA1-FCB0BACAE528}" srcOrd="3" destOrd="0" presId="urn:microsoft.com/office/officeart/2018/2/layout/IconLabelDescriptionList"/>
    <dgm:cxn modelId="{14806B4F-6E3B-47BA-947B-E1E12FD62209}" type="presParOf" srcId="{CF7D4E52-BA07-4F92-89A0-8588C82E5610}" destId="{9912C70E-A530-4002-B1E0-64BFA814F2E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44B139-9108-4BE2-B0AD-D1F55AFE7B32}"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FC7A5BD1-02D4-436B-ADC0-BD86222E8951}">
      <dgm:prSet/>
      <dgm:spPr/>
      <dgm:t>
        <a:bodyPr/>
        <a:lstStyle/>
        <a:p>
          <a:r>
            <a:rPr lang="fr-CA"/>
            <a:t>Semaine standard pour un cours</a:t>
          </a:r>
          <a:endParaRPr lang="en-US"/>
        </a:p>
      </dgm:t>
    </dgm:pt>
    <dgm:pt modelId="{459B53E8-25DD-4FB7-951A-C8F9440BE6FE}" type="parTrans" cxnId="{0F85F3EB-DECC-4035-B5B4-8A3ABC704C21}">
      <dgm:prSet/>
      <dgm:spPr/>
      <dgm:t>
        <a:bodyPr/>
        <a:lstStyle/>
        <a:p>
          <a:endParaRPr lang="en-US"/>
        </a:p>
      </dgm:t>
    </dgm:pt>
    <dgm:pt modelId="{F0821C47-F2C9-4E21-B014-1823830E8B50}" type="sibTrans" cxnId="{0F85F3EB-DECC-4035-B5B4-8A3ABC704C21}">
      <dgm:prSet/>
      <dgm:spPr/>
      <dgm:t>
        <a:bodyPr/>
        <a:lstStyle/>
        <a:p>
          <a:endParaRPr lang="en-US"/>
        </a:p>
      </dgm:t>
    </dgm:pt>
    <dgm:pt modelId="{BB82F813-651A-4DEA-9D16-779F3A2DCE59}">
      <dgm:prSet/>
      <dgm:spPr/>
      <dgm:t>
        <a:bodyPr/>
        <a:lstStyle/>
        <a:p>
          <a:pPr>
            <a:lnSpc>
              <a:spcPct val="100000"/>
            </a:lnSpc>
          </a:pPr>
          <a:r>
            <a:rPr lang="fr-CA"/>
            <a:t>3 heures en classe</a:t>
          </a:r>
          <a:endParaRPr lang="en-US"/>
        </a:p>
      </dgm:t>
    </dgm:pt>
    <dgm:pt modelId="{86D77AA8-1133-421C-8725-BC6BFB1C0A7D}" type="parTrans" cxnId="{62D38B52-3696-42F5-AD0F-488F85B8C6E8}">
      <dgm:prSet/>
      <dgm:spPr/>
      <dgm:t>
        <a:bodyPr/>
        <a:lstStyle/>
        <a:p>
          <a:endParaRPr lang="en-US"/>
        </a:p>
      </dgm:t>
    </dgm:pt>
    <dgm:pt modelId="{F91183E8-32E3-4D2B-8DD8-2B68B192981C}" type="sibTrans" cxnId="{62D38B52-3696-42F5-AD0F-488F85B8C6E8}">
      <dgm:prSet/>
      <dgm:spPr/>
      <dgm:t>
        <a:bodyPr/>
        <a:lstStyle/>
        <a:p>
          <a:endParaRPr lang="en-US"/>
        </a:p>
      </dgm:t>
    </dgm:pt>
    <dgm:pt modelId="{0F8C1E86-D09D-4A76-B964-D9BB7CE5D6ED}">
      <dgm:prSet/>
      <dgm:spPr/>
      <dgm:t>
        <a:bodyPr/>
        <a:lstStyle/>
        <a:p>
          <a:pPr>
            <a:lnSpc>
              <a:spcPct val="100000"/>
            </a:lnSpc>
          </a:pPr>
          <a:r>
            <a:rPr lang="fr-CA"/>
            <a:t>3 heures d’études</a:t>
          </a:r>
          <a:endParaRPr lang="en-US"/>
        </a:p>
      </dgm:t>
    </dgm:pt>
    <dgm:pt modelId="{711DCCD0-CFA8-406B-B4BE-1D64B52FBFD0}" type="parTrans" cxnId="{158D14E3-11DB-48B4-B01D-A2A481B8C226}">
      <dgm:prSet/>
      <dgm:spPr/>
      <dgm:t>
        <a:bodyPr/>
        <a:lstStyle/>
        <a:p>
          <a:endParaRPr lang="en-US"/>
        </a:p>
      </dgm:t>
    </dgm:pt>
    <dgm:pt modelId="{C23A3775-5E90-4CD3-9385-2085872BBB43}" type="sibTrans" cxnId="{158D14E3-11DB-48B4-B01D-A2A481B8C226}">
      <dgm:prSet/>
      <dgm:spPr/>
      <dgm:t>
        <a:bodyPr/>
        <a:lstStyle/>
        <a:p>
          <a:endParaRPr lang="en-US"/>
        </a:p>
      </dgm:t>
    </dgm:pt>
    <dgm:pt modelId="{81F80059-D579-4743-9DBA-68B3FC776EB4}">
      <dgm:prSet/>
      <dgm:spPr/>
      <dgm:t>
        <a:bodyPr/>
        <a:lstStyle/>
        <a:p>
          <a:pPr>
            <a:lnSpc>
              <a:spcPct val="100000"/>
            </a:lnSpc>
          </a:pPr>
          <a:r>
            <a:rPr lang="fr-CA"/>
            <a:t>3 heures de travaux</a:t>
          </a:r>
          <a:endParaRPr lang="en-US"/>
        </a:p>
      </dgm:t>
    </dgm:pt>
    <dgm:pt modelId="{0A04DE3A-5435-414F-A2BC-B0914B3188B3}" type="parTrans" cxnId="{E94961AD-DE0E-4C7F-BA71-2CD000251F40}">
      <dgm:prSet/>
      <dgm:spPr/>
      <dgm:t>
        <a:bodyPr/>
        <a:lstStyle/>
        <a:p>
          <a:endParaRPr lang="en-US"/>
        </a:p>
      </dgm:t>
    </dgm:pt>
    <dgm:pt modelId="{03CEBAFB-E478-493C-9157-0AD4538DE15A}" type="sibTrans" cxnId="{E94961AD-DE0E-4C7F-BA71-2CD000251F40}">
      <dgm:prSet/>
      <dgm:spPr/>
      <dgm:t>
        <a:bodyPr/>
        <a:lstStyle/>
        <a:p>
          <a:endParaRPr lang="en-US"/>
        </a:p>
      </dgm:t>
    </dgm:pt>
    <dgm:pt modelId="{7605E832-DD19-4E3B-A696-BD5BCD4AEA71}">
      <dgm:prSet/>
      <dgm:spPr/>
      <dgm:t>
        <a:bodyPr/>
        <a:lstStyle/>
        <a:p>
          <a:r>
            <a:rPr lang="fr-CA"/>
            <a:t>Semaine pour ce cours-ci</a:t>
          </a:r>
          <a:endParaRPr lang="en-US"/>
        </a:p>
      </dgm:t>
    </dgm:pt>
    <dgm:pt modelId="{3BCF3AFE-97A2-4CB9-A2C8-3D1BC696769A}" type="parTrans" cxnId="{795B37C2-AF15-48A8-9C96-DDBFF2F70FC9}">
      <dgm:prSet/>
      <dgm:spPr/>
      <dgm:t>
        <a:bodyPr/>
        <a:lstStyle/>
        <a:p>
          <a:endParaRPr lang="en-US"/>
        </a:p>
      </dgm:t>
    </dgm:pt>
    <dgm:pt modelId="{66BA6833-EDF3-4574-AFFE-D6C03EC4749A}" type="sibTrans" cxnId="{795B37C2-AF15-48A8-9C96-DDBFF2F70FC9}">
      <dgm:prSet/>
      <dgm:spPr/>
      <dgm:t>
        <a:bodyPr/>
        <a:lstStyle/>
        <a:p>
          <a:endParaRPr lang="en-US"/>
        </a:p>
      </dgm:t>
    </dgm:pt>
    <dgm:pt modelId="{C3252E53-62F1-4294-849B-3B99E44DF3A9}">
      <dgm:prSet/>
      <dgm:spPr/>
      <dgm:t>
        <a:bodyPr/>
        <a:lstStyle/>
        <a:p>
          <a:pPr>
            <a:lnSpc>
              <a:spcPct val="100000"/>
            </a:lnSpc>
          </a:pPr>
          <a:r>
            <a:rPr lang="fr-CA"/>
            <a:t>1h30 d’exemples et études de cas en classe</a:t>
          </a:r>
          <a:endParaRPr lang="en-US"/>
        </a:p>
      </dgm:t>
    </dgm:pt>
    <dgm:pt modelId="{0CE56EC5-A945-4D6F-916E-1FA0BE4B8231}" type="parTrans" cxnId="{BA879A9D-1C0C-429D-B194-53F41F00535A}">
      <dgm:prSet/>
      <dgm:spPr/>
      <dgm:t>
        <a:bodyPr/>
        <a:lstStyle/>
        <a:p>
          <a:endParaRPr lang="en-US"/>
        </a:p>
      </dgm:t>
    </dgm:pt>
    <dgm:pt modelId="{82A68FF0-3903-4113-A2E1-4764ECE5CF5C}" type="sibTrans" cxnId="{BA879A9D-1C0C-429D-B194-53F41F00535A}">
      <dgm:prSet/>
      <dgm:spPr/>
      <dgm:t>
        <a:bodyPr/>
        <a:lstStyle/>
        <a:p>
          <a:endParaRPr lang="en-US"/>
        </a:p>
      </dgm:t>
    </dgm:pt>
    <dgm:pt modelId="{4A9A9CAA-C42E-44B6-95F1-A3C1273DA49B}">
      <dgm:prSet/>
      <dgm:spPr/>
      <dgm:t>
        <a:bodyPr/>
        <a:lstStyle/>
        <a:p>
          <a:pPr>
            <a:lnSpc>
              <a:spcPct val="100000"/>
            </a:lnSpc>
          </a:pPr>
          <a:r>
            <a:rPr lang="fr-CA"/>
            <a:t>1h30 lecture de notes de cours</a:t>
          </a:r>
          <a:endParaRPr lang="en-US"/>
        </a:p>
      </dgm:t>
    </dgm:pt>
    <dgm:pt modelId="{8DE29FEB-032A-4B4E-9D74-41D6F0E68EA9}" type="parTrans" cxnId="{4CCE9BB5-4A51-41CD-849E-0866E71A6AA0}">
      <dgm:prSet/>
      <dgm:spPr/>
      <dgm:t>
        <a:bodyPr/>
        <a:lstStyle/>
        <a:p>
          <a:endParaRPr lang="en-US"/>
        </a:p>
      </dgm:t>
    </dgm:pt>
    <dgm:pt modelId="{D7CAB95B-072D-4BD6-B130-EC13673CC1D6}" type="sibTrans" cxnId="{4CCE9BB5-4A51-41CD-849E-0866E71A6AA0}">
      <dgm:prSet/>
      <dgm:spPr/>
      <dgm:t>
        <a:bodyPr/>
        <a:lstStyle/>
        <a:p>
          <a:endParaRPr lang="en-US"/>
        </a:p>
      </dgm:t>
    </dgm:pt>
    <dgm:pt modelId="{74F20BAF-D7EE-49F1-A038-938CA31E3D7F}">
      <dgm:prSet/>
      <dgm:spPr/>
      <dgm:t>
        <a:bodyPr/>
        <a:lstStyle/>
        <a:p>
          <a:pPr>
            <a:lnSpc>
              <a:spcPct val="100000"/>
            </a:lnSpc>
          </a:pPr>
          <a:r>
            <a:rPr lang="fr-CA"/>
            <a:t>6 heures de travaux</a:t>
          </a:r>
          <a:endParaRPr lang="en-US"/>
        </a:p>
      </dgm:t>
    </dgm:pt>
    <dgm:pt modelId="{F82DADCF-AC26-4B76-B056-DC7349F14FC5}" type="parTrans" cxnId="{28829A2F-ADD4-44B1-8FFC-59CBBD3BDED1}">
      <dgm:prSet/>
      <dgm:spPr/>
      <dgm:t>
        <a:bodyPr/>
        <a:lstStyle/>
        <a:p>
          <a:endParaRPr lang="en-US"/>
        </a:p>
      </dgm:t>
    </dgm:pt>
    <dgm:pt modelId="{9D7AF3C5-77F2-4C7D-B0D3-2F8AA5A91A11}" type="sibTrans" cxnId="{28829A2F-ADD4-44B1-8FFC-59CBBD3BDED1}">
      <dgm:prSet/>
      <dgm:spPr/>
      <dgm:t>
        <a:bodyPr/>
        <a:lstStyle/>
        <a:p>
          <a:endParaRPr lang="en-US"/>
        </a:p>
      </dgm:t>
    </dgm:pt>
    <dgm:pt modelId="{6A1F783C-B312-4B59-9608-E151FC8C0B9D}">
      <dgm:prSet/>
      <dgm:spPr/>
      <dgm:t>
        <a:bodyPr/>
        <a:lstStyle/>
        <a:p>
          <a:r>
            <a:rPr lang="fr-CA"/>
            <a:t>Il n’y aura pas d’examen intra ni final</a:t>
          </a:r>
          <a:endParaRPr lang="en-US"/>
        </a:p>
      </dgm:t>
    </dgm:pt>
    <dgm:pt modelId="{4ED22C77-6615-4DE2-9D0B-4EBE6981F79B}" type="parTrans" cxnId="{CEE85C43-AE58-4FA4-AD29-D1FD9AF78678}">
      <dgm:prSet/>
      <dgm:spPr/>
      <dgm:t>
        <a:bodyPr/>
        <a:lstStyle/>
        <a:p>
          <a:endParaRPr lang="en-US"/>
        </a:p>
      </dgm:t>
    </dgm:pt>
    <dgm:pt modelId="{D9D3A254-00B1-4C92-901F-2E6AFA150D7A}" type="sibTrans" cxnId="{CEE85C43-AE58-4FA4-AD29-D1FD9AF78678}">
      <dgm:prSet/>
      <dgm:spPr/>
      <dgm:t>
        <a:bodyPr/>
        <a:lstStyle/>
        <a:p>
          <a:endParaRPr lang="en-US"/>
        </a:p>
      </dgm:t>
    </dgm:pt>
    <dgm:pt modelId="{F6D73AAA-4B87-4A00-BD08-EEAD682D7FB6}" type="pres">
      <dgm:prSet presAssocID="{6544B139-9108-4BE2-B0AD-D1F55AFE7B32}" presName="Name0" presStyleCnt="0">
        <dgm:presLayoutVars>
          <dgm:dir/>
          <dgm:animLvl val="lvl"/>
          <dgm:resizeHandles val="exact"/>
        </dgm:presLayoutVars>
      </dgm:prSet>
      <dgm:spPr/>
    </dgm:pt>
    <dgm:pt modelId="{02433F0E-4A1E-4914-B179-4C468E9F6A0B}" type="pres">
      <dgm:prSet presAssocID="{6A1F783C-B312-4B59-9608-E151FC8C0B9D}" presName="boxAndChildren" presStyleCnt="0"/>
      <dgm:spPr/>
    </dgm:pt>
    <dgm:pt modelId="{5E2B307B-7811-4CA0-9017-F694A0D9A774}" type="pres">
      <dgm:prSet presAssocID="{6A1F783C-B312-4B59-9608-E151FC8C0B9D}" presName="parentTextBox" presStyleLbl="node1" presStyleIdx="0" presStyleCnt="3"/>
      <dgm:spPr/>
    </dgm:pt>
    <dgm:pt modelId="{BFA2F0CC-5702-4A83-B565-4991F4E9030F}" type="pres">
      <dgm:prSet presAssocID="{66BA6833-EDF3-4574-AFFE-D6C03EC4749A}" presName="sp" presStyleCnt="0"/>
      <dgm:spPr/>
    </dgm:pt>
    <dgm:pt modelId="{65EDBC20-41BA-4FA2-808B-F9419F1521B6}" type="pres">
      <dgm:prSet presAssocID="{7605E832-DD19-4E3B-A696-BD5BCD4AEA71}" presName="arrowAndChildren" presStyleCnt="0"/>
      <dgm:spPr/>
    </dgm:pt>
    <dgm:pt modelId="{E5AB11C3-B451-4A86-8745-63CEFC8E82C2}" type="pres">
      <dgm:prSet presAssocID="{7605E832-DD19-4E3B-A696-BD5BCD4AEA71}" presName="parentTextArrow" presStyleLbl="node1" presStyleIdx="0" presStyleCnt="3"/>
      <dgm:spPr/>
    </dgm:pt>
    <dgm:pt modelId="{71D5F48D-43A6-4C1F-BF69-C2FA9DBBDEBD}" type="pres">
      <dgm:prSet presAssocID="{7605E832-DD19-4E3B-A696-BD5BCD4AEA71}" presName="arrow" presStyleLbl="node1" presStyleIdx="1" presStyleCnt="3"/>
      <dgm:spPr/>
    </dgm:pt>
    <dgm:pt modelId="{C5440493-07FA-4450-98C8-F6F20A63031D}" type="pres">
      <dgm:prSet presAssocID="{7605E832-DD19-4E3B-A696-BD5BCD4AEA71}" presName="descendantArrow" presStyleCnt="0"/>
      <dgm:spPr/>
    </dgm:pt>
    <dgm:pt modelId="{46A41961-A060-4EB7-B145-B60006DC8A32}" type="pres">
      <dgm:prSet presAssocID="{C3252E53-62F1-4294-849B-3B99E44DF3A9}" presName="childTextArrow" presStyleLbl="fgAccFollowNode1" presStyleIdx="0" presStyleCnt="6">
        <dgm:presLayoutVars>
          <dgm:bulletEnabled val="1"/>
        </dgm:presLayoutVars>
      </dgm:prSet>
      <dgm:spPr/>
    </dgm:pt>
    <dgm:pt modelId="{B117E5E5-4EB1-461F-8744-4BF9BB1CA5FA}" type="pres">
      <dgm:prSet presAssocID="{4A9A9CAA-C42E-44B6-95F1-A3C1273DA49B}" presName="childTextArrow" presStyleLbl="fgAccFollowNode1" presStyleIdx="1" presStyleCnt="6">
        <dgm:presLayoutVars>
          <dgm:bulletEnabled val="1"/>
        </dgm:presLayoutVars>
      </dgm:prSet>
      <dgm:spPr/>
    </dgm:pt>
    <dgm:pt modelId="{4786980C-EA8B-422D-A586-9BE15C5F62F8}" type="pres">
      <dgm:prSet presAssocID="{74F20BAF-D7EE-49F1-A038-938CA31E3D7F}" presName="childTextArrow" presStyleLbl="fgAccFollowNode1" presStyleIdx="2" presStyleCnt="6">
        <dgm:presLayoutVars>
          <dgm:bulletEnabled val="1"/>
        </dgm:presLayoutVars>
      </dgm:prSet>
      <dgm:spPr/>
    </dgm:pt>
    <dgm:pt modelId="{B6FC231E-D197-477C-BFB4-6C97375788A9}" type="pres">
      <dgm:prSet presAssocID="{F0821C47-F2C9-4E21-B014-1823830E8B50}" presName="sp" presStyleCnt="0"/>
      <dgm:spPr/>
    </dgm:pt>
    <dgm:pt modelId="{4FD5EA3F-11CE-4124-AFD8-98F09B927A03}" type="pres">
      <dgm:prSet presAssocID="{FC7A5BD1-02D4-436B-ADC0-BD86222E8951}" presName="arrowAndChildren" presStyleCnt="0"/>
      <dgm:spPr/>
    </dgm:pt>
    <dgm:pt modelId="{F99F311E-F9A0-4CD3-9B60-7D2B820BACE8}" type="pres">
      <dgm:prSet presAssocID="{FC7A5BD1-02D4-436B-ADC0-BD86222E8951}" presName="parentTextArrow" presStyleLbl="node1" presStyleIdx="1" presStyleCnt="3"/>
      <dgm:spPr/>
    </dgm:pt>
    <dgm:pt modelId="{07BAD489-7F53-4085-998C-EA9302EAAD73}" type="pres">
      <dgm:prSet presAssocID="{FC7A5BD1-02D4-436B-ADC0-BD86222E8951}" presName="arrow" presStyleLbl="node1" presStyleIdx="2" presStyleCnt="3"/>
      <dgm:spPr/>
    </dgm:pt>
    <dgm:pt modelId="{4DA92699-1F46-43E4-A5BD-7E7C3B6A995F}" type="pres">
      <dgm:prSet presAssocID="{FC7A5BD1-02D4-436B-ADC0-BD86222E8951}" presName="descendantArrow" presStyleCnt="0"/>
      <dgm:spPr/>
    </dgm:pt>
    <dgm:pt modelId="{DADDCCB0-AED0-40CA-9B35-3B70477A6E82}" type="pres">
      <dgm:prSet presAssocID="{BB82F813-651A-4DEA-9D16-779F3A2DCE59}" presName="childTextArrow" presStyleLbl="fgAccFollowNode1" presStyleIdx="3" presStyleCnt="6">
        <dgm:presLayoutVars>
          <dgm:bulletEnabled val="1"/>
        </dgm:presLayoutVars>
      </dgm:prSet>
      <dgm:spPr/>
    </dgm:pt>
    <dgm:pt modelId="{32692C24-3906-44FB-BBC2-AE1A51D97B15}" type="pres">
      <dgm:prSet presAssocID="{0F8C1E86-D09D-4A76-B964-D9BB7CE5D6ED}" presName="childTextArrow" presStyleLbl="fgAccFollowNode1" presStyleIdx="4" presStyleCnt="6">
        <dgm:presLayoutVars>
          <dgm:bulletEnabled val="1"/>
        </dgm:presLayoutVars>
      </dgm:prSet>
      <dgm:spPr/>
    </dgm:pt>
    <dgm:pt modelId="{C2A5AEBA-F9F1-42D5-9F09-C05F29502462}" type="pres">
      <dgm:prSet presAssocID="{81F80059-D579-4743-9DBA-68B3FC776EB4}" presName="childTextArrow" presStyleLbl="fgAccFollowNode1" presStyleIdx="5" presStyleCnt="6">
        <dgm:presLayoutVars>
          <dgm:bulletEnabled val="1"/>
        </dgm:presLayoutVars>
      </dgm:prSet>
      <dgm:spPr/>
    </dgm:pt>
  </dgm:ptLst>
  <dgm:cxnLst>
    <dgm:cxn modelId="{F7CFF823-0D32-4973-B57C-71DA424C45F6}" type="presOf" srcId="{81F80059-D579-4743-9DBA-68B3FC776EB4}" destId="{C2A5AEBA-F9F1-42D5-9F09-C05F29502462}" srcOrd="0" destOrd="0" presId="urn:microsoft.com/office/officeart/2005/8/layout/process4"/>
    <dgm:cxn modelId="{28829A2F-ADD4-44B1-8FFC-59CBBD3BDED1}" srcId="{7605E832-DD19-4E3B-A696-BD5BCD4AEA71}" destId="{74F20BAF-D7EE-49F1-A038-938CA31E3D7F}" srcOrd="2" destOrd="0" parTransId="{F82DADCF-AC26-4B76-B056-DC7349F14FC5}" sibTransId="{9D7AF3C5-77F2-4C7D-B0D3-2F8AA5A91A11}"/>
    <dgm:cxn modelId="{68C0A35F-CF3C-493C-84D6-5B03E449CA37}" type="presOf" srcId="{FC7A5BD1-02D4-436B-ADC0-BD86222E8951}" destId="{F99F311E-F9A0-4CD3-9B60-7D2B820BACE8}" srcOrd="0" destOrd="0" presId="urn:microsoft.com/office/officeart/2005/8/layout/process4"/>
    <dgm:cxn modelId="{529FC960-2DB1-4567-87F0-F0E66C0F0641}" type="presOf" srcId="{7605E832-DD19-4E3B-A696-BD5BCD4AEA71}" destId="{E5AB11C3-B451-4A86-8745-63CEFC8E82C2}" srcOrd="0" destOrd="0" presId="urn:microsoft.com/office/officeart/2005/8/layout/process4"/>
    <dgm:cxn modelId="{CEE85C43-AE58-4FA4-AD29-D1FD9AF78678}" srcId="{6544B139-9108-4BE2-B0AD-D1F55AFE7B32}" destId="{6A1F783C-B312-4B59-9608-E151FC8C0B9D}" srcOrd="2" destOrd="0" parTransId="{4ED22C77-6615-4DE2-9D0B-4EBE6981F79B}" sibTransId="{D9D3A254-00B1-4C92-901F-2E6AFA150D7A}"/>
    <dgm:cxn modelId="{1DAC236D-7190-45A8-AF96-B554E95B054A}" type="presOf" srcId="{6544B139-9108-4BE2-B0AD-D1F55AFE7B32}" destId="{F6D73AAA-4B87-4A00-BD08-EEAD682D7FB6}" srcOrd="0" destOrd="0" presId="urn:microsoft.com/office/officeart/2005/8/layout/process4"/>
    <dgm:cxn modelId="{5120A56E-2134-4AFE-A84F-FEF4B34FC6D6}" type="presOf" srcId="{0F8C1E86-D09D-4A76-B964-D9BB7CE5D6ED}" destId="{32692C24-3906-44FB-BBC2-AE1A51D97B15}" srcOrd="0" destOrd="0" presId="urn:microsoft.com/office/officeart/2005/8/layout/process4"/>
    <dgm:cxn modelId="{62D38B52-3696-42F5-AD0F-488F85B8C6E8}" srcId="{FC7A5BD1-02D4-436B-ADC0-BD86222E8951}" destId="{BB82F813-651A-4DEA-9D16-779F3A2DCE59}" srcOrd="0" destOrd="0" parTransId="{86D77AA8-1133-421C-8725-BC6BFB1C0A7D}" sibTransId="{F91183E8-32E3-4D2B-8DD8-2B68B192981C}"/>
    <dgm:cxn modelId="{D4BDA653-513F-4A34-A0CD-CBD09CDFBDF1}" type="presOf" srcId="{74F20BAF-D7EE-49F1-A038-938CA31E3D7F}" destId="{4786980C-EA8B-422D-A586-9BE15C5F62F8}" srcOrd="0" destOrd="0" presId="urn:microsoft.com/office/officeart/2005/8/layout/process4"/>
    <dgm:cxn modelId="{CBE6B05A-2EBA-4567-ABF5-BE1E227982B2}" type="presOf" srcId="{BB82F813-651A-4DEA-9D16-779F3A2DCE59}" destId="{DADDCCB0-AED0-40CA-9B35-3B70477A6E82}" srcOrd="0" destOrd="0" presId="urn:microsoft.com/office/officeart/2005/8/layout/process4"/>
    <dgm:cxn modelId="{BA879A9D-1C0C-429D-B194-53F41F00535A}" srcId="{7605E832-DD19-4E3B-A696-BD5BCD4AEA71}" destId="{C3252E53-62F1-4294-849B-3B99E44DF3A9}" srcOrd="0" destOrd="0" parTransId="{0CE56EC5-A945-4D6F-916E-1FA0BE4B8231}" sibTransId="{82A68FF0-3903-4113-A2E1-4764ECE5CF5C}"/>
    <dgm:cxn modelId="{0606D4AB-DCB3-438D-AE3D-F7D132102B7C}" type="presOf" srcId="{7605E832-DD19-4E3B-A696-BD5BCD4AEA71}" destId="{71D5F48D-43A6-4C1F-BF69-C2FA9DBBDEBD}" srcOrd="1" destOrd="0" presId="urn:microsoft.com/office/officeart/2005/8/layout/process4"/>
    <dgm:cxn modelId="{E94961AD-DE0E-4C7F-BA71-2CD000251F40}" srcId="{FC7A5BD1-02D4-436B-ADC0-BD86222E8951}" destId="{81F80059-D579-4743-9DBA-68B3FC776EB4}" srcOrd="2" destOrd="0" parTransId="{0A04DE3A-5435-414F-A2BC-B0914B3188B3}" sibTransId="{03CEBAFB-E478-493C-9157-0AD4538DE15A}"/>
    <dgm:cxn modelId="{4CCE9BB5-4A51-41CD-849E-0866E71A6AA0}" srcId="{7605E832-DD19-4E3B-A696-BD5BCD4AEA71}" destId="{4A9A9CAA-C42E-44B6-95F1-A3C1273DA49B}" srcOrd="1" destOrd="0" parTransId="{8DE29FEB-032A-4B4E-9D74-41D6F0E68EA9}" sibTransId="{D7CAB95B-072D-4BD6-B130-EC13673CC1D6}"/>
    <dgm:cxn modelId="{984C39BD-C08F-4114-BEBA-64939418C4F1}" type="presOf" srcId="{4A9A9CAA-C42E-44B6-95F1-A3C1273DA49B}" destId="{B117E5E5-4EB1-461F-8744-4BF9BB1CA5FA}" srcOrd="0" destOrd="0" presId="urn:microsoft.com/office/officeart/2005/8/layout/process4"/>
    <dgm:cxn modelId="{795B37C2-AF15-48A8-9C96-DDBFF2F70FC9}" srcId="{6544B139-9108-4BE2-B0AD-D1F55AFE7B32}" destId="{7605E832-DD19-4E3B-A696-BD5BCD4AEA71}" srcOrd="1" destOrd="0" parTransId="{3BCF3AFE-97A2-4CB9-A2C8-3D1BC696769A}" sibTransId="{66BA6833-EDF3-4574-AFFE-D6C03EC4749A}"/>
    <dgm:cxn modelId="{D8F2C9DF-21FA-4A20-B0E4-E33917371C34}" type="presOf" srcId="{6A1F783C-B312-4B59-9608-E151FC8C0B9D}" destId="{5E2B307B-7811-4CA0-9017-F694A0D9A774}" srcOrd="0" destOrd="0" presId="urn:microsoft.com/office/officeart/2005/8/layout/process4"/>
    <dgm:cxn modelId="{158D14E3-11DB-48B4-B01D-A2A481B8C226}" srcId="{FC7A5BD1-02D4-436B-ADC0-BD86222E8951}" destId="{0F8C1E86-D09D-4A76-B964-D9BB7CE5D6ED}" srcOrd="1" destOrd="0" parTransId="{711DCCD0-CFA8-406B-B4BE-1D64B52FBFD0}" sibTransId="{C23A3775-5E90-4CD3-9385-2085872BBB43}"/>
    <dgm:cxn modelId="{0F85F3EB-DECC-4035-B5B4-8A3ABC704C21}" srcId="{6544B139-9108-4BE2-B0AD-D1F55AFE7B32}" destId="{FC7A5BD1-02D4-436B-ADC0-BD86222E8951}" srcOrd="0" destOrd="0" parTransId="{459B53E8-25DD-4FB7-951A-C8F9440BE6FE}" sibTransId="{F0821C47-F2C9-4E21-B014-1823830E8B50}"/>
    <dgm:cxn modelId="{131F41F7-5EDC-4F1E-9759-D77D325A4834}" type="presOf" srcId="{C3252E53-62F1-4294-849B-3B99E44DF3A9}" destId="{46A41961-A060-4EB7-B145-B60006DC8A32}" srcOrd="0" destOrd="0" presId="urn:microsoft.com/office/officeart/2005/8/layout/process4"/>
    <dgm:cxn modelId="{04D429FA-6408-4926-8F3C-13E57BD90C0B}" type="presOf" srcId="{FC7A5BD1-02D4-436B-ADC0-BD86222E8951}" destId="{07BAD489-7F53-4085-998C-EA9302EAAD73}" srcOrd="1" destOrd="0" presId="urn:microsoft.com/office/officeart/2005/8/layout/process4"/>
    <dgm:cxn modelId="{DE10E25C-11F7-4CDA-B429-5645A0000588}" type="presParOf" srcId="{F6D73AAA-4B87-4A00-BD08-EEAD682D7FB6}" destId="{02433F0E-4A1E-4914-B179-4C468E9F6A0B}" srcOrd="0" destOrd="0" presId="urn:microsoft.com/office/officeart/2005/8/layout/process4"/>
    <dgm:cxn modelId="{58DFCE50-8DE5-4F81-B8D7-0633C3C0E40E}" type="presParOf" srcId="{02433F0E-4A1E-4914-B179-4C468E9F6A0B}" destId="{5E2B307B-7811-4CA0-9017-F694A0D9A774}" srcOrd="0" destOrd="0" presId="urn:microsoft.com/office/officeart/2005/8/layout/process4"/>
    <dgm:cxn modelId="{35DA9D3D-0FD1-4A85-8D20-B6B2A34B498F}" type="presParOf" srcId="{F6D73AAA-4B87-4A00-BD08-EEAD682D7FB6}" destId="{BFA2F0CC-5702-4A83-B565-4991F4E9030F}" srcOrd="1" destOrd="0" presId="urn:microsoft.com/office/officeart/2005/8/layout/process4"/>
    <dgm:cxn modelId="{125B29F3-67B1-434C-83C2-3D9ED7B43D42}" type="presParOf" srcId="{F6D73AAA-4B87-4A00-BD08-EEAD682D7FB6}" destId="{65EDBC20-41BA-4FA2-808B-F9419F1521B6}" srcOrd="2" destOrd="0" presId="urn:microsoft.com/office/officeart/2005/8/layout/process4"/>
    <dgm:cxn modelId="{877C3ECF-BEAE-4DB5-A83E-A28A7D034E8D}" type="presParOf" srcId="{65EDBC20-41BA-4FA2-808B-F9419F1521B6}" destId="{E5AB11C3-B451-4A86-8745-63CEFC8E82C2}" srcOrd="0" destOrd="0" presId="urn:microsoft.com/office/officeart/2005/8/layout/process4"/>
    <dgm:cxn modelId="{01DB13C8-4754-462A-9440-F45768A0A78D}" type="presParOf" srcId="{65EDBC20-41BA-4FA2-808B-F9419F1521B6}" destId="{71D5F48D-43A6-4C1F-BF69-C2FA9DBBDEBD}" srcOrd="1" destOrd="0" presId="urn:microsoft.com/office/officeart/2005/8/layout/process4"/>
    <dgm:cxn modelId="{B9088DDD-F2E0-44A9-8EF8-4FA71094ED80}" type="presParOf" srcId="{65EDBC20-41BA-4FA2-808B-F9419F1521B6}" destId="{C5440493-07FA-4450-98C8-F6F20A63031D}" srcOrd="2" destOrd="0" presId="urn:microsoft.com/office/officeart/2005/8/layout/process4"/>
    <dgm:cxn modelId="{8B613A75-2688-4E12-AC55-ED953D998006}" type="presParOf" srcId="{C5440493-07FA-4450-98C8-F6F20A63031D}" destId="{46A41961-A060-4EB7-B145-B60006DC8A32}" srcOrd="0" destOrd="0" presId="urn:microsoft.com/office/officeart/2005/8/layout/process4"/>
    <dgm:cxn modelId="{84139AF3-E918-44E3-8294-1C9C288D1ACE}" type="presParOf" srcId="{C5440493-07FA-4450-98C8-F6F20A63031D}" destId="{B117E5E5-4EB1-461F-8744-4BF9BB1CA5FA}" srcOrd="1" destOrd="0" presId="urn:microsoft.com/office/officeart/2005/8/layout/process4"/>
    <dgm:cxn modelId="{346E1202-2986-43D6-8E17-AF36C18B94C9}" type="presParOf" srcId="{C5440493-07FA-4450-98C8-F6F20A63031D}" destId="{4786980C-EA8B-422D-A586-9BE15C5F62F8}" srcOrd="2" destOrd="0" presId="urn:microsoft.com/office/officeart/2005/8/layout/process4"/>
    <dgm:cxn modelId="{DD005C75-9505-4109-91BB-20CB1A2BE66C}" type="presParOf" srcId="{F6D73AAA-4B87-4A00-BD08-EEAD682D7FB6}" destId="{B6FC231E-D197-477C-BFB4-6C97375788A9}" srcOrd="3" destOrd="0" presId="urn:microsoft.com/office/officeart/2005/8/layout/process4"/>
    <dgm:cxn modelId="{5A601545-9061-40E7-A9FF-99EC4D03B986}" type="presParOf" srcId="{F6D73AAA-4B87-4A00-BD08-EEAD682D7FB6}" destId="{4FD5EA3F-11CE-4124-AFD8-98F09B927A03}" srcOrd="4" destOrd="0" presId="urn:microsoft.com/office/officeart/2005/8/layout/process4"/>
    <dgm:cxn modelId="{04743DED-AC46-460B-8B17-B88599929710}" type="presParOf" srcId="{4FD5EA3F-11CE-4124-AFD8-98F09B927A03}" destId="{F99F311E-F9A0-4CD3-9B60-7D2B820BACE8}" srcOrd="0" destOrd="0" presId="urn:microsoft.com/office/officeart/2005/8/layout/process4"/>
    <dgm:cxn modelId="{31A5EDD3-89AF-4D88-AFAE-71BEB07B0945}" type="presParOf" srcId="{4FD5EA3F-11CE-4124-AFD8-98F09B927A03}" destId="{07BAD489-7F53-4085-998C-EA9302EAAD73}" srcOrd="1" destOrd="0" presId="urn:microsoft.com/office/officeart/2005/8/layout/process4"/>
    <dgm:cxn modelId="{6B7D9CAE-1C97-48BB-A674-D72AF6F53CE4}" type="presParOf" srcId="{4FD5EA3F-11CE-4124-AFD8-98F09B927A03}" destId="{4DA92699-1F46-43E4-A5BD-7E7C3B6A995F}" srcOrd="2" destOrd="0" presId="urn:microsoft.com/office/officeart/2005/8/layout/process4"/>
    <dgm:cxn modelId="{6695D50A-2F56-4DDD-9B4D-A3657003D1D9}" type="presParOf" srcId="{4DA92699-1F46-43E4-A5BD-7E7C3B6A995F}" destId="{DADDCCB0-AED0-40CA-9B35-3B70477A6E82}" srcOrd="0" destOrd="0" presId="urn:microsoft.com/office/officeart/2005/8/layout/process4"/>
    <dgm:cxn modelId="{8886CAFB-264C-40D2-A8BD-62A043391C3F}" type="presParOf" srcId="{4DA92699-1F46-43E4-A5BD-7E7C3B6A995F}" destId="{32692C24-3906-44FB-BBC2-AE1A51D97B15}" srcOrd="1" destOrd="0" presId="urn:microsoft.com/office/officeart/2005/8/layout/process4"/>
    <dgm:cxn modelId="{F4CAB64B-FE70-4D9C-BDCF-A75A03AE9B9D}" type="presParOf" srcId="{4DA92699-1F46-43E4-A5BD-7E7C3B6A995F}" destId="{C2A5AEBA-F9F1-42D5-9F09-C05F29502462}"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49395-59F1-4C76-BFE2-2C233718EA78}">
      <dsp:nvSpPr>
        <dsp:cNvPr id="0" name=""/>
        <dsp:cNvSpPr/>
      </dsp:nvSpPr>
      <dsp:spPr>
        <a:xfrm>
          <a:off x="189006" y="316655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2008–2009</a:t>
          </a:r>
        </a:p>
      </dsp:txBody>
      <dsp:txXfrm>
        <a:off x="189006" y="3166550"/>
        <a:ext cx="1505618" cy="666331"/>
      </dsp:txXfrm>
    </dsp:sp>
    <dsp:sp modelId="{E4DB5BCA-00B3-4E62-90AA-9AA00F04A0A9}">
      <dsp:nvSpPr>
        <dsp:cNvPr id="0" name=""/>
        <dsp:cNvSpPr/>
      </dsp:nvSpPr>
      <dsp:spPr>
        <a:xfrm>
          <a:off x="0" y="2830436"/>
          <a:ext cx="6588691" cy="2358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821892-0CF9-41FB-9CE2-77AAE4C4E34C}">
      <dsp:nvSpPr>
        <dsp:cNvPr id="0" name=""/>
        <dsp:cNvSpPr/>
      </dsp:nvSpPr>
      <dsp:spPr>
        <a:xfrm>
          <a:off x="113725" y="774039"/>
          <a:ext cx="1656180" cy="10539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Soutien technique chez Service Canada et Revenu Canada</a:t>
          </a:r>
        </a:p>
      </dsp:txBody>
      <dsp:txXfrm>
        <a:off x="113725" y="774039"/>
        <a:ext cx="1656180" cy="1053950"/>
      </dsp:txXfrm>
    </dsp:sp>
    <dsp:sp modelId="{7D1543AB-539B-4FD6-9CEF-519995C7C416}">
      <dsp:nvSpPr>
        <dsp:cNvPr id="0" name=""/>
        <dsp:cNvSpPr/>
      </dsp:nvSpPr>
      <dsp:spPr>
        <a:xfrm>
          <a:off x="941816" y="1827990"/>
          <a:ext cx="0" cy="1002446"/>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6C0E09B-F592-42BC-A18B-1D5D257847B4}">
      <dsp:nvSpPr>
        <dsp:cNvPr id="0" name=""/>
        <dsp:cNvSpPr/>
      </dsp:nvSpPr>
      <dsp:spPr>
        <a:xfrm>
          <a:off x="1130018" y="206386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2010</a:t>
          </a:r>
        </a:p>
      </dsp:txBody>
      <dsp:txXfrm>
        <a:off x="1130018" y="2063860"/>
        <a:ext cx="1505618" cy="666331"/>
      </dsp:txXfrm>
    </dsp:sp>
    <dsp:sp modelId="{382A095F-1663-431B-9B1B-A6B87D33CFC1}">
      <dsp:nvSpPr>
        <dsp:cNvPr id="0" name=""/>
        <dsp:cNvSpPr/>
      </dsp:nvSpPr>
      <dsp:spPr>
        <a:xfrm>
          <a:off x="1054737" y="4068752"/>
          <a:ext cx="1656180" cy="874007"/>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Programmeur chez ICO Technologies, Shawinigan</a:t>
          </a:r>
        </a:p>
      </dsp:txBody>
      <dsp:txXfrm>
        <a:off x="1054737" y="4068752"/>
        <a:ext cx="1656180" cy="874007"/>
      </dsp:txXfrm>
    </dsp:sp>
    <dsp:sp modelId="{308CB63B-13DC-4297-86AB-520EDA6450E0}">
      <dsp:nvSpPr>
        <dsp:cNvPr id="0" name=""/>
        <dsp:cNvSpPr/>
      </dsp:nvSpPr>
      <dsp:spPr>
        <a:xfrm>
          <a:off x="1882827" y="3066306"/>
          <a:ext cx="0" cy="1002446"/>
        </a:xfrm>
        <a:prstGeom prst="line">
          <a:avLst/>
        </a:prstGeom>
        <a:solidFill>
          <a:schemeClr val="accent5">
            <a:hueOff val="-1351709"/>
            <a:satOff val="-3484"/>
            <a:lumOff val="-2353"/>
            <a:alphaOff val="0"/>
          </a:schemeClr>
        </a:solidFill>
        <a:ln w="6350" cap="flat" cmpd="sng" algn="ctr">
          <a:solidFill>
            <a:schemeClr val="accent5">
              <a:hueOff val="-1351709"/>
              <a:satOff val="-3484"/>
              <a:lumOff val="-2353"/>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BD2B6FC-EDEA-426A-9E2F-5079D18DA57F}">
      <dsp:nvSpPr>
        <dsp:cNvPr id="0" name=""/>
        <dsp:cNvSpPr/>
      </dsp:nvSpPr>
      <dsp:spPr>
        <a:xfrm>
          <a:off x="868106"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8E17DC5-24D0-45CB-8C8C-3CA3E1874F86}">
      <dsp:nvSpPr>
        <dsp:cNvPr id="0" name=""/>
        <dsp:cNvSpPr/>
      </dsp:nvSpPr>
      <dsp:spPr>
        <a:xfrm>
          <a:off x="1809118"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C9844F9-BD9F-4869-B48B-D2426B74BF9F}">
      <dsp:nvSpPr>
        <dsp:cNvPr id="0" name=""/>
        <dsp:cNvSpPr/>
      </dsp:nvSpPr>
      <dsp:spPr>
        <a:xfrm>
          <a:off x="2071030" y="316655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2011–2012</a:t>
          </a:r>
        </a:p>
      </dsp:txBody>
      <dsp:txXfrm>
        <a:off x="2071030" y="3166550"/>
        <a:ext cx="1505618" cy="666331"/>
      </dsp:txXfrm>
    </dsp:sp>
    <dsp:sp modelId="{C05AC336-3D8B-4E00-A77C-79E99FF658B9}">
      <dsp:nvSpPr>
        <dsp:cNvPr id="0" name=""/>
        <dsp:cNvSpPr/>
      </dsp:nvSpPr>
      <dsp:spPr>
        <a:xfrm>
          <a:off x="1995749" y="953982"/>
          <a:ext cx="1656180" cy="874007"/>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Contrats de programmation indépendants</a:t>
          </a:r>
        </a:p>
      </dsp:txBody>
      <dsp:txXfrm>
        <a:off x="1995749" y="953982"/>
        <a:ext cx="1656180" cy="874007"/>
      </dsp:txXfrm>
    </dsp:sp>
    <dsp:sp modelId="{AAE7C470-47D1-4579-884B-205E9159676C}">
      <dsp:nvSpPr>
        <dsp:cNvPr id="0" name=""/>
        <dsp:cNvSpPr/>
      </dsp:nvSpPr>
      <dsp:spPr>
        <a:xfrm>
          <a:off x="2823839" y="1827990"/>
          <a:ext cx="0" cy="1002446"/>
        </a:xfrm>
        <a:prstGeom prst="line">
          <a:avLst/>
        </a:prstGeom>
        <a:solidFill>
          <a:schemeClr val="accent5">
            <a:hueOff val="-2703417"/>
            <a:satOff val="-6968"/>
            <a:lumOff val="-4706"/>
            <a:alphaOff val="0"/>
          </a:schemeClr>
        </a:solidFill>
        <a:ln w="6350" cap="flat" cmpd="sng" algn="ctr">
          <a:solidFill>
            <a:schemeClr val="accent5">
              <a:hueOff val="-2703417"/>
              <a:satOff val="-6968"/>
              <a:lumOff val="-4706"/>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6F14864-E7F0-4C4D-BD00-31CD7D1E91E2}">
      <dsp:nvSpPr>
        <dsp:cNvPr id="0" name=""/>
        <dsp:cNvSpPr/>
      </dsp:nvSpPr>
      <dsp:spPr>
        <a:xfrm>
          <a:off x="3012041" y="206386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2012–2013</a:t>
          </a:r>
        </a:p>
      </dsp:txBody>
      <dsp:txXfrm>
        <a:off x="3012041" y="2063860"/>
        <a:ext cx="1505618" cy="666331"/>
      </dsp:txXfrm>
    </dsp:sp>
    <dsp:sp modelId="{549202B8-A91F-4BD9-823A-8BD1C8A5ABFE}">
      <dsp:nvSpPr>
        <dsp:cNvPr id="0" name=""/>
        <dsp:cNvSpPr/>
      </dsp:nvSpPr>
      <dsp:spPr>
        <a:xfrm>
          <a:off x="2936761" y="4068752"/>
          <a:ext cx="1656180" cy="1053950"/>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Soutien au développement chez Groupe LGS, Québec</a:t>
          </a:r>
        </a:p>
      </dsp:txBody>
      <dsp:txXfrm>
        <a:off x="2936761" y="4068752"/>
        <a:ext cx="1656180" cy="1053950"/>
      </dsp:txXfrm>
    </dsp:sp>
    <dsp:sp modelId="{7FF3F286-C964-4897-80B3-51E49F2450D9}">
      <dsp:nvSpPr>
        <dsp:cNvPr id="0" name=""/>
        <dsp:cNvSpPr/>
      </dsp:nvSpPr>
      <dsp:spPr>
        <a:xfrm>
          <a:off x="3764851" y="3066306"/>
          <a:ext cx="0" cy="1002446"/>
        </a:xfrm>
        <a:prstGeom prst="line">
          <a:avLst/>
        </a:prstGeom>
        <a:solidFill>
          <a:schemeClr val="accent5">
            <a:hueOff val="-4055126"/>
            <a:satOff val="-10451"/>
            <a:lumOff val="-7059"/>
            <a:alphaOff val="0"/>
          </a:schemeClr>
        </a:solidFill>
        <a:ln w="6350" cap="flat" cmpd="sng" algn="ctr">
          <a:solidFill>
            <a:schemeClr val="accent5">
              <a:hueOff val="-4055126"/>
              <a:satOff val="-10451"/>
              <a:lumOff val="-7059"/>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5E337FC-6475-4569-B707-0DDC0B557947}">
      <dsp:nvSpPr>
        <dsp:cNvPr id="0" name=""/>
        <dsp:cNvSpPr/>
      </dsp:nvSpPr>
      <dsp:spPr>
        <a:xfrm>
          <a:off x="2750130"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1237BD-7087-4640-83E5-F1976E594280}">
      <dsp:nvSpPr>
        <dsp:cNvPr id="0" name=""/>
        <dsp:cNvSpPr/>
      </dsp:nvSpPr>
      <dsp:spPr>
        <a:xfrm>
          <a:off x="3691142"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CDC39D0-187A-4D26-A9DE-2060B2D4BCCB}">
      <dsp:nvSpPr>
        <dsp:cNvPr id="0" name=""/>
        <dsp:cNvSpPr/>
      </dsp:nvSpPr>
      <dsp:spPr>
        <a:xfrm>
          <a:off x="3953053" y="316655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2014–2015</a:t>
          </a:r>
        </a:p>
      </dsp:txBody>
      <dsp:txXfrm>
        <a:off x="3953053" y="3166550"/>
        <a:ext cx="1505618" cy="666331"/>
      </dsp:txXfrm>
    </dsp:sp>
    <dsp:sp modelId="{00A32729-86A8-42F5-81D1-A5C5D4CEFEF7}">
      <dsp:nvSpPr>
        <dsp:cNvPr id="0" name=""/>
        <dsp:cNvSpPr/>
      </dsp:nvSpPr>
      <dsp:spPr>
        <a:xfrm>
          <a:off x="3877772" y="774039"/>
          <a:ext cx="1656180" cy="1053950"/>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Développeur/Chef d'équipe chez 6i Solutions, Trois-Rivières</a:t>
          </a:r>
        </a:p>
      </dsp:txBody>
      <dsp:txXfrm>
        <a:off x="3877772" y="774039"/>
        <a:ext cx="1656180" cy="1053950"/>
      </dsp:txXfrm>
    </dsp:sp>
    <dsp:sp modelId="{4B034305-3D65-48A7-BD4A-56B87685146F}">
      <dsp:nvSpPr>
        <dsp:cNvPr id="0" name=""/>
        <dsp:cNvSpPr/>
      </dsp:nvSpPr>
      <dsp:spPr>
        <a:xfrm>
          <a:off x="4705863" y="1827990"/>
          <a:ext cx="0" cy="1002446"/>
        </a:xfrm>
        <a:prstGeom prst="line">
          <a:avLst/>
        </a:prstGeom>
        <a:solidFill>
          <a:schemeClr val="accent5">
            <a:hueOff val="-5406834"/>
            <a:satOff val="-13935"/>
            <a:lumOff val="-9412"/>
            <a:alphaOff val="0"/>
          </a:schemeClr>
        </a:solidFill>
        <a:ln w="6350" cap="flat" cmpd="sng" algn="ctr">
          <a:solidFill>
            <a:schemeClr val="accent5">
              <a:hueOff val="-5406834"/>
              <a:satOff val="-13935"/>
              <a:lumOff val="-9412"/>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3AD69C4-179D-4257-B986-3FA7EC329A77}">
      <dsp:nvSpPr>
        <dsp:cNvPr id="0" name=""/>
        <dsp:cNvSpPr/>
      </dsp:nvSpPr>
      <dsp:spPr>
        <a:xfrm>
          <a:off x="4894065" y="2063860"/>
          <a:ext cx="1505618" cy="66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2015–2019</a:t>
          </a:r>
        </a:p>
      </dsp:txBody>
      <dsp:txXfrm>
        <a:off x="4894065" y="2063860"/>
        <a:ext cx="1505618" cy="666331"/>
      </dsp:txXfrm>
    </dsp:sp>
    <dsp:sp modelId="{C48BFBD2-6807-4B17-BC5D-3C49B3D283C4}">
      <dsp:nvSpPr>
        <dsp:cNvPr id="0" name=""/>
        <dsp:cNvSpPr/>
      </dsp:nvSpPr>
      <dsp:spPr>
        <a:xfrm>
          <a:off x="4818784" y="4068752"/>
          <a:ext cx="1656180" cy="87400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Architecte logiciel chez Groupe CGI, Shawinigan</a:t>
          </a:r>
        </a:p>
      </dsp:txBody>
      <dsp:txXfrm>
        <a:off x="4818784" y="4068752"/>
        <a:ext cx="1656180" cy="874007"/>
      </dsp:txXfrm>
    </dsp:sp>
    <dsp:sp modelId="{A6130935-F5C6-4872-B70B-811D5392A2FA}">
      <dsp:nvSpPr>
        <dsp:cNvPr id="0" name=""/>
        <dsp:cNvSpPr/>
      </dsp:nvSpPr>
      <dsp:spPr>
        <a:xfrm>
          <a:off x="5646874" y="3066306"/>
          <a:ext cx="0" cy="1002446"/>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B072A3E-FC2E-4CFD-96E2-C74ADB9936D3}">
      <dsp:nvSpPr>
        <dsp:cNvPr id="0" name=""/>
        <dsp:cNvSpPr/>
      </dsp:nvSpPr>
      <dsp:spPr>
        <a:xfrm>
          <a:off x="4632153"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CE46CF0-A6F9-4885-9BB1-41AD3C330A4E}">
      <dsp:nvSpPr>
        <dsp:cNvPr id="0" name=""/>
        <dsp:cNvSpPr/>
      </dsp:nvSpPr>
      <dsp:spPr>
        <a:xfrm>
          <a:off x="5573165" y="2874662"/>
          <a:ext cx="147418" cy="14741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5E16A-4B62-4906-AFA8-CC8E3A0A459B}">
      <dsp:nvSpPr>
        <dsp:cNvPr id="0" name=""/>
        <dsp:cNvSpPr/>
      </dsp:nvSpPr>
      <dsp:spPr>
        <a:xfrm>
          <a:off x="0" y="3558996"/>
          <a:ext cx="7242048" cy="23350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fr-CA" sz="3700" kern="1200"/>
            <a:t>INF1035 sera un cours difficile qui vous demandera un travail continu et régulier durant la session</a:t>
          </a:r>
          <a:endParaRPr lang="en-US" sz="3700" kern="1200"/>
        </a:p>
      </dsp:txBody>
      <dsp:txXfrm>
        <a:off x="0" y="3558996"/>
        <a:ext cx="7242048" cy="2335087"/>
      </dsp:txXfrm>
    </dsp:sp>
    <dsp:sp modelId="{240F4E30-9D32-40E3-A03D-8CB841F59997}">
      <dsp:nvSpPr>
        <dsp:cNvPr id="0" name=""/>
        <dsp:cNvSpPr/>
      </dsp:nvSpPr>
      <dsp:spPr>
        <a:xfrm rot="10800000">
          <a:off x="0" y="2659"/>
          <a:ext cx="7242048" cy="3591364"/>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fr-CA" sz="3700" kern="1200"/>
            <a:t>Le cours est divisé en trois parties</a:t>
          </a:r>
          <a:endParaRPr lang="en-US" sz="3700" kern="1200"/>
        </a:p>
      </dsp:txBody>
      <dsp:txXfrm rot="-10800000">
        <a:off x="0" y="2659"/>
        <a:ext cx="7242048" cy="1260568"/>
      </dsp:txXfrm>
    </dsp:sp>
    <dsp:sp modelId="{0B342898-2763-4319-8DFA-62DA2A3664BB}">
      <dsp:nvSpPr>
        <dsp:cNvPr id="0" name=""/>
        <dsp:cNvSpPr/>
      </dsp:nvSpPr>
      <dsp:spPr>
        <a:xfrm>
          <a:off x="3536" y="1263227"/>
          <a:ext cx="2411658" cy="107381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fr-CA" sz="2300" kern="1200"/>
            <a:t>Notes de cours disponibles en ligne</a:t>
          </a:r>
          <a:endParaRPr lang="en-US" sz="2300" kern="1200"/>
        </a:p>
      </dsp:txBody>
      <dsp:txXfrm>
        <a:off x="3536" y="1263227"/>
        <a:ext cx="2411658" cy="1073817"/>
      </dsp:txXfrm>
    </dsp:sp>
    <dsp:sp modelId="{A52AF89B-2681-4AEE-BA74-74CD1E838370}">
      <dsp:nvSpPr>
        <dsp:cNvPr id="0" name=""/>
        <dsp:cNvSpPr/>
      </dsp:nvSpPr>
      <dsp:spPr>
        <a:xfrm>
          <a:off x="2415194" y="1263227"/>
          <a:ext cx="2411658" cy="1073817"/>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fr-CA" sz="2300" kern="1200"/>
            <a:t>Travaux pratiques et projet de session</a:t>
          </a:r>
          <a:endParaRPr lang="en-US" sz="2300" kern="1200"/>
        </a:p>
      </dsp:txBody>
      <dsp:txXfrm>
        <a:off x="2415194" y="1263227"/>
        <a:ext cx="2411658" cy="1073817"/>
      </dsp:txXfrm>
    </dsp:sp>
    <dsp:sp modelId="{4733050D-2C2E-4531-A7F4-5697FA2C66D3}">
      <dsp:nvSpPr>
        <dsp:cNvPr id="0" name=""/>
        <dsp:cNvSpPr/>
      </dsp:nvSpPr>
      <dsp:spPr>
        <a:xfrm>
          <a:off x="4826853" y="1263227"/>
          <a:ext cx="2411658" cy="107381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fr-CA" sz="2300" kern="1200"/>
            <a:t>Séances de cours du jeudi</a:t>
          </a:r>
          <a:endParaRPr lang="en-US" sz="2300" kern="1200"/>
        </a:p>
      </dsp:txBody>
      <dsp:txXfrm>
        <a:off x="4826853" y="1263227"/>
        <a:ext cx="2411658" cy="1073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AA9F6-BC60-40E6-965E-C73D88DBD9E1}">
      <dsp:nvSpPr>
        <dsp:cNvPr id="0" name=""/>
        <dsp:cNvSpPr/>
      </dsp:nvSpPr>
      <dsp:spPr>
        <a:xfrm>
          <a:off x="559800" y="41548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41F6B-221F-44E3-9754-FE59521AF088}">
      <dsp:nvSpPr>
        <dsp:cNvPr id="0" name=""/>
        <dsp:cNvSpPr/>
      </dsp:nvSpPr>
      <dsp:spPr>
        <a:xfrm>
          <a:off x="559800" y="20788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90000"/>
            </a:lnSpc>
            <a:spcBef>
              <a:spcPct val="0"/>
            </a:spcBef>
            <a:spcAft>
              <a:spcPct val="35000"/>
            </a:spcAft>
            <a:buNone/>
            <a:defRPr b="1"/>
          </a:pPr>
          <a:r>
            <a:rPr lang="fr-CA" sz="3200" kern="1200" dirty="0"/>
            <a:t>Lisez les notes de cours!</a:t>
          </a:r>
          <a:endParaRPr lang="en-US" sz="3200" kern="1200" dirty="0"/>
        </a:p>
      </dsp:txBody>
      <dsp:txXfrm>
        <a:off x="559800" y="2078856"/>
        <a:ext cx="4320000" cy="648000"/>
      </dsp:txXfrm>
    </dsp:sp>
    <dsp:sp modelId="{38D79262-4226-4366-B744-EB9A04CFC75C}">
      <dsp:nvSpPr>
        <dsp:cNvPr id="0" name=""/>
        <dsp:cNvSpPr/>
      </dsp:nvSpPr>
      <dsp:spPr>
        <a:xfrm>
          <a:off x="559800" y="2797264"/>
          <a:ext cx="4320000" cy="113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fr-CA" sz="1400" kern="1200"/>
            <a:t>Les séances de cours seront réservées à des études de cas et exemples de code</a:t>
          </a:r>
          <a:endParaRPr lang="en-US" sz="1400" kern="1200"/>
        </a:p>
        <a:p>
          <a:pPr marL="0" lvl="0" indent="0" algn="l" defTabSz="622300">
            <a:lnSpc>
              <a:spcPct val="90000"/>
            </a:lnSpc>
            <a:spcBef>
              <a:spcPct val="0"/>
            </a:spcBef>
            <a:spcAft>
              <a:spcPct val="35000"/>
            </a:spcAft>
            <a:buNone/>
          </a:pPr>
          <a:r>
            <a:rPr lang="fr-CA" sz="1400" kern="1200" dirty="0"/>
            <a:t>Il y aura une période réservée aux questions de clarification des concepts vus dans les notes</a:t>
          </a:r>
          <a:endParaRPr lang="en-US" sz="1400" kern="1200" dirty="0"/>
        </a:p>
        <a:p>
          <a:pPr marL="0" lvl="0" indent="0" algn="l" defTabSz="622300">
            <a:lnSpc>
              <a:spcPct val="90000"/>
            </a:lnSpc>
            <a:spcBef>
              <a:spcPct val="0"/>
            </a:spcBef>
            <a:spcAft>
              <a:spcPct val="35000"/>
            </a:spcAft>
            <a:buNone/>
          </a:pPr>
          <a:r>
            <a:rPr lang="fr-CA" sz="1400" kern="1200"/>
            <a:t>Je ne lirai pas les notes de cours en classe!</a:t>
          </a:r>
          <a:endParaRPr lang="en-US" sz="1400" kern="1200"/>
        </a:p>
      </dsp:txBody>
      <dsp:txXfrm>
        <a:off x="559800" y="2797264"/>
        <a:ext cx="4320000" cy="1138593"/>
      </dsp:txXfrm>
    </dsp:sp>
    <dsp:sp modelId="{E254AA33-B0FF-49A9-A656-C0D506E2CAE5}">
      <dsp:nvSpPr>
        <dsp:cNvPr id="0" name=""/>
        <dsp:cNvSpPr/>
      </dsp:nvSpPr>
      <dsp:spPr>
        <a:xfrm>
          <a:off x="5635800" y="41548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31894-B410-4043-9D3C-A032F653BD3F}">
      <dsp:nvSpPr>
        <dsp:cNvPr id="0" name=""/>
        <dsp:cNvSpPr/>
      </dsp:nvSpPr>
      <dsp:spPr>
        <a:xfrm>
          <a:off x="5635800" y="207885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fr-CA" sz="1900" kern="1200"/>
            <a:t>Lien vers les notes de cours : </a:t>
          </a:r>
          <a:r>
            <a:rPr lang="fr-CA" sz="1900" kern="1200">
              <a:hlinkClick xmlns:r="http://schemas.openxmlformats.org/officeDocument/2006/relationships" r:id="rId5"/>
            </a:rPr>
            <a:t>https://github.com/wflageol-uqtr/inf1035</a:t>
          </a:r>
          <a:endParaRPr lang="en-US" sz="1900" kern="1200"/>
        </a:p>
      </dsp:txBody>
      <dsp:txXfrm>
        <a:off x="5635800" y="2078856"/>
        <a:ext cx="4320000" cy="648000"/>
      </dsp:txXfrm>
    </dsp:sp>
    <dsp:sp modelId="{9912C70E-A530-4002-B1E0-64BFA814F2E3}">
      <dsp:nvSpPr>
        <dsp:cNvPr id="0" name=""/>
        <dsp:cNvSpPr/>
      </dsp:nvSpPr>
      <dsp:spPr>
        <a:xfrm>
          <a:off x="5635800" y="2797264"/>
          <a:ext cx="4320000" cy="113859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B307B-7811-4CA0-9017-F694A0D9A774}">
      <dsp:nvSpPr>
        <dsp:cNvPr id="0" name=""/>
        <dsp:cNvSpPr/>
      </dsp:nvSpPr>
      <dsp:spPr>
        <a:xfrm>
          <a:off x="0" y="4143670"/>
          <a:ext cx="6263640" cy="136004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CA" sz="2600" kern="1200"/>
            <a:t>Il n’y aura pas d’examen intra ni final</a:t>
          </a:r>
          <a:endParaRPr lang="en-US" sz="2600" kern="1200"/>
        </a:p>
      </dsp:txBody>
      <dsp:txXfrm>
        <a:off x="0" y="4143670"/>
        <a:ext cx="6263640" cy="1360044"/>
      </dsp:txXfrm>
    </dsp:sp>
    <dsp:sp modelId="{71D5F48D-43A6-4C1F-BF69-C2FA9DBBDEBD}">
      <dsp:nvSpPr>
        <dsp:cNvPr id="0" name=""/>
        <dsp:cNvSpPr/>
      </dsp:nvSpPr>
      <dsp:spPr>
        <a:xfrm rot="10800000">
          <a:off x="0" y="2072321"/>
          <a:ext cx="6263640" cy="209174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CA" sz="2600" kern="1200"/>
            <a:t>Semaine pour ce cours-ci</a:t>
          </a:r>
          <a:endParaRPr lang="en-US" sz="2600" kern="1200"/>
        </a:p>
      </dsp:txBody>
      <dsp:txXfrm rot="-10800000">
        <a:off x="0" y="2072321"/>
        <a:ext cx="6263640" cy="734203"/>
      </dsp:txXfrm>
    </dsp:sp>
    <dsp:sp modelId="{46A41961-A060-4EB7-B145-B60006DC8A32}">
      <dsp:nvSpPr>
        <dsp:cNvPr id="0" name=""/>
        <dsp:cNvSpPr/>
      </dsp:nvSpPr>
      <dsp:spPr>
        <a:xfrm>
          <a:off x="3058" y="2806525"/>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1h30 d’exemples et études de cas en classe</a:t>
          </a:r>
          <a:endParaRPr lang="en-US" sz="1500" kern="1200"/>
        </a:p>
      </dsp:txBody>
      <dsp:txXfrm>
        <a:off x="3058" y="2806525"/>
        <a:ext cx="2085841" cy="625433"/>
      </dsp:txXfrm>
    </dsp:sp>
    <dsp:sp modelId="{B117E5E5-4EB1-461F-8744-4BF9BB1CA5FA}">
      <dsp:nvSpPr>
        <dsp:cNvPr id="0" name=""/>
        <dsp:cNvSpPr/>
      </dsp:nvSpPr>
      <dsp:spPr>
        <a:xfrm>
          <a:off x="2088899" y="2806525"/>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1h30 lecture de notes de cours</a:t>
          </a:r>
          <a:endParaRPr lang="en-US" sz="1500" kern="1200"/>
        </a:p>
      </dsp:txBody>
      <dsp:txXfrm>
        <a:off x="2088899" y="2806525"/>
        <a:ext cx="2085841" cy="625433"/>
      </dsp:txXfrm>
    </dsp:sp>
    <dsp:sp modelId="{4786980C-EA8B-422D-A586-9BE15C5F62F8}">
      <dsp:nvSpPr>
        <dsp:cNvPr id="0" name=""/>
        <dsp:cNvSpPr/>
      </dsp:nvSpPr>
      <dsp:spPr>
        <a:xfrm>
          <a:off x="4174740" y="2806525"/>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6 heures de travaux</a:t>
          </a:r>
          <a:endParaRPr lang="en-US" sz="1500" kern="1200"/>
        </a:p>
      </dsp:txBody>
      <dsp:txXfrm>
        <a:off x="4174740" y="2806525"/>
        <a:ext cx="2085841" cy="625433"/>
      </dsp:txXfrm>
    </dsp:sp>
    <dsp:sp modelId="{07BAD489-7F53-4085-998C-EA9302EAAD73}">
      <dsp:nvSpPr>
        <dsp:cNvPr id="0" name=""/>
        <dsp:cNvSpPr/>
      </dsp:nvSpPr>
      <dsp:spPr>
        <a:xfrm rot="10800000">
          <a:off x="0" y="972"/>
          <a:ext cx="6263640" cy="2091749"/>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fr-CA" sz="2600" kern="1200"/>
            <a:t>Semaine standard pour un cours</a:t>
          </a:r>
          <a:endParaRPr lang="en-US" sz="2600" kern="1200"/>
        </a:p>
      </dsp:txBody>
      <dsp:txXfrm rot="-10800000">
        <a:off x="0" y="972"/>
        <a:ext cx="6263640" cy="734203"/>
      </dsp:txXfrm>
    </dsp:sp>
    <dsp:sp modelId="{DADDCCB0-AED0-40CA-9B35-3B70477A6E82}">
      <dsp:nvSpPr>
        <dsp:cNvPr id="0" name=""/>
        <dsp:cNvSpPr/>
      </dsp:nvSpPr>
      <dsp:spPr>
        <a:xfrm>
          <a:off x="3058" y="735176"/>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3 heures en classe</a:t>
          </a:r>
          <a:endParaRPr lang="en-US" sz="1500" kern="1200"/>
        </a:p>
      </dsp:txBody>
      <dsp:txXfrm>
        <a:off x="3058" y="735176"/>
        <a:ext cx="2085841" cy="625433"/>
      </dsp:txXfrm>
    </dsp:sp>
    <dsp:sp modelId="{32692C24-3906-44FB-BBC2-AE1A51D97B15}">
      <dsp:nvSpPr>
        <dsp:cNvPr id="0" name=""/>
        <dsp:cNvSpPr/>
      </dsp:nvSpPr>
      <dsp:spPr>
        <a:xfrm>
          <a:off x="2088899" y="735176"/>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3 heures d’études</a:t>
          </a:r>
          <a:endParaRPr lang="en-US" sz="1500" kern="1200"/>
        </a:p>
      </dsp:txBody>
      <dsp:txXfrm>
        <a:off x="2088899" y="735176"/>
        <a:ext cx="2085841" cy="625433"/>
      </dsp:txXfrm>
    </dsp:sp>
    <dsp:sp modelId="{C2A5AEBA-F9F1-42D5-9F09-C05F29502462}">
      <dsp:nvSpPr>
        <dsp:cNvPr id="0" name=""/>
        <dsp:cNvSpPr/>
      </dsp:nvSpPr>
      <dsp:spPr>
        <a:xfrm>
          <a:off x="4174740" y="735176"/>
          <a:ext cx="2085841" cy="62543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100000"/>
            </a:lnSpc>
            <a:spcBef>
              <a:spcPct val="0"/>
            </a:spcBef>
            <a:spcAft>
              <a:spcPct val="35000"/>
            </a:spcAft>
            <a:buNone/>
          </a:pPr>
          <a:r>
            <a:rPr lang="fr-CA" sz="1500" kern="1200"/>
            <a:t>3 heures de travaux</a:t>
          </a:r>
          <a:endParaRPr lang="en-US" sz="1500" kern="1200"/>
        </a:p>
      </dsp:txBody>
      <dsp:txXfrm>
        <a:off x="4174740" y="735176"/>
        <a:ext cx="2085841" cy="625433"/>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FD5BB-0BB7-48F1-AB8B-8D28E7EF73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B87FF390-383A-48CD-A4E0-81EB0BEE8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819A996-7E00-4351-BC6A-5249DC9BD2C7}"/>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DAE015DC-B283-40FF-AD25-9B284886A3DA}"/>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53180E-8B15-429F-B0C0-B44424FB0BCA}"/>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54810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C6161-2183-4739-B9E4-3EE7040ECFA8}"/>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E99953F-99BD-473F-BA17-D68BD30137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200DC37B-B4D7-4F19-8152-8A3F869792F9}"/>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D76914F4-1599-4C8C-8D89-F0F975FE684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1EAC265-8B33-4714-84C2-9AC5ECEED536}"/>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220269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F64C4C-B0B8-4D93-91CA-CFA021764736}"/>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6095337-984D-4808-94D6-038E2C68E1D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8713FAF-4506-4DFD-98E7-6CEEDAD1BB17}"/>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D41D719C-43D9-4D74-99E1-0F4FDA4AB2F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A25696C-E6F2-497B-B16D-711F572197A1}"/>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135214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DBA86E-355F-4214-B53D-4D17CB05B691}"/>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285255B-9D23-40AD-A9F5-B8DDCB98237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4A1C297-35E4-440E-9490-2CFD3B64670B}"/>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D08EDF98-61C2-454D-AF03-2D2B2DBD9B6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BF8991B-F3EA-47F6-94A9-C161F3DCC433}"/>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418522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6FBCDA-808E-4761-8228-A0B9403ED43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93B79D34-C1BC-45A8-BDD0-A2DF470BD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9CC2B9-10AD-44EF-A2E3-13D265CA5CA1}"/>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C766E9D9-5B5A-434D-9C76-44E1F2B5D50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3E7BC06-50E0-40CD-BCE9-F43710D15A87}"/>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377025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14E9E-DEE5-48D2-986B-41C602A4B48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835DE71-648A-4F39-87E1-A989EEA25ED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E33217F6-93C3-4B58-85C4-A32BC149523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5F2CD124-12F2-4539-BC57-685C309C5CDD}"/>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6" name="Espace réservé du pied de page 5">
            <a:extLst>
              <a:ext uri="{FF2B5EF4-FFF2-40B4-BE49-F238E27FC236}">
                <a16:creationId xmlns:a16="http://schemas.microsoft.com/office/drawing/2014/main" id="{AA0BE301-D67B-4BEE-807A-0412F5329CF6}"/>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3AD5FBD-F492-4172-8CB6-300E0C4DFF47}"/>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302329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4BF615-7E1A-45B6-99DA-620A4FBC8BE6}"/>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4F09127-9C51-4133-947E-EA331F2A2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3B1364C-FB28-42AD-82E4-E19C6D069B5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939FBED9-360D-4933-AF1B-A727942D4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CA1BE8-2818-481F-BEA7-F17E69BE919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3B8DEABB-A3BF-4A29-84F4-414548ABAA75}"/>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8" name="Espace réservé du pied de page 7">
            <a:extLst>
              <a:ext uri="{FF2B5EF4-FFF2-40B4-BE49-F238E27FC236}">
                <a16:creationId xmlns:a16="http://schemas.microsoft.com/office/drawing/2014/main" id="{AE8DA161-79D6-4AAF-9E5F-22CAE3F173C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E8B58E8D-C151-4AD1-B6DF-E4504E0731BE}"/>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385515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3D5E9-878A-47D6-A459-6BD2B7C667B8}"/>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509A0863-31B4-467B-97B6-857D865D29EF}"/>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4" name="Espace réservé du pied de page 3">
            <a:extLst>
              <a:ext uri="{FF2B5EF4-FFF2-40B4-BE49-F238E27FC236}">
                <a16:creationId xmlns:a16="http://schemas.microsoft.com/office/drawing/2014/main" id="{B77F9554-2647-4BDB-A0B0-19CC83FD8DCF}"/>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3ABDB56D-22CD-4A11-B1F2-E6A7D373DFFD}"/>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420496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1633DCC-C4DD-4793-98D9-A2CC5B503E3A}"/>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3" name="Espace réservé du pied de page 2">
            <a:extLst>
              <a:ext uri="{FF2B5EF4-FFF2-40B4-BE49-F238E27FC236}">
                <a16:creationId xmlns:a16="http://schemas.microsoft.com/office/drawing/2014/main" id="{6A2E31B0-D252-4988-A3D5-CD27040DE7DA}"/>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7A235714-6B81-426B-86C7-DB1A086C1A47}"/>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219319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24D35-42EF-421F-ACCD-AFA8C7DB649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924804B7-0A0A-4D70-8BB4-27636AD86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2452477-1537-4080-B612-3B85D4D6E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6512C5-8695-46BA-9A98-017521E0948F}"/>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6" name="Espace réservé du pied de page 5">
            <a:extLst>
              <a:ext uri="{FF2B5EF4-FFF2-40B4-BE49-F238E27FC236}">
                <a16:creationId xmlns:a16="http://schemas.microsoft.com/office/drawing/2014/main" id="{CB68003D-0B60-4BD0-A613-5BFF611C1FF9}"/>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631DBF75-C721-4079-9078-64F3C7BD97B6}"/>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284975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7D617-31D2-474C-BBFB-6111CBD0B5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0229FA1-2D4E-4A6F-B6F1-C8D1AA50D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0F12D426-A596-4D23-A1C6-EF727E684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20AF12-92B0-46FD-BD9E-A7D11CBE72B5}"/>
              </a:ext>
            </a:extLst>
          </p:cNvPr>
          <p:cNvSpPr>
            <a:spLocks noGrp="1"/>
          </p:cNvSpPr>
          <p:nvPr>
            <p:ph type="dt" sz="half" idx="10"/>
          </p:nvPr>
        </p:nvSpPr>
        <p:spPr/>
        <p:txBody>
          <a:bodyPr/>
          <a:lstStyle/>
          <a:p>
            <a:fld id="{4C61D84C-9717-4D2B-8E55-53BA5FC6FC9F}" type="datetimeFigureOut">
              <a:rPr lang="fr-CA" smtClean="0"/>
              <a:t>2021-09-08</a:t>
            </a:fld>
            <a:endParaRPr lang="fr-CA"/>
          </a:p>
        </p:txBody>
      </p:sp>
      <p:sp>
        <p:nvSpPr>
          <p:cNvPr id="6" name="Espace réservé du pied de page 5">
            <a:extLst>
              <a:ext uri="{FF2B5EF4-FFF2-40B4-BE49-F238E27FC236}">
                <a16:creationId xmlns:a16="http://schemas.microsoft.com/office/drawing/2014/main" id="{FE38C45F-4943-4B6F-B160-272C304483A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6DD786D6-83BA-46B3-93E9-52AF369303D6}"/>
              </a:ext>
            </a:extLst>
          </p:cNvPr>
          <p:cNvSpPr>
            <a:spLocks noGrp="1"/>
          </p:cNvSpPr>
          <p:nvPr>
            <p:ph type="sldNum" sz="quarter" idx="12"/>
          </p:nvPr>
        </p:nvSpPr>
        <p:spPr/>
        <p:txBody>
          <a:bodyPr/>
          <a:lstStyle/>
          <a:p>
            <a:fld id="{C171C007-AE0B-4477-9D7F-858CE6DA2491}" type="slidenum">
              <a:rPr lang="fr-CA" smtClean="0"/>
              <a:t>‹N°›</a:t>
            </a:fld>
            <a:endParaRPr lang="fr-CA"/>
          </a:p>
        </p:txBody>
      </p:sp>
    </p:spTree>
    <p:extLst>
      <p:ext uri="{BB962C8B-B14F-4D97-AF65-F5344CB8AC3E}">
        <p14:creationId xmlns:p14="http://schemas.microsoft.com/office/powerpoint/2010/main" val="221843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443578F-FE08-4E16-BEE1-6EB0207E5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D918A57D-41E3-41A6-90F8-05C742F54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A441BA71-3AB4-4913-9901-B025C017A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1D84C-9717-4D2B-8E55-53BA5FC6FC9F}" type="datetimeFigureOut">
              <a:rPr lang="fr-CA" smtClean="0"/>
              <a:t>2021-09-08</a:t>
            </a:fld>
            <a:endParaRPr lang="fr-CA"/>
          </a:p>
        </p:txBody>
      </p:sp>
      <p:sp>
        <p:nvSpPr>
          <p:cNvPr id="5" name="Espace réservé du pied de page 4">
            <a:extLst>
              <a:ext uri="{FF2B5EF4-FFF2-40B4-BE49-F238E27FC236}">
                <a16:creationId xmlns:a16="http://schemas.microsoft.com/office/drawing/2014/main" id="{90ECB227-D2D4-4F7C-A309-EE586196B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FC59661F-DBC4-41EF-A153-A8C251913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1C007-AE0B-4477-9D7F-858CE6DA2491}" type="slidenum">
              <a:rPr lang="fr-CA" smtClean="0"/>
              <a:t>‹N°›</a:t>
            </a:fld>
            <a:endParaRPr lang="fr-CA"/>
          </a:p>
        </p:txBody>
      </p:sp>
    </p:spTree>
    <p:extLst>
      <p:ext uri="{BB962C8B-B14F-4D97-AF65-F5344CB8AC3E}">
        <p14:creationId xmlns:p14="http://schemas.microsoft.com/office/powerpoint/2010/main" val="1258302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william.flageol@uqtr.ca" TargetMode="External"/><Relationship Id="rId2" Type="http://schemas.openxmlformats.org/officeDocument/2006/relationships/hyperlink" Target="https://discord.gg/6uCS44nb" TargetMode="Externa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mailto:wflageol@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INF5153-E20/Notes/blob/master/resources/plan_echelle.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EF065FF-8327-466E-95A3-716B49BE14BA}"/>
              </a:ext>
            </a:extLst>
          </p:cNvPr>
          <p:cNvSpPr>
            <a:spLocks noGrp="1"/>
          </p:cNvSpPr>
          <p:nvPr>
            <p:ph type="ctrTitle"/>
          </p:nvPr>
        </p:nvSpPr>
        <p:spPr>
          <a:xfrm>
            <a:off x="838199" y="4525347"/>
            <a:ext cx="6801321" cy="1737360"/>
          </a:xfrm>
        </p:spPr>
        <p:txBody>
          <a:bodyPr anchor="ctr">
            <a:normAutofit/>
          </a:bodyPr>
          <a:lstStyle/>
          <a:p>
            <a:pPr algn="r"/>
            <a:r>
              <a:rPr lang="fr-CA" sz="4700"/>
              <a:t>INF1035</a:t>
            </a:r>
            <a:br>
              <a:rPr lang="fr-CA" sz="4700"/>
            </a:br>
            <a:r>
              <a:rPr lang="fr-CA" sz="4700"/>
              <a:t>Concepts avancés en objet</a:t>
            </a:r>
          </a:p>
        </p:txBody>
      </p:sp>
      <p:sp>
        <p:nvSpPr>
          <p:cNvPr id="3" name="Sous-titre 2">
            <a:extLst>
              <a:ext uri="{FF2B5EF4-FFF2-40B4-BE49-F238E27FC236}">
                <a16:creationId xmlns:a16="http://schemas.microsoft.com/office/drawing/2014/main" id="{169F1287-4F6E-4848-B79C-9323FCCB5142}"/>
              </a:ext>
            </a:extLst>
          </p:cNvPr>
          <p:cNvSpPr>
            <a:spLocks noGrp="1"/>
          </p:cNvSpPr>
          <p:nvPr>
            <p:ph type="subTitle" idx="1"/>
          </p:nvPr>
        </p:nvSpPr>
        <p:spPr>
          <a:xfrm>
            <a:off x="7961258" y="4525347"/>
            <a:ext cx="3258675" cy="1737360"/>
          </a:xfrm>
        </p:spPr>
        <p:txBody>
          <a:bodyPr anchor="ctr">
            <a:normAutofit/>
          </a:bodyPr>
          <a:lstStyle/>
          <a:p>
            <a:pPr algn="l"/>
            <a:r>
              <a:rPr lang="fr-CA" sz="2000"/>
              <a:t>Enseignant : William Flageol</a:t>
            </a:r>
          </a:p>
          <a:p>
            <a:pPr algn="l"/>
            <a:r>
              <a:rPr lang="fr-CA" sz="2000"/>
              <a:t>Session : Automne 2021</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6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2FA7D6C-AFC8-4C3F-9716-043D706FD3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Agenda des séances</a:t>
            </a:r>
          </a:p>
        </p:txBody>
      </p:sp>
      <p:graphicFrame>
        <p:nvGraphicFramePr>
          <p:cNvPr id="5" name="Espace réservé du contenu 4">
            <a:extLst>
              <a:ext uri="{FF2B5EF4-FFF2-40B4-BE49-F238E27FC236}">
                <a16:creationId xmlns:a16="http://schemas.microsoft.com/office/drawing/2014/main" id="{38E588BB-E23D-44D0-880D-3AEE7E62C708}"/>
              </a:ext>
            </a:extLst>
          </p:cNvPr>
          <p:cNvGraphicFramePr>
            <a:graphicFrameLocks noGrp="1"/>
          </p:cNvGraphicFramePr>
          <p:nvPr>
            <p:ph idx="1"/>
            <p:extLst>
              <p:ext uri="{D42A27DB-BD31-4B8C-83A1-F6EECF244321}">
                <p14:modId xmlns:p14="http://schemas.microsoft.com/office/powerpoint/2010/main" val="473127227"/>
              </p:ext>
            </p:extLst>
          </p:nvPr>
        </p:nvGraphicFramePr>
        <p:xfrm>
          <a:off x="738188" y="1716088"/>
          <a:ext cx="4719636" cy="4322711"/>
        </p:xfrm>
        <a:graphic>
          <a:graphicData uri="http://schemas.openxmlformats.org/drawingml/2006/table">
            <a:tbl>
              <a:tblPr bandRow="1"/>
              <a:tblGrid>
                <a:gridCol w="743389">
                  <a:extLst>
                    <a:ext uri="{9D8B030D-6E8A-4147-A177-3AD203B41FA5}">
                      <a16:colId xmlns:a16="http://schemas.microsoft.com/office/drawing/2014/main" val="1896167286"/>
                    </a:ext>
                  </a:extLst>
                </a:gridCol>
                <a:gridCol w="882382">
                  <a:extLst>
                    <a:ext uri="{9D8B030D-6E8A-4147-A177-3AD203B41FA5}">
                      <a16:colId xmlns:a16="http://schemas.microsoft.com/office/drawing/2014/main" val="1905075123"/>
                    </a:ext>
                  </a:extLst>
                </a:gridCol>
                <a:gridCol w="1748285">
                  <a:extLst>
                    <a:ext uri="{9D8B030D-6E8A-4147-A177-3AD203B41FA5}">
                      <a16:colId xmlns:a16="http://schemas.microsoft.com/office/drawing/2014/main" val="2996561821"/>
                    </a:ext>
                  </a:extLst>
                </a:gridCol>
                <a:gridCol w="1345580">
                  <a:extLst>
                    <a:ext uri="{9D8B030D-6E8A-4147-A177-3AD203B41FA5}">
                      <a16:colId xmlns:a16="http://schemas.microsoft.com/office/drawing/2014/main" val="1545245000"/>
                    </a:ext>
                  </a:extLst>
                </a:gridCol>
              </a:tblGrid>
              <a:tr h="357180">
                <a:tc>
                  <a:txBody>
                    <a:bodyPr/>
                    <a:lstStyle/>
                    <a:p>
                      <a:r>
                        <a:rPr lang="fr-CA" sz="1000" b="1">
                          <a:effectLst/>
                        </a:rPr>
                        <a:t>Semaine</a:t>
                      </a:r>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Date</a:t>
                      </a:r>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Sujet</a:t>
                      </a:r>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Travail</a:t>
                      </a:r>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13048312"/>
                  </a:ext>
                </a:extLst>
              </a:tr>
              <a:tr h="357180">
                <a:tc>
                  <a:txBody>
                    <a:bodyPr/>
                    <a:lstStyle/>
                    <a:p>
                      <a:r>
                        <a:rPr lang="fr-CA" sz="1000">
                          <a:solidFill>
                            <a:schemeClr val="tx1"/>
                          </a:solidFill>
                          <a:effectLst/>
                        </a:rPr>
                        <a:t>1</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solidFill>
                            <a:schemeClr val="tx1"/>
                          </a:solidFill>
                          <a:effectLst/>
                        </a:rPr>
                        <a:t>2021-09-09</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u="none" strike="noStrike">
                          <a:solidFill>
                            <a:schemeClr val="tx1"/>
                          </a:solidFill>
                          <a:effectLst/>
                        </a:rPr>
                        <a:t>Introduction : génie logiciel</a:t>
                      </a:r>
                      <a:endParaRPr lang="fr-CA" sz="1000">
                        <a:solidFill>
                          <a:schemeClr val="tx1"/>
                        </a:solidFill>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u="none" strike="noStrike">
                          <a:solidFill>
                            <a:schemeClr val="tx1"/>
                          </a:solidFill>
                          <a:effectLst/>
                        </a:rPr>
                        <a:t>Travail Pratique 1</a:t>
                      </a:r>
                      <a:endParaRPr lang="fr-CA" sz="1000">
                        <a:solidFill>
                          <a:schemeClr val="tx1"/>
                        </a:solidFill>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7049470"/>
                  </a:ext>
                </a:extLst>
              </a:tr>
              <a:tr h="576585">
                <a:tc>
                  <a:txBody>
                    <a:bodyPr/>
                    <a:lstStyle/>
                    <a:p>
                      <a:r>
                        <a:rPr lang="fr-CA" sz="1000">
                          <a:solidFill>
                            <a:schemeClr val="tx1"/>
                          </a:solidFill>
                          <a:effectLst/>
                        </a:rPr>
                        <a:t>2</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solidFill>
                            <a:schemeClr val="tx1"/>
                          </a:solidFill>
                          <a:effectLst/>
                        </a:rPr>
                        <a:t>2021-09-16</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solidFill>
                            <a:schemeClr val="tx1"/>
                          </a:solidFill>
                          <a:effectLst/>
                        </a:rPr>
                        <a:t>Encapsulation, types et interfaces</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u="none" strike="noStrike">
                          <a:solidFill>
                            <a:schemeClr val="tx1"/>
                          </a:solidFill>
                          <a:effectLst/>
                        </a:rPr>
                        <a:t>Travail Pratique 2</a:t>
                      </a:r>
                      <a:endParaRPr lang="fr-CA" sz="1000">
                        <a:solidFill>
                          <a:schemeClr val="tx1"/>
                        </a:solidFill>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8119334"/>
                  </a:ext>
                </a:extLst>
              </a:tr>
              <a:tr h="576585">
                <a:tc>
                  <a:txBody>
                    <a:bodyPr/>
                    <a:lstStyle/>
                    <a:p>
                      <a:r>
                        <a:rPr lang="fr-CA" sz="1000">
                          <a:solidFill>
                            <a:schemeClr val="tx1"/>
                          </a:solidFill>
                          <a:effectLst/>
                        </a:rPr>
                        <a:t>3</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solidFill>
                            <a:schemeClr val="tx1"/>
                          </a:solidFill>
                          <a:effectLst/>
                        </a:rPr>
                        <a:t>2021-09-23</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solidFill>
                            <a:schemeClr val="tx1"/>
                          </a:solidFill>
                          <a:effectLst/>
                        </a:rPr>
                        <a:t>Composition </a:t>
                      </a:r>
                      <a:r>
                        <a:rPr lang="fr-CA" sz="1000" i="1">
                          <a:solidFill>
                            <a:schemeClr val="tx1"/>
                          </a:solidFill>
                          <a:effectLst/>
                        </a:rPr>
                        <a:t>versus</a:t>
                      </a:r>
                      <a:r>
                        <a:rPr lang="fr-CA" sz="1000">
                          <a:solidFill>
                            <a:schemeClr val="tx1"/>
                          </a:solidFill>
                          <a:effectLst/>
                        </a:rPr>
                        <a:t> héritage, tests</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endParaRPr lang="fr-CA" sz="1000">
                        <a:solidFill>
                          <a:schemeClr val="tx1"/>
                        </a:solidFill>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980080206"/>
                  </a:ext>
                </a:extLst>
              </a:tr>
              <a:tr h="576585">
                <a:tc>
                  <a:txBody>
                    <a:bodyPr/>
                    <a:lstStyle/>
                    <a:p>
                      <a:r>
                        <a:rPr lang="fr-CA" sz="1000">
                          <a:effectLst/>
                        </a:rPr>
                        <a:t>4</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2021-09-30</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Principes de conception (GRASP, SOLID)</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84754296"/>
                  </a:ext>
                </a:extLst>
              </a:tr>
              <a:tr h="576585">
                <a:tc>
                  <a:txBody>
                    <a:bodyPr/>
                    <a:lstStyle/>
                    <a:p>
                      <a:r>
                        <a:rPr lang="fr-CA" sz="1000">
                          <a:effectLst/>
                        </a:rPr>
                        <a:t>5</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2021-10-07</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Étude de cas </a:t>
                      </a:r>
                      <a:r>
                        <a:rPr lang="fr-CA" sz="1000" i="1">
                          <a:effectLst/>
                        </a:rPr>
                        <a:t>Jeu de Dés</a:t>
                      </a:r>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Projet de session - Phase 1</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101024216"/>
                  </a:ext>
                </a:extLst>
              </a:tr>
              <a:tr h="576585">
                <a:tc>
                  <a:txBody>
                    <a:bodyPr/>
                    <a:lstStyle/>
                    <a:p>
                      <a:r>
                        <a:rPr lang="fr-CA" sz="1000">
                          <a:effectLst/>
                        </a:rPr>
                        <a:t>6</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2021-10-14</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Intro aux patrons de conception (stratégie)</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20381700"/>
                  </a:ext>
                </a:extLst>
              </a:tr>
              <a:tr h="357180">
                <a:tc>
                  <a:txBody>
                    <a:bodyPr/>
                    <a:lstStyle/>
                    <a:p>
                      <a:r>
                        <a:rPr lang="fr-CA" sz="1000">
                          <a:effectLst/>
                        </a:rPr>
                        <a:t>7</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2021-10-21</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Séance de travail libre</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Remise du TP1</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97825032"/>
                  </a:ext>
                </a:extLst>
              </a:tr>
              <a:tr h="357180">
                <a:tc>
                  <a:txBody>
                    <a:bodyPr/>
                    <a:lstStyle/>
                    <a:p>
                      <a:r>
                        <a:rPr lang="fr-CA" sz="1000">
                          <a:effectLst/>
                        </a:rPr>
                        <a:t>8</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2021-10-28</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Semaine de travaux et d'études</a:t>
                      </a: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fr-CA" sz="1000">
                        <a:effectLst/>
                      </a:endParaRPr>
                    </a:p>
                  </a:txBody>
                  <a:tcPr marL="68733" marR="68733" marT="31723" marB="3172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30953974"/>
                  </a:ext>
                </a:extLst>
              </a:tr>
            </a:tbl>
          </a:graphicData>
        </a:graphic>
      </p:graphicFrame>
      <p:graphicFrame>
        <p:nvGraphicFramePr>
          <p:cNvPr id="6" name="Tableau 5">
            <a:extLst>
              <a:ext uri="{FF2B5EF4-FFF2-40B4-BE49-F238E27FC236}">
                <a16:creationId xmlns:a16="http://schemas.microsoft.com/office/drawing/2014/main" id="{CDF206EB-E23F-432F-93C8-1C22D3864304}"/>
              </a:ext>
            </a:extLst>
          </p:cNvPr>
          <p:cNvGraphicFramePr>
            <a:graphicFrameLocks noGrp="1"/>
          </p:cNvGraphicFramePr>
          <p:nvPr>
            <p:extLst>
              <p:ext uri="{D42A27DB-BD31-4B8C-83A1-F6EECF244321}">
                <p14:modId xmlns:p14="http://schemas.microsoft.com/office/powerpoint/2010/main" val="3816345952"/>
              </p:ext>
            </p:extLst>
          </p:nvPr>
        </p:nvGraphicFramePr>
        <p:xfrm>
          <a:off x="5540375" y="1716088"/>
          <a:ext cx="5913436" cy="3970648"/>
        </p:xfrm>
        <a:graphic>
          <a:graphicData uri="http://schemas.openxmlformats.org/drawingml/2006/table">
            <a:tbl>
              <a:tblPr bandRow="1"/>
              <a:tblGrid>
                <a:gridCol w="866437">
                  <a:extLst>
                    <a:ext uri="{9D8B030D-6E8A-4147-A177-3AD203B41FA5}">
                      <a16:colId xmlns:a16="http://schemas.microsoft.com/office/drawing/2014/main" val="477829847"/>
                    </a:ext>
                  </a:extLst>
                </a:gridCol>
                <a:gridCol w="1083715">
                  <a:extLst>
                    <a:ext uri="{9D8B030D-6E8A-4147-A177-3AD203B41FA5}">
                      <a16:colId xmlns:a16="http://schemas.microsoft.com/office/drawing/2014/main" val="2955990155"/>
                    </a:ext>
                  </a:extLst>
                </a:gridCol>
                <a:gridCol w="2110757">
                  <a:extLst>
                    <a:ext uri="{9D8B030D-6E8A-4147-A177-3AD203B41FA5}">
                      <a16:colId xmlns:a16="http://schemas.microsoft.com/office/drawing/2014/main" val="2460527066"/>
                    </a:ext>
                  </a:extLst>
                </a:gridCol>
                <a:gridCol w="1852527">
                  <a:extLst>
                    <a:ext uri="{9D8B030D-6E8A-4147-A177-3AD203B41FA5}">
                      <a16:colId xmlns:a16="http://schemas.microsoft.com/office/drawing/2014/main" val="1857736819"/>
                    </a:ext>
                  </a:extLst>
                </a:gridCol>
              </a:tblGrid>
              <a:tr h="347604">
                <a:tc>
                  <a:txBody>
                    <a:bodyPr/>
                    <a:lstStyle/>
                    <a:p>
                      <a:r>
                        <a:rPr lang="fr-CA" sz="1000" b="1">
                          <a:effectLst/>
                        </a:rPr>
                        <a:t>Semaine</a:t>
                      </a:r>
                      <a:endParaRPr lang="fr-CA" sz="100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Date</a:t>
                      </a:r>
                      <a:endParaRPr lang="fr-CA" sz="100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Sujet</a:t>
                      </a:r>
                      <a:endParaRPr lang="fr-CA" sz="100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b="1">
                          <a:effectLst/>
                        </a:rPr>
                        <a:t>Travail</a:t>
                      </a:r>
                      <a:endParaRPr lang="fr-CA" sz="100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12467783"/>
                  </a:ext>
                </a:extLst>
              </a:tr>
              <a:tr h="439672">
                <a:tc>
                  <a:txBody>
                    <a:bodyPr/>
                    <a:lstStyle/>
                    <a:p>
                      <a:r>
                        <a:rPr lang="fr-CA" sz="1000" dirty="0">
                          <a:effectLst/>
                        </a:rPr>
                        <a:t> 9</a:t>
                      </a: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chemeClr val="bg1">
                        <a:lumMod val="95000"/>
                      </a:schemeClr>
                    </a:solidFill>
                  </a:tcPr>
                </a:tc>
                <a:tc>
                  <a:txBody>
                    <a:bodyPr/>
                    <a:lstStyle/>
                    <a:p>
                      <a:r>
                        <a:rPr lang="fr-CA" sz="1000">
                          <a:effectLst/>
                        </a:rPr>
                        <a:t> 2021-11-04</a:t>
                      </a:r>
                      <a:endParaRPr lang="fr-CA" sz="1000" dirty="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chemeClr val="bg1">
                        <a:lumMod val="95000"/>
                      </a:schemeClr>
                    </a:solidFill>
                  </a:tcPr>
                </a:tc>
                <a:tc>
                  <a:txBody>
                    <a:bodyPr/>
                    <a:lstStyle/>
                    <a:p>
                      <a:r>
                        <a:rPr lang="fr-CA" sz="1000">
                          <a:effectLst/>
                        </a:rPr>
                        <a:t> Présentations phase 1</a:t>
                      </a:r>
                      <a:endParaRPr lang="fr-CA" sz="1000" dirty="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chemeClr val="bg1">
                        <a:lumMod val="95000"/>
                      </a:schemeClr>
                    </a:solidFill>
                  </a:tcPr>
                </a:tc>
                <a:tc>
                  <a:txBody>
                    <a:bodyPr/>
                    <a:lstStyle/>
                    <a:p>
                      <a:r>
                        <a:rPr lang="fr-CA" sz="1000">
                          <a:effectLst/>
                        </a:rPr>
                        <a:t> Remise de la phase 1</a:t>
                      </a:r>
                      <a:endParaRPr lang="fr-CA" sz="1000" dirty="0">
                        <a:effectLst/>
                      </a:endParaRPr>
                    </a:p>
                  </a:txBody>
                  <a:tcPr marL="73823" marR="73823" marT="34073" marB="34073"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1639213"/>
                  </a:ext>
                </a:extLst>
              </a:tr>
              <a:tr h="436228">
                <a:tc>
                  <a:txBody>
                    <a:bodyPr/>
                    <a:lstStyle/>
                    <a:p>
                      <a:r>
                        <a:rPr lang="fr-CA" sz="1000" dirty="0">
                          <a:effectLst/>
                        </a:rPr>
                        <a:t>10</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2021-11-11</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dirty="0">
                          <a:effectLst/>
                        </a:rPr>
                        <a:t>Patrons de </a:t>
                      </a:r>
                      <a:r>
                        <a:rPr lang="fr-CA" sz="1000">
                          <a:effectLst/>
                        </a:rPr>
                        <a:t>conception (singleton, observateur, décorateur, façade, fabrique et adaptateur)</a:t>
                      </a:r>
                      <a:endParaRPr lang="fr-CA" sz="1000" dirty="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Projet de session - Phase 2</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90601517"/>
                  </a:ext>
                </a:extLst>
              </a:tr>
              <a:tr h="517481">
                <a:tc>
                  <a:txBody>
                    <a:bodyPr/>
                    <a:lstStyle/>
                    <a:p>
                      <a:r>
                        <a:rPr lang="fr-CA" sz="1000">
                          <a:effectLst/>
                        </a:rPr>
                        <a:t>11</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2021-11-18</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dirty="0">
                          <a:effectLst/>
                        </a:rPr>
                        <a:t>Patrons de </a:t>
                      </a:r>
                      <a:r>
                        <a:rPr lang="fr-CA" sz="1000">
                          <a:effectLst/>
                        </a:rPr>
                        <a:t>conception (state, builder, prototype, composite, visiteur, template method et proxy)</a:t>
                      </a:r>
                      <a:endParaRPr lang="fr-CA" sz="1000" dirty="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Travail Pratique 2</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12942051"/>
                  </a:ext>
                </a:extLst>
              </a:tr>
              <a:tr h="517481">
                <a:tc>
                  <a:txBody>
                    <a:bodyPr/>
                    <a:lstStyle/>
                    <a:p>
                      <a:r>
                        <a:rPr lang="fr-CA" sz="1000">
                          <a:effectLst/>
                        </a:rPr>
                        <a:t>12</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2021-11-25</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Étude de cas</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endParaRPr lang="fr-CA" sz="100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38839171"/>
                  </a:ext>
                </a:extLst>
              </a:tr>
              <a:tr h="517481">
                <a:tc>
                  <a:txBody>
                    <a:bodyPr/>
                    <a:lstStyle/>
                    <a:p>
                      <a:r>
                        <a:rPr lang="fr-CA" sz="1000">
                          <a:effectLst/>
                        </a:rPr>
                        <a:t>13</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2021-12-02</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pt-BR" sz="1000">
                          <a:effectLst/>
                        </a:rPr>
                        <a:t>Tests unitaires, inversion de dépendence et types génériques</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endParaRPr lang="fr-CA" sz="100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24464366"/>
                  </a:ext>
                </a:extLst>
              </a:tr>
              <a:tr h="517481">
                <a:tc>
                  <a:txBody>
                    <a:bodyPr/>
                    <a:lstStyle/>
                    <a:p>
                      <a:r>
                        <a:rPr lang="fr-CA" sz="1000">
                          <a:effectLst/>
                        </a:rPr>
                        <a:t>14</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2021-12-09</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Présentations phase 2</a:t>
                      </a:r>
                      <a:endParaRPr lang="fr-CA" sz="1000" dirty="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r>
                        <a:rPr lang="fr-CA" sz="1000">
                          <a:effectLst/>
                        </a:rPr>
                        <a:t>Présentation de la phase 2</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02056341"/>
                  </a:ext>
                </a:extLst>
              </a:tr>
              <a:tr h="517481">
                <a:tc>
                  <a:txBody>
                    <a:bodyPr/>
                    <a:lstStyle/>
                    <a:p>
                      <a:r>
                        <a:rPr lang="fr-CA" sz="1000">
                          <a:effectLst/>
                        </a:rPr>
                        <a:t>15</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2021-12-16</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Séance de travail libre</a:t>
                      </a: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r>
                        <a:rPr lang="fr-CA" sz="1000">
                          <a:effectLst/>
                        </a:rPr>
                        <a:t>Remise TP2</a:t>
                      </a:r>
                      <a:endParaRPr lang="fr-CA" sz="1000" dirty="0">
                        <a:effectLst/>
                      </a:endParaRPr>
                    </a:p>
                  </a:txBody>
                  <a:tcPr marL="107819" marR="107819" marT="49762" marB="49762"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61770858"/>
                  </a:ext>
                </a:extLst>
              </a:tr>
            </a:tbl>
          </a:graphicData>
        </a:graphic>
      </p:graphicFrame>
    </p:spTree>
    <p:extLst>
      <p:ext uri="{BB962C8B-B14F-4D97-AF65-F5344CB8AC3E}">
        <p14:creationId xmlns:p14="http://schemas.microsoft.com/office/powerpoint/2010/main" val="159925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4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FBA644C3-B259-4A89-BF72-0D37249044F6}"/>
              </a:ext>
            </a:extLst>
          </p:cNvPr>
          <p:cNvSpPr>
            <a:spLocks noGrp="1"/>
          </p:cNvSpPr>
          <p:nvPr>
            <p:ph type="title"/>
          </p:nvPr>
        </p:nvSpPr>
        <p:spPr>
          <a:xfrm>
            <a:off x="1047280" y="759805"/>
            <a:ext cx="10306520" cy="1325563"/>
          </a:xfrm>
        </p:spPr>
        <p:txBody>
          <a:bodyPr>
            <a:normAutofit/>
          </a:bodyPr>
          <a:lstStyle/>
          <a:p>
            <a:r>
              <a:rPr lang="fr-CA" sz="4000">
                <a:solidFill>
                  <a:srgbClr val="FFFFFF"/>
                </a:solidFill>
              </a:rPr>
              <a:t>Répartition du travail</a:t>
            </a:r>
          </a:p>
        </p:txBody>
      </p:sp>
      <p:sp>
        <p:nvSpPr>
          <p:cNvPr id="39" name="Content Placeholder 8">
            <a:extLst>
              <a:ext uri="{FF2B5EF4-FFF2-40B4-BE49-F238E27FC236}">
                <a16:creationId xmlns:a16="http://schemas.microsoft.com/office/drawing/2014/main" id="{63593CBF-8260-4442-BED6-C8B649A8D4CF}"/>
              </a:ext>
            </a:extLst>
          </p:cNvPr>
          <p:cNvSpPr>
            <a:spLocks noGrp="1"/>
          </p:cNvSpPr>
          <p:nvPr>
            <p:ph idx="1"/>
          </p:nvPr>
        </p:nvSpPr>
        <p:spPr>
          <a:xfrm>
            <a:off x="1424904" y="2494450"/>
            <a:ext cx="4053545" cy="3563159"/>
          </a:xfrm>
        </p:spPr>
        <p:txBody>
          <a:bodyPr>
            <a:normAutofit/>
          </a:bodyPr>
          <a:lstStyle/>
          <a:p>
            <a:r>
              <a:rPr lang="en-US" sz="2400" dirty="0"/>
              <a:t>TP1 </a:t>
            </a:r>
            <a:r>
              <a:rPr lang="en-US" sz="2400"/>
              <a:t>: 6 heures</a:t>
            </a:r>
          </a:p>
          <a:p>
            <a:r>
              <a:rPr lang="en-US" sz="2400"/>
              <a:t>TP2 : 18 heures</a:t>
            </a:r>
            <a:endParaRPr lang="en-US" sz="2400" dirty="0"/>
          </a:p>
          <a:p>
            <a:r>
              <a:rPr lang="en-US" sz="2400"/>
              <a:t>TP3 </a:t>
            </a:r>
            <a:r>
              <a:rPr lang="en-US" sz="2400" dirty="0"/>
              <a:t>: 21 </a:t>
            </a:r>
            <a:r>
              <a:rPr lang="en-US" sz="2400" dirty="0" err="1"/>
              <a:t>heures</a:t>
            </a:r>
            <a:endParaRPr lang="en-US" sz="2400" dirty="0"/>
          </a:p>
          <a:p>
            <a:r>
              <a:rPr lang="en-US" sz="2400" dirty="0"/>
              <a:t>Phase 1 : 36 </a:t>
            </a:r>
            <a:r>
              <a:rPr lang="en-US" sz="2400" dirty="0" err="1"/>
              <a:t>heures</a:t>
            </a:r>
            <a:endParaRPr lang="en-US" sz="2400" dirty="0"/>
          </a:p>
          <a:p>
            <a:r>
              <a:rPr lang="en-US" sz="2400" dirty="0"/>
              <a:t>Phase 2 : 21 </a:t>
            </a:r>
            <a:r>
              <a:rPr lang="en-US" sz="2400" dirty="0" err="1"/>
              <a:t>heures</a:t>
            </a:r>
            <a:endParaRPr lang="en-US" sz="2400" dirty="0"/>
          </a:p>
        </p:txBody>
      </p:sp>
      <p:graphicFrame>
        <p:nvGraphicFramePr>
          <p:cNvPr id="7" name="Espace réservé du contenu 3">
            <a:extLst>
              <a:ext uri="{FF2B5EF4-FFF2-40B4-BE49-F238E27FC236}">
                <a16:creationId xmlns:a16="http://schemas.microsoft.com/office/drawing/2014/main" id="{EE3C7C22-9BAF-4606-A5A8-D8795DE46E04}"/>
              </a:ext>
            </a:extLst>
          </p:cNvPr>
          <p:cNvGraphicFramePr>
            <a:graphicFrameLocks/>
          </p:cNvGraphicFramePr>
          <p:nvPr>
            <p:extLst>
              <p:ext uri="{D42A27DB-BD31-4B8C-83A1-F6EECF244321}">
                <p14:modId xmlns:p14="http://schemas.microsoft.com/office/powerpoint/2010/main" val="332994881"/>
              </p:ext>
            </p:extLst>
          </p:nvPr>
        </p:nvGraphicFramePr>
        <p:xfrm>
          <a:off x="4823928" y="2494451"/>
          <a:ext cx="6077379" cy="1433102"/>
        </p:xfrm>
        <a:graphic>
          <a:graphicData uri="http://schemas.openxmlformats.org/drawingml/2006/table">
            <a:tbl>
              <a:tblPr firstRow="1" bandRow="1">
                <a:tableStyleId>{5C22544A-7EE6-4342-B048-85BDC9FD1C3A}</a:tableStyleId>
              </a:tblPr>
              <a:tblGrid>
                <a:gridCol w="794951">
                  <a:extLst>
                    <a:ext uri="{9D8B030D-6E8A-4147-A177-3AD203B41FA5}">
                      <a16:colId xmlns:a16="http://schemas.microsoft.com/office/drawing/2014/main" val="739362353"/>
                    </a:ext>
                  </a:extLst>
                </a:gridCol>
                <a:gridCol w="333019">
                  <a:extLst>
                    <a:ext uri="{9D8B030D-6E8A-4147-A177-3AD203B41FA5}">
                      <a16:colId xmlns:a16="http://schemas.microsoft.com/office/drawing/2014/main" val="3162444835"/>
                    </a:ext>
                  </a:extLst>
                </a:gridCol>
                <a:gridCol w="333019">
                  <a:extLst>
                    <a:ext uri="{9D8B030D-6E8A-4147-A177-3AD203B41FA5}">
                      <a16:colId xmlns:a16="http://schemas.microsoft.com/office/drawing/2014/main" val="3012703354"/>
                    </a:ext>
                  </a:extLst>
                </a:gridCol>
                <a:gridCol w="333019">
                  <a:extLst>
                    <a:ext uri="{9D8B030D-6E8A-4147-A177-3AD203B41FA5}">
                      <a16:colId xmlns:a16="http://schemas.microsoft.com/office/drawing/2014/main" val="3150491741"/>
                    </a:ext>
                  </a:extLst>
                </a:gridCol>
                <a:gridCol w="333019">
                  <a:extLst>
                    <a:ext uri="{9D8B030D-6E8A-4147-A177-3AD203B41FA5}">
                      <a16:colId xmlns:a16="http://schemas.microsoft.com/office/drawing/2014/main" val="4174149214"/>
                    </a:ext>
                  </a:extLst>
                </a:gridCol>
                <a:gridCol w="352313">
                  <a:extLst>
                    <a:ext uri="{9D8B030D-6E8A-4147-A177-3AD203B41FA5}">
                      <a16:colId xmlns:a16="http://schemas.microsoft.com/office/drawing/2014/main" val="2780184504"/>
                    </a:ext>
                  </a:extLst>
                </a:gridCol>
                <a:gridCol w="333019">
                  <a:extLst>
                    <a:ext uri="{9D8B030D-6E8A-4147-A177-3AD203B41FA5}">
                      <a16:colId xmlns:a16="http://schemas.microsoft.com/office/drawing/2014/main" val="466358218"/>
                    </a:ext>
                  </a:extLst>
                </a:gridCol>
                <a:gridCol w="259938">
                  <a:extLst>
                    <a:ext uri="{9D8B030D-6E8A-4147-A177-3AD203B41FA5}">
                      <a16:colId xmlns:a16="http://schemas.microsoft.com/office/drawing/2014/main" val="1887613051"/>
                    </a:ext>
                  </a:extLst>
                </a:gridCol>
                <a:gridCol w="300548">
                  <a:extLst>
                    <a:ext uri="{9D8B030D-6E8A-4147-A177-3AD203B41FA5}">
                      <a16:colId xmlns:a16="http://schemas.microsoft.com/office/drawing/2014/main" val="1007087469"/>
                    </a:ext>
                  </a:extLst>
                </a:gridCol>
                <a:gridCol w="345247">
                  <a:extLst>
                    <a:ext uri="{9D8B030D-6E8A-4147-A177-3AD203B41FA5}">
                      <a16:colId xmlns:a16="http://schemas.microsoft.com/office/drawing/2014/main" val="409519915"/>
                    </a:ext>
                  </a:extLst>
                </a:gridCol>
                <a:gridCol w="435422">
                  <a:extLst>
                    <a:ext uri="{9D8B030D-6E8A-4147-A177-3AD203B41FA5}">
                      <a16:colId xmlns:a16="http://schemas.microsoft.com/office/drawing/2014/main" val="600393270"/>
                    </a:ext>
                  </a:extLst>
                </a:gridCol>
                <a:gridCol w="333019">
                  <a:extLst>
                    <a:ext uri="{9D8B030D-6E8A-4147-A177-3AD203B41FA5}">
                      <a16:colId xmlns:a16="http://schemas.microsoft.com/office/drawing/2014/main" val="4033929573"/>
                    </a:ext>
                  </a:extLst>
                </a:gridCol>
                <a:gridCol w="352313">
                  <a:extLst>
                    <a:ext uri="{9D8B030D-6E8A-4147-A177-3AD203B41FA5}">
                      <a16:colId xmlns:a16="http://schemas.microsoft.com/office/drawing/2014/main" val="3224175701"/>
                    </a:ext>
                  </a:extLst>
                </a:gridCol>
                <a:gridCol w="352313">
                  <a:extLst>
                    <a:ext uri="{9D8B030D-6E8A-4147-A177-3AD203B41FA5}">
                      <a16:colId xmlns:a16="http://schemas.microsoft.com/office/drawing/2014/main" val="3861369917"/>
                    </a:ext>
                  </a:extLst>
                </a:gridCol>
                <a:gridCol w="447650">
                  <a:extLst>
                    <a:ext uri="{9D8B030D-6E8A-4147-A177-3AD203B41FA5}">
                      <a16:colId xmlns:a16="http://schemas.microsoft.com/office/drawing/2014/main" val="3883700457"/>
                    </a:ext>
                  </a:extLst>
                </a:gridCol>
                <a:gridCol w="438570">
                  <a:extLst>
                    <a:ext uri="{9D8B030D-6E8A-4147-A177-3AD203B41FA5}">
                      <a16:colId xmlns:a16="http://schemas.microsoft.com/office/drawing/2014/main" val="4277971094"/>
                    </a:ext>
                  </a:extLst>
                </a:gridCol>
              </a:tblGrid>
              <a:tr h="247838">
                <a:tc>
                  <a:txBody>
                    <a:bodyPr/>
                    <a:lstStyle/>
                    <a:p>
                      <a:pPr algn="l" fontAlgn="b"/>
                      <a:r>
                        <a:rPr lang="fr-CA" sz="1100" u="none" strike="noStrike">
                          <a:effectLst/>
                        </a:rPr>
                        <a:t>Semaine</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3</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5</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dirty="0">
                          <a:effectLst/>
                        </a:rPr>
                        <a:t>7</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dirty="0">
                          <a:effectLst/>
                        </a:rPr>
                        <a:t>8</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dirty="0">
                          <a:effectLst/>
                        </a:rPr>
                        <a:t>9</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10</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11</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12</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13</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14</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15</a:t>
                      </a:r>
                      <a:endParaRPr lang="fr-CA" sz="1100" b="0" i="0" u="none" strike="noStrike">
                        <a:solidFill>
                          <a:srgbClr val="000000"/>
                        </a:solidFill>
                        <a:effectLst/>
                        <a:latin typeface="Calibri" panose="020F0502020204030204" pitchFamily="34" charset="0"/>
                      </a:endParaRPr>
                    </a:p>
                  </a:txBody>
                  <a:tcPr marL="9514" marR="9514" marT="9514" marB="0" anchor="b"/>
                </a:tc>
                <a:extLst>
                  <a:ext uri="{0D108BD9-81ED-4DB2-BD59-A6C34878D82A}">
                    <a16:rowId xmlns:a16="http://schemas.microsoft.com/office/drawing/2014/main" val="400361203"/>
                  </a:ext>
                </a:extLst>
              </a:tr>
              <a:tr h="247838">
                <a:tc>
                  <a:txBody>
                    <a:bodyPr/>
                    <a:lstStyle/>
                    <a:p>
                      <a:pPr algn="l" fontAlgn="b"/>
                      <a:r>
                        <a:rPr lang="fr-CA" sz="1100" u="none" strike="noStrike">
                          <a:effectLst/>
                        </a:rPr>
                        <a:t>Notes</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N1</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N2</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N3</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N4</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N5</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P1R</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N6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N7</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 </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N8</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P2R</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extLst>
                  <a:ext uri="{0D108BD9-81ED-4DB2-BD59-A6C34878D82A}">
                    <a16:rowId xmlns:a16="http://schemas.microsoft.com/office/drawing/2014/main" val="3190081042"/>
                  </a:ext>
                </a:extLst>
              </a:tr>
              <a:tr h="247838">
                <a:tc>
                  <a:txBody>
                    <a:bodyPr/>
                    <a:lstStyle/>
                    <a:p>
                      <a:pPr algn="l" fontAlgn="b"/>
                      <a:r>
                        <a:rPr lang="fr-CA" sz="1100" u="none" strike="noStrike">
                          <a:effectLst/>
                        </a:rPr>
                        <a:t>Séance</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S1</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S2</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S3</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S4</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E1</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S5</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 </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E2</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 </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S6</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S7</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E3</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0" u="none" strike="noStrike">
                        <a:solidFill>
                          <a:srgbClr val="000000"/>
                        </a:solidFill>
                        <a:effectLst/>
                        <a:latin typeface="Calibri" panose="020F0502020204030204" pitchFamily="34" charset="0"/>
                      </a:endParaRPr>
                    </a:p>
                  </a:txBody>
                  <a:tcPr marL="9514" marR="9514" marT="9514" marB="0" anchor="b"/>
                </a:tc>
                <a:extLst>
                  <a:ext uri="{0D108BD9-81ED-4DB2-BD59-A6C34878D82A}">
                    <a16:rowId xmlns:a16="http://schemas.microsoft.com/office/drawing/2014/main" val="213351166"/>
                  </a:ext>
                </a:extLst>
              </a:tr>
              <a:tr h="247838">
                <a:tc>
                  <a:txBody>
                    <a:bodyPr/>
                    <a:lstStyle/>
                    <a:p>
                      <a:pPr algn="l" fontAlgn="b"/>
                      <a:r>
                        <a:rPr lang="fr-CA" sz="1100" u="none" strike="noStrike">
                          <a:effectLst/>
                        </a:rPr>
                        <a:t>Travaux</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T1</a:t>
                      </a:r>
                      <a:endParaRPr lang="fr-CA" sz="1100" b="0" i="1"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T2</a:t>
                      </a:r>
                      <a:endParaRPr lang="fr-CA" sz="1100" b="0" i="1"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P1</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T1R</a:t>
                      </a:r>
                    </a:p>
                    <a:p>
                      <a:pPr algn="l" fontAlgn="b"/>
                      <a:r>
                        <a:rPr lang="fr-CA" sz="1100" b="0" i="0" u="none" strike="noStrike">
                          <a:solidFill>
                            <a:srgbClr val="000000"/>
                          </a:solidFill>
                          <a:effectLst/>
                          <a:latin typeface="Calibri" panose="020F0502020204030204" pitchFamily="34" charset="0"/>
                        </a:rPr>
                        <a:t>T2R</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endParaRPr lang="fr-CA" dirty="0"/>
                    </a:p>
                  </a:txBody>
                  <a:tcPr marL="9514" marR="9514" marT="9514" marB="0" anchor="b"/>
                </a:tc>
                <a:tc>
                  <a:txBody>
                    <a:bodyPr/>
                    <a:lstStyle/>
                    <a:p>
                      <a:pPr algn="l" fontAlgn="b"/>
                      <a:r>
                        <a:rPr lang="fr-CA" sz="1100" u="none" strike="noStrike" dirty="0">
                          <a:effectLst/>
                        </a:rPr>
                        <a:t>P1R</a:t>
                      </a:r>
                      <a:endParaRPr lang="fr-CA" sz="1100" b="0" i="1"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dirty="0">
                          <a:effectLst/>
                        </a:rPr>
                        <a:t>P2</a:t>
                      </a:r>
                      <a:endParaRPr lang="fr-CA" sz="1100" b="0" i="1" u="none" strike="noStrike" dirty="0">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T3</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 </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P2R</a:t>
                      </a:r>
                      <a:endParaRPr lang="fr-CA" sz="1100" b="0" i="1" u="none" strike="noStrike">
                        <a:solidFill>
                          <a:srgbClr val="000000"/>
                        </a:solidFill>
                        <a:effectLst/>
                        <a:latin typeface="Calibri" panose="020F0502020204030204" pitchFamily="34" charset="0"/>
                      </a:endParaRPr>
                    </a:p>
                  </a:txBody>
                  <a:tcPr marL="9514" marR="9514" marT="9514" marB="0" anchor="b"/>
                </a:tc>
                <a:tc>
                  <a:txBody>
                    <a:bodyPr/>
                    <a:lstStyle/>
                    <a:p>
                      <a:pPr algn="l" fontAlgn="b"/>
                      <a:r>
                        <a:rPr lang="fr-CA" sz="1100" u="none" strike="noStrike">
                          <a:effectLst/>
                        </a:rPr>
                        <a:t>T3R</a:t>
                      </a:r>
                      <a:endParaRPr lang="fr-CA" sz="1100" b="0" i="1" u="none" strike="noStrike">
                        <a:solidFill>
                          <a:srgbClr val="000000"/>
                        </a:solidFill>
                        <a:effectLst/>
                        <a:latin typeface="Calibri" panose="020F0502020204030204" pitchFamily="34" charset="0"/>
                      </a:endParaRPr>
                    </a:p>
                  </a:txBody>
                  <a:tcPr marL="9514" marR="9514" marT="9514" marB="0" anchor="b"/>
                </a:tc>
                <a:extLst>
                  <a:ext uri="{0D108BD9-81ED-4DB2-BD59-A6C34878D82A}">
                    <a16:rowId xmlns:a16="http://schemas.microsoft.com/office/drawing/2014/main" val="2376788714"/>
                  </a:ext>
                </a:extLst>
              </a:tr>
              <a:tr h="162466">
                <a:tc>
                  <a:txBody>
                    <a:bodyPr/>
                    <a:lstStyle/>
                    <a:p>
                      <a:pPr algn="l" fontAlgn="b"/>
                      <a:r>
                        <a:rPr lang="fr-CA" sz="1100" u="none" strike="noStrike">
                          <a:effectLst/>
                        </a:rPr>
                        <a:t>Temps pour les travaux</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7,5</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9</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7,5</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dirty="0">
                          <a:effectLst/>
                        </a:rPr>
                        <a:t>6</a:t>
                      </a:r>
                      <a:endParaRPr lang="fr-CA" sz="1100" b="0" i="0" u="none" strike="noStrike" dirty="0">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7,5</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7,5</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a:effectLst/>
                        </a:rPr>
                        <a:t>6</a:t>
                      </a:r>
                      <a:endParaRPr lang="fr-CA" sz="1100" b="0" i="0" u="none" strike="noStrike">
                        <a:solidFill>
                          <a:srgbClr val="000000"/>
                        </a:solidFill>
                        <a:effectLst/>
                        <a:latin typeface="Calibri" panose="020F0502020204030204" pitchFamily="34" charset="0"/>
                      </a:endParaRPr>
                    </a:p>
                  </a:txBody>
                  <a:tcPr marL="9514" marR="9514" marT="9514" marB="0" anchor="b"/>
                </a:tc>
                <a:tc>
                  <a:txBody>
                    <a:bodyPr/>
                    <a:lstStyle/>
                    <a:p>
                      <a:pPr algn="r" fontAlgn="b"/>
                      <a:r>
                        <a:rPr lang="fr-CA" sz="1100" u="none" strike="noStrike" dirty="0">
                          <a:effectLst/>
                        </a:rPr>
                        <a:t>9</a:t>
                      </a:r>
                      <a:endParaRPr lang="fr-CA" sz="1100" b="0" i="0" u="none" strike="noStrike" dirty="0">
                        <a:solidFill>
                          <a:srgbClr val="000000"/>
                        </a:solidFill>
                        <a:effectLst/>
                        <a:latin typeface="Calibri" panose="020F0502020204030204" pitchFamily="34" charset="0"/>
                      </a:endParaRPr>
                    </a:p>
                  </a:txBody>
                  <a:tcPr marL="9514" marR="9514" marT="9514" marB="0" anchor="b"/>
                </a:tc>
                <a:extLst>
                  <a:ext uri="{0D108BD9-81ED-4DB2-BD59-A6C34878D82A}">
                    <a16:rowId xmlns:a16="http://schemas.microsoft.com/office/drawing/2014/main" val="2330029964"/>
                  </a:ext>
                </a:extLst>
              </a:tr>
            </a:tbl>
          </a:graphicData>
        </a:graphic>
      </p:graphicFrame>
      <p:sp>
        <p:nvSpPr>
          <p:cNvPr id="5" name="ZoneTexte 4">
            <a:extLst>
              <a:ext uri="{FF2B5EF4-FFF2-40B4-BE49-F238E27FC236}">
                <a16:creationId xmlns:a16="http://schemas.microsoft.com/office/drawing/2014/main" id="{00AA8A7C-F9B8-4FD4-B41E-F57DBAA77C1E}"/>
              </a:ext>
            </a:extLst>
          </p:cNvPr>
          <p:cNvSpPr txBox="1"/>
          <p:nvPr/>
        </p:nvSpPr>
        <p:spPr>
          <a:xfrm>
            <a:off x="4823928" y="3942826"/>
            <a:ext cx="6077378" cy="1200329"/>
          </a:xfrm>
          <a:prstGeom prst="rect">
            <a:avLst/>
          </a:prstGeom>
          <a:noFill/>
        </p:spPr>
        <p:txBody>
          <a:bodyPr wrap="square" rtlCol="0">
            <a:spAutoFit/>
          </a:bodyPr>
          <a:lstStyle/>
          <a:p>
            <a:r>
              <a:rPr lang="fr-CA" sz="1200" dirty="0"/>
              <a:t>N: Notes de cours</a:t>
            </a:r>
          </a:p>
          <a:p>
            <a:r>
              <a:rPr lang="fr-CA" sz="1200" dirty="0"/>
              <a:t>S : Séance de cours (exemples de code)</a:t>
            </a:r>
          </a:p>
          <a:p>
            <a:r>
              <a:rPr lang="fr-CA" sz="1200" dirty="0"/>
              <a:t>E : Étude de cas</a:t>
            </a:r>
          </a:p>
          <a:p>
            <a:r>
              <a:rPr lang="fr-CA" sz="1200" dirty="0"/>
              <a:t>T : Travail pratique</a:t>
            </a:r>
          </a:p>
          <a:p>
            <a:r>
              <a:rPr lang="fr-CA" sz="1200" dirty="0"/>
              <a:t>P : Projet de session</a:t>
            </a:r>
          </a:p>
          <a:p>
            <a:r>
              <a:rPr lang="fr-CA" sz="1200" dirty="0"/>
              <a:t>R : Remise</a:t>
            </a:r>
          </a:p>
        </p:txBody>
      </p:sp>
    </p:spTree>
    <p:extLst>
      <p:ext uri="{BB962C8B-B14F-4D97-AF65-F5344CB8AC3E}">
        <p14:creationId xmlns:p14="http://schemas.microsoft.com/office/powerpoint/2010/main" val="275681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E6C2D-EF7B-4259-AB95-4EEBF052E49A}"/>
              </a:ext>
            </a:extLst>
          </p:cNvPr>
          <p:cNvSpPr>
            <a:spLocks noGrp="1"/>
          </p:cNvSpPr>
          <p:nvPr>
            <p:ph type="title"/>
          </p:nvPr>
        </p:nvSpPr>
        <p:spPr>
          <a:xfrm>
            <a:off x="1136428" y="627564"/>
            <a:ext cx="7474172" cy="1325563"/>
          </a:xfrm>
        </p:spPr>
        <p:txBody>
          <a:bodyPr>
            <a:normAutofit/>
          </a:bodyPr>
          <a:lstStyle/>
          <a:p>
            <a:r>
              <a:rPr lang="fr-CA"/>
              <a:t>Me contacter</a:t>
            </a:r>
            <a:endParaRPr lang="fr-CA" dirty="0"/>
          </a:p>
        </p:txBody>
      </p:sp>
      <p:sp>
        <p:nvSpPr>
          <p:cNvPr id="3" name="Espace réservé du contenu 2">
            <a:extLst>
              <a:ext uri="{FF2B5EF4-FFF2-40B4-BE49-F238E27FC236}">
                <a16:creationId xmlns:a16="http://schemas.microsoft.com/office/drawing/2014/main" id="{9C6A9338-2503-4006-8AC4-966816DB547C}"/>
              </a:ext>
            </a:extLst>
          </p:cNvPr>
          <p:cNvSpPr>
            <a:spLocks noGrp="1"/>
          </p:cNvSpPr>
          <p:nvPr>
            <p:ph idx="1"/>
          </p:nvPr>
        </p:nvSpPr>
        <p:spPr>
          <a:xfrm>
            <a:off x="1136429" y="2278173"/>
            <a:ext cx="7778971" cy="3450613"/>
          </a:xfrm>
        </p:spPr>
        <p:txBody>
          <a:bodyPr anchor="ctr">
            <a:normAutofit/>
          </a:bodyPr>
          <a:lstStyle/>
          <a:p>
            <a:r>
              <a:rPr lang="fr-CA" sz="2400"/>
              <a:t>Discord : </a:t>
            </a:r>
            <a:r>
              <a:rPr lang="fr-CA" sz="2400">
                <a:hlinkClick r:id="rId2"/>
              </a:rPr>
              <a:t>https://discord.gg/6uCS44nb</a:t>
            </a:r>
            <a:endParaRPr lang="fr-CA" sz="2400" dirty="0"/>
          </a:p>
          <a:p>
            <a:pPr marL="0" indent="0">
              <a:buNone/>
            </a:pPr>
            <a:endParaRPr lang="fr-CA" sz="2400" dirty="0"/>
          </a:p>
          <a:p>
            <a:r>
              <a:rPr lang="fr-CA" sz="2400"/>
              <a:t>Courriel : </a:t>
            </a:r>
            <a:r>
              <a:rPr lang="fr-CA" sz="2400">
                <a:hlinkClick r:id="rId3"/>
              </a:rPr>
              <a:t>william.flageol@uqtr.ca</a:t>
            </a:r>
            <a:endParaRPr lang="fr-CA" sz="2400"/>
          </a:p>
          <a:p>
            <a:pPr marL="0" indent="0">
              <a:buNone/>
            </a:pPr>
            <a:r>
              <a:rPr lang="fr-CA" sz="2400"/>
              <a:t>	        </a:t>
            </a:r>
            <a:r>
              <a:rPr lang="fr-CA" sz="2400">
                <a:hlinkClick r:id="rId4"/>
              </a:rPr>
              <a:t>wflageol@gmail.com</a:t>
            </a:r>
            <a:endParaRPr lang="fr-CA" sz="24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6">
            <a:extLst>
              <a:ext uri="{FF2B5EF4-FFF2-40B4-BE49-F238E27FC236}">
                <a16:creationId xmlns:a16="http://schemas.microsoft.com/office/drawing/2014/main" id="{1C18325B-3E63-42FE-9BD4-0B71A3A3A2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36018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F24FBD52-60B7-4773-AE1B-4BE0E01B32A8}"/>
              </a:ext>
            </a:extLst>
          </p:cNvPr>
          <p:cNvSpPr>
            <a:spLocks noGrp="1"/>
          </p:cNvSpPr>
          <p:nvPr>
            <p:ph type="title"/>
          </p:nvPr>
        </p:nvSpPr>
        <p:spPr>
          <a:xfrm>
            <a:off x="1098468" y="885651"/>
            <a:ext cx="3229803" cy="4624603"/>
          </a:xfrm>
        </p:spPr>
        <p:txBody>
          <a:bodyPr>
            <a:normAutofit/>
          </a:bodyPr>
          <a:lstStyle/>
          <a:p>
            <a:r>
              <a:rPr lang="fr-CA">
                <a:solidFill>
                  <a:srgbClr val="FFFFFF"/>
                </a:solidFill>
              </a:rPr>
              <a:t>Disponibilité</a:t>
            </a:r>
          </a:p>
        </p:txBody>
      </p:sp>
      <p:sp>
        <p:nvSpPr>
          <p:cNvPr id="3" name="Espace réservé du contenu 2">
            <a:extLst>
              <a:ext uri="{FF2B5EF4-FFF2-40B4-BE49-F238E27FC236}">
                <a16:creationId xmlns:a16="http://schemas.microsoft.com/office/drawing/2014/main" id="{4416A7F2-9B4F-4DD5-AB80-26582A28C0C4}"/>
              </a:ext>
            </a:extLst>
          </p:cNvPr>
          <p:cNvSpPr>
            <a:spLocks noGrp="1"/>
          </p:cNvSpPr>
          <p:nvPr>
            <p:ph idx="1"/>
          </p:nvPr>
        </p:nvSpPr>
        <p:spPr>
          <a:xfrm>
            <a:off x="4978708" y="885651"/>
            <a:ext cx="6525220" cy="4616849"/>
          </a:xfrm>
        </p:spPr>
        <p:txBody>
          <a:bodyPr anchor="ctr">
            <a:normAutofit/>
          </a:bodyPr>
          <a:lstStyle/>
          <a:p>
            <a:r>
              <a:rPr lang="fr-CA" sz="2400" dirty="0"/>
              <a:t>Chaque séance de cours aura une partie (environ 1h30) réservée à vos questions</a:t>
            </a:r>
          </a:p>
          <a:p>
            <a:r>
              <a:rPr lang="fr-CA" sz="2400"/>
              <a:t>Vous </a:t>
            </a:r>
            <a:r>
              <a:rPr lang="fr-CA" sz="2400" dirty="0"/>
              <a:t>pouvez me contacter </a:t>
            </a:r>
            <a:r>
              <a:rPr lang="fr-CA" sz="2400"/>
              <a:t>sur le serveur Discord du cours ou par courriel</a:t>
            </a:r>
            <a:endParaRPr lang="fr-CA" sz="2400" dirty="0"/>
          </a:p>
          <a:p>
            <a:pPr lvl="1"/>
            <a:r>
              <a:rPr lang="fr-CA" sz="2000"/>
              <a:t>Section Questions du serveur Discord</a:t>
            </a:r>
            <a:endParaRPr lang="fr-CA" sz="2000" dirty="0"/>
          </a:p>
        </p:txBody>
      </p:sp>
    </p:spTree>
    <p:extLst>
      <p:ext uri="{BB962C8B-B14F-4D97-AF65-F5344CB8AC3E}">
        <p14:creationId xmlns:p14="http://schemas.microsoft.com/office/powerpoint/2010/main" val="176104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2CE13FE-5E0E-4C82-B0D0-AE360A8D96D7}"/>
              </a:ext>
            </a:extLst>
          </p:cNvPr>
          <p:cNvSpPr>
            <a:spLocks noGrp="1"/>
          </p:cNvSpPr>
          <p:nvPr>
            <p:ph type="title"/>
          </p:nvPr>
        </p:nvSpPr>
        <p:spPr>
          <a:xfrm>
            <a:off x="1179226" y="826680"/>
            <a:ext cx="9833548" cy="1325563"/>
          </a:xfrm>
        </p:spPr>
        <p:txBody>
          <a:bodyPr>
            <a:normAutofit/>
          </a:bodyPr>
          <a:lstStyle/>
          <a:p>
            <a:pPr algn="ctr"/>
            <a:r>
              <a:rPr lang="fr-CA" sz="4000">
                <a:solidFill>
                  <a:srgbClr val="FFFFFF"/>
                </a:solidFill>
              </a:rPr>
              <a:t>Objectif du cours</a:t>
            </a:r>
          </a:p>
        </p:txBody>
      </p:sp>
      <p:sp>
        <p:nvSpPr>
          <p:cNvPr id="3" name="Espace réservé du contenu 2">
            <a:extLst>
              <a:ext uri="{FF2B5EF4-FFF2-40B4-BE49-F238E27FC236}">
                <a16:creationId xmlns:a16="http://schemas.microsoft.com/office/drawing/2014/main" id="{A8FF7CEE-956A-47E1-90EF-0F73558C1954}"/>
              </a:ext>
            </a:extLst>
          </p:cNvPr>
          <p:cNvSpPr>
            <a:spLocks noGrp="1"/>
          </p:cNvSpPr>
          <p:nvPr>
            <p:ph idx="1"/>
          </p:nvPr>
        </p:nvSpPr>
        <p:spPr>
          <a:xfrm>
            <a:off x="1179226" y="3092970"/>
            <a:ext cx="9833548" cy="2693976"/>
          </a:xfrm>
        </p:spPr>
        <p:txBody>
          <a:bodyPr>
            <a:normAutofit/>
          </a:bodyPr>
          <a:lstStyle/>
          <a:p>
            <a:r>
              <a:rPr lang="fr-CA" sz="2000">
                <a:solidFill>
                  <a:srgbClr val="000000"/>
                </a:solidFill>
              </a:rPr>
              <a:t>Reprendre les principes de base de la programmation orienté-objet</a:t>
            </a:r>
          </a:p>
          <a:p>
            <a:pPr lvl="1"/>
            <a:r>
              <a:rPr lang="fr-CA" sz="2000">
                <a:solidFill>
                  <a:srgbClr val="000000"/>
                </a:solidFill>
              </a:rPr>
              <a:t>Point de vue du génie logiciel</a:t>
            </a:r>
          </a:p>
          <a:p>
            <a:r>
              <a:rPr lang="fr-CA" sz="2000">
                <a:solidFill>
                  <a:srgbClr val="000000"/>
                </a:solidFill>
              </a:rPr>
              <a:t>Démystifier le génie logiciel</a:t>
            </a:r>
          </a:p>
          <a:p>
            <a:pPr lvl="1"/>
            <a:r>
              <a:rPr lang="fr-CA" sz="2000">
                <a:solidFill>
                  <a:srgbClr val="000000"/>
                </a:solidFill>
              </a:rPr>
              <a:t>Pas une pratique où l’on dessine du UML pour ne pas s’en servir</a:t>
            </a:r>
          </a:p>
          <a:p>
            <a:pPr lvl="1"/>
            <a:r>
              <a:rPr lang="fr-CA" sz="2000">
                <a:solidFill>
                  <a:srgbClr val="000000"/>
                </a:solidFill>
              </a:rPr>
              <a:t>Le UML est utilisé à des fins de démonstration</a:t>
            </a:r>
          </a:p>
          <a:p>
            <a:pPr lvl="1"/>
            <a:r>
              <a:rPr lang="fr-CA" sz="2000">
                <a:solidFill>
                  <a:srgbClr val="000000"/>
                </a:solidFill>
              </a:rPr>
              <a:t>Techniques et patrons de conception</a:t>
            </a:r>
          </a:p>
          <a:p>
            <a:r>
              <a:rPr lang="fr-CA" sz="2000">
                <a:solidFill>
                  <a:srgbClr val="000000"/>
                </a:solidFill>
              </a:rPr>
              <a:t>Construire des logiciels fonctionnels et bien structurés</a:t>
            </a:r>
          </a:p>
          <a:p>
            <a:pPr lvl="1"/>
            <a:endParaRPr lang="fr-CA" sz="2000">
              <a:solidFill>
                <a:srgbClr val="000000"/>
              </a:solidFill>
            </a:endParaRPr>
          </a:p>
        </p:txBody>
      </p:sp>
    </p:spTree>
    <p:extLst>
      <p:ext uri="{BB962C8B-B14F-4D97-AF65-F5344CB8AC3E}">
        <p14:creationId xmlns:p14="http://schemas.microsoft.com/office/powerpoint/2010/main" val="73213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9B77C48-B295-41C6-B2AD-026A578BE41B}"/>
              </a:ext>
            </a:extLst>
          </p:cNvPr>
          <p:cNvSpPr>
            <a:spLocks noGrp="1"/>
          </p:cNvSpPr>
          <p:nvPr>
            <p:ph type="title"/>
          </p:nvPr>
        </p:nvSpPr>
        <p:spPr>
          <a:xfrm>
            <a:off x="640079" y="2053641"/>
            <a:ext cx="3669161" cy="2760098"/>
          </a:xfrm>
        </p:spPr>
        <p:txBody>
          <a:bodyPr>
            <a:normAutofit/>
          </a:bodyPr>
          <a:lstStyle/>
          <a:p>
            <a:r>
              <a:rPr lang="fr-CA">
                <a:solidFill>
                  <a:srgbClr val="FFFFFF"/>
                </a:solidFill>
              </a:rPr>
              <a:t>Qui suis-je?</a:t>
            </a:r>
          </a:p>
        </p:txBody>
      </p:sp>
      <p:sp>
        <p:nvSpPr>
          <p:cNvPr id="3" name="Espace réservé du contenu 2">
            <a:extLst>
              <a:ext uri="{FF2B5EF4-FFF2-40B4-BE49-F238E27FC236}">
                <a16:creationId xmlns:a16="http://schemas.microsoft.com/office/drawing/2014/main" id="{DEEAB2E3-D783-493A-9991-557C4D4A3A9D}"/>
              </a:ext>
            </a:extLst>
          </p:cNvPr>
          <p:cNvSpPr>
            <a:spLocks noGrp="1"/>
          </p:cNvSpPr>
          <p:nvPr>
            <p:ph idx="1"/>
          </p:nvPr>
        </p:nvSpPr>
        <p:spPr>
          <a:xfrm>
            <a:off x="6090574" y="801866"/>
            <a:ext cx="5306084" cy="5230634"/>
          </a:xfrm>
        </p:spPr>
        <p:txBody>
          <a:bodyPr anchor="ctr">
            <a:normAutofit/>
          </a:bodyPr>
          <a:lstStyle/>
          <a:p>
            <a:r>
              <a:rPr lang="fr-CA" sz="2400">
                <a:solidFill>
                  <a:srgbClr val="000000"/>
                </a:solidFill>
              </a:rPr>
              <a:t>Chargé de cours à l'UQTR depuis 2 ans</a:t>
            </a:r>
          </a:p>
          <a:p>
            <a:pPr lvl="1"/>
            <a:r>
              <a:rPr lang="fr-CA">
                <a:solidFill>
                  <a:srgbClr val="000000"/>
                </a:solidFill>
              </a:rPr>
              <a:t>Enseignant à l'UQAM</a:t>
            </a:r>
          </a:p>
          <a:p>
            <a:r>
              <a:rPr lang="fr-CA" sz="2400">
                <a:solidFill>
                  <a:srgbClr val="000000"/>
                </a:solidFill>
              </a:rPr>
              <a:t>Doctorant en génie logiciel à l’U. Concordia</a:t>
            </a:r>
          </a:p>
          <a:p>
            <a:pPr lvl="1"/>
            <a:r>
              <a:rPr lang="fr-CA">
                <a:solidFill>
                  <a:srgbClr val="000000"/>
                </a:solidFill>
              </a:rPr>
              <a:t>Relation entre les fonctionnalités et paradigmes d’un langage et l’implémentation des patrons de conception orienté-objet</a:t>
            </a:r>
          </a:p>
          <a:p>
            <a:r>
              <a:rPr lang="fr-CA" sz="2400">
                <a:solidFill>
                  <a:srgbClr val="000000"/>
                </a:solidFill>
              </a:rPr>
              <a:t>~10 ans d’expérience en industrie</a:t>
            </a:r>
          </a:p>
        </p:txBody>
      </p:sp>
    </p:spTree>
    <p:extLst>
      <p:ext uri="{BB962C8B-B14F-4D97-AF65-F5344CB8AC3E}">
        <p14:creationId xmlns:p14="http://schemas.microsoft.com/office/powerpoint/2010/main" val="382594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E6DB22-0525-4542-AF24-040FB353892F}"/>
              </a:ext>
            </a:extLst>
          </p:cNvPr>
          <p:cNvSpPr>
            <a:spLocks noGrp="1"/>
          </p:cNvSpPr>
          <p:nvPr>
            <p:ph type="title"/>
          </p:nvPr>
        </p:nvSpPr>
        <p:spPr>
          <a:xfrm>
            <a:off x="594360" y="637125"/>
            <a:ext cx="3802276" cy="5256371"/>
          </a:xfrm>
        </p:spPr>
        <p:txBody>
          <a:bodyPr>
            <a:normAutofit/>
          </a:bodyPr>
          <a:lstStyle/>
          <a:p>
            <a:r>
              <a:rPr lang="fr-CA" sz="4800">
                <a:solidFill>
                  <a:schemeClr val="bg1"/>
                </a:solidFill>
              </a:rPr>
              <a:t>Expérience de travail</a:t>
            </a:r>
          </a:p>
        </p:txBody>
      </p:sp>
      <p:graphicFrame>
        <p:nvGraphicFramePr>
          <p:cNvPr id="22" name="Espace réservé du contenu 2">
            <a:extLst>
              <a:ext uri="{FF2B5EF4-FFF2-40B4-BE49-F238E27FC236}">
                <a16:creationId xmlns:a16="http://schemas.microsoft.com/office/drawing/2014/main" id="{8E5EA05E-055F-4C37-96D5-E4C43A951DDB}"/>
              </a:ext>
            </a:extLst>
          </p:cNvPr>
          <p:cNvGraphicFramePr>
            <a:graphicFrameLocks noGrp="1"/>
          </p:cNvGraphicFramePr>
          <p:nvPr>
            <p:ph idx="1"/>
            <p:extLst>
              <p:ext uri="{D42A27DB-BD31-4B8C-83A1-F6EECF244321}">
                <p14:modId xmlns:p14="http://schemas.microsoft.com/office/powerpoint/2010/main" val="192624266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612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E32F90D-62C4-4AA6-9032-B2FBB1B6DC51}"/>
              </a:ext>
            </a:extLst>
          </p:cNvPr>
          <p:cNvSpPr>
            <a:spLocks noGrp="1"/>
          </p:cNvSpPr>
          <p:nvPr>
            <p:ph type="title"/>
          </p:nvPr>
        </p:nvSpPr>
        <p:spPr>
          <a:xfrm>
            <a:off x="594360" y="637125"/>
            <a:ext cx="3163824" cy="5256371"/>
          </a:xfrm>
        </p:spPr>
        <p:txBody>
          <a:bodyPr>
            <a:normAutofit/>
          </a:bodyPr>
          <a:lstStyle/>
          <a:p>
            <a:r>
              <a:rPr lang="fr-CA">
                <a:solidFill>
                  <a:schemeClr val="bg1"/>
                </a:solidFill>
              </a:rPr>
              <a:t>Logistique du cours</a:t>
            </a:r>
          </a:p>
        </p:txBody>
      </p:sp>
      <p:graphicFrame>
        <p:nvGraphicFramePr>
          <p:cNvPr id="5" name="Espace réservé du contenu 2">
            <a:extLst>
              <a:ext uri="{FF2B5EF4-FFF2-40B4-BE49-F238E27FC236}">
                <a16:creationId xmlns:a16="http://schemas.microsoft.com/office/drawing/2014/main" id="{CA692E60-142F-4A06-A79F-EA5F2C2D7D54}"/>
              </a:ext>
            </a:extLst>
          </p:cNvPr>
          <p:cNvGraphicFramePr>
            <a:graphicFrameLocks noGrp="1"/>
          </p:cNvGraphicFramePr>
          <p:nvPr>
            <p:ph idx="1"/>
            <p:extLst>
              <p:ext uri="{D42A27DB-BD31-4B8C-83A1-F6EECF244321}">
                <p14:modId xmlns:p14="http://schemas.microsoft.com/office/powerpoint/2010/main" val="1813474598"/>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270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070D8-F657-495E-A6F3-60A8D1DAA33B}"/>
              </a:ext>
            </a:extLst>
          </p:cNvPr>
          <p:cNvSpPr>
            <a:spLocks noGrp="1"/>
          </p:cNvSpPr>
          <p:nvPr>
            <p:ph type="title"/>
          </p:nvPr>
        </p:nvSpPr>
        <p:spPr>
          <a:xfrm>
            <a:off x="838200" y="365125"/>
            <a:ext cx="10515600" cy="1325563"/>
          </a:xfrm>
        </p:spPr>
        <p:txBody>
          <a:bodyPr>
            <a:normAutofit/>
          </a:bodyPr>
          <a:lstStyle/>
          <a:p>
            <a:r>
              <a:rPr lang="fr-CA"/>
              <a:t>Notes de cours</a:t>
            </a:r>
            <a:endParaRPr lang="fr-CA" dirty="0"/>
          </a:p>
        </p:txBody>
      </p:sp>
      <p:graphicFrame>
        <p:nvGraphicFramePr>
          <p:cNvPr id="12" name="Espace réservé du contenu 2">
            <a:extLst>
              <a:ext uri="{FF2B5EF4-FFF2-40B4-BE49-F238E27FC236}">
                <a16:creationId xmlns:a16="http://schemas.microsoft.com/office/drawing/2014/main" id="{6FE2822A-B230-42D1-BDD6-C4049A5DA50B}"/>
              </a:ext>
            </a:extLst>
          </p:cNvPr>
          <p:cNvGraphicFramePr>
            <a:graphicFrameLocks noGrp="1"/>
          </p:cNvGraphicFramePr>
          <p:nvPr>
            <p:ph idx="1"/>
            <p:extLst>
              <p:ext uri="{D42A27DB-BD31-4B8C-83A1-F6EECF244321}">
                <p14:modId xmlns:p14="http://schemas.microsoft.com/office/powerpoint/2010/main" val="29555642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8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D703F2-C77D-4B0C-8C77-ECD199FAFE73}"/>
              </a:ext>
            </a:extLst>
          </p:cNvPr>
          <p:cNvSpPr>
            <a:spLocks noGrp="1"/>
          </p:cNvSpPr>
          <p:nvPr>
            <p:ph type="title"/>
          </p:nvPr>
        </p:nvSpPr>
        <p:spPr>
          <a:xfrm>
            <a:off x="838200" y="620392"/>
            <a:ext cx="3374136" cy="5504688"/>
          </a:xfrm>
        </p:spPr>
        <p:txBody>
          <a:bodyPr>
            <a:normAutofit/>
          </a:bodyPr>
          <a:lstStyle/>
          <a:p>
            <a:r>
              <a:rPr lang="fr-CA"/>
              <a:t>Charge de travail</a:t>
            </a:r>
          </a:p>
        </p:txBody>
      </p:sp>
      <p:graphicFrame>
        <p:nvGraphicFramePr>
          <p:cNvPr id="19" name="Espace réservé du contenu 2">
            <a:extLst>
              <a:ext uri="{FF2B5EF4-FFF2-40B4-BE49-F238E27FC236}">
                <a16:creationId xmlns:a16="http://schemas.microsoft.com/office/drawing/2014/main" id="{E1E3EFFA-E503-4E0E-BA29-516C72C59332}"/>
              </a:ext>
            </a:extLst>
          </p:cNvPr>
          <p:cNvGraphicFramePr>
            <a:graphicFrameLocks noGrp="1"/>
          </p:cNvGraphicFramePr>
          <p:nvPr>
            <p:ph idx="1"/>
            <p:extLst>
              <p:ext uri="{D42A27DB-BD31-4B8C-83A1-F6EECF244321}">
                <p14:modId xmlns:p14="http://schemas.microsoft.com/office/powerpoint/2010/main" val="296355790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87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307A8-D524-4E70-B2A6-3556EF2541A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Évaluations et planning</a:t>
            </a:r>
          </a:p>
        </p:txBody>
      </p:sp>
      <p:graphicFrame>
        <p:nvGraphicFramePr>
          <p:cNvPr id="15" name="Espace réservé du contenu 4">
            <a:extLst>
              <a:ext uri="{FF2B5EF4-FFF2-40B4-BE49-F238E27FC236}">
                <a16:creationId xmlns:a16="http://schemas.microsoft.com/office/drawing/2014/main" id="{695E4F29-A3E3-4736-9903-1330AAB65771}"/>
              </a:ext>
            </a:extLst>
          </p:cNvPr>
          <p:cNvGraphicFramePr>
            <a:graphicFrameLocks noGrp="1"/>
          </p:cNvGraphicFramePr>
          <p:nvPr>
            <p:ph idx="1"/>
            <p:extLst>
              <p:ext uri="{D42A27DB-BD31-4B8C-83A1-F6EECF244321}">
                <p14:modId xmlns:p14="http://schemas.microsoft.com/office/powerpoint/2010/main" val="3646243530"/>
              </p:ext>
            </p:extLst>
          </p:nvPr>
        </p:nvGraphicFramePr>
        <p:xfrm>
          <a:off x="828673" y="1522740"/>
          <a:ext cx="10525127" cy="4970135"/>
        </p:xfrm>
        <a:graphic>
          <a:graphicData uri="http://schemas.openxmlformats.org/drawingml/2006/table">
            <a:tbl>
              <a:tblPr firstRow="1" bandRow="1">
                <a:tableStyleId>{69012ECD-51FC-41F1-AA8D-1B2483CD663E}</a:tableStyleId>
              </a:tblPr>
              <a:tblGrid>
                <a:gridCol w="1553588">
                  <a:extLst>
                    <a:ext uri="{9D8B030D-6E8A-4147-A177-3AD203B41FA5}">
                      <a16:colId xmlns:a16="http://schemas.microsoft.com/office/drawing/2014/main" val="610976145"/>
                    </a:ext>
                  </a:extLst>
                </a:gridCol>
                <a:gridCol w="1719258">
                  <a:extLst>
                    <a:ext uri="{9D8B030D-6E8A-4147-A177-3AD203B41FA5}">
                      <a16:colId xmlns:a16="http://schemas.microsoft.com/office/drawing/2014/main" val="1749154204"/>
                    </a:ext>
                  </a:extLst>
                </a:gridCol>
                <a:gridCol w="2856938">
                  <a:extLst>
                    <a:ext uri="{9D8B030D-6E8A-4147-A177-3AD203B41FA5}">
                      <a16:colId xmlns:a16="http://schemas.microsoft.com/office/drawing/2014/main" val="2642252859"/>
                    </a:ext>
                  </a:extLst>
                </a:gridCol>
                <a:gridCol w="2959272">
                  <a:extLst>
                    <a:ext uri="{9D8B030D-6E8A-4147-A177-3AD203B41FA5}">
                      <a16:colId xmlns:a16="http://schemas.microsoft.com/office/drawing/2014/main" val="400018247"/>
                    </a:ext>
                  </a:extLst>
                </a:gridCol>
                <a:gridCol w="1436071">
                  <a:extLst>
                    <a:ext uri="{9D8B030D-6E8A-4147-A177-3AD203B41FA5}">
                      <a16:colId xmlns:a16="http://schemas.microsoft.com/office/drawing/2014/main" val="153003972"/>
                    </a:ext>
                  </a:extLst>
                </a:gridCol>
              </a:tblGrid>
              <a:tr h="430345">
                <a:tc>
                  <a:txBody>
                    <a:bodyPr/>
                    <a:lstStyle/>
                    <a:p>
                      <a:r>
                        <a:rPr lang="fr-CA" sz="1800" b="1">
                          <a:effectLst/>
                        </a:rPr>
                        <a:t>Début</a:t>
                      </a:r>
                      <a:endParaRPr lang="fr-CA" sz="1800">
                        <a:effectLst/>
                      </a:endParaRPr>
                    </a:p>
                  </a:txBody>
                  <a:tcPr marL="120821" marR="120821" marT="55763" marB="55763" anchor="ctr"/>
                </a:tc>
                <a:tc>
                  <a:txBody>
                    <a:bodyPr/>
                    <a:lstStyle/>
                    <a:p>
                      <a:r>
                        <a:rPr lang="fr-CA" sz="1800" b="1">
                          <a:effectLst/>
                        </a:rPr>
                        <a:t>Remise</a:t>
                      </a:r>
                      <a:endParaRPr lang="fr-CA" sz="1800">
                        <a:effectLst/>
                      </a:endParaRPr>
                    </a:p>
                  </a:txBody>
                  <a:tcPr marL="120821" marR="120821" marT="55763" marB="55763" anchor="ctr"/>
                </a:tc>
                <a:tc>
                  <a:txBody>
                    <a:bodyPr/>
                    <a:lstStyle/>
                    <a:p>
                      <a:r>
                        <a:rPr lang="fr-CA" sz="1800" b="1">
                          <a:effectLst/>
                        </a:rPr>
                        <a:t>Travail à rendre</a:t>
                      </a:r>
                      <a:endParaRPr lang="fr-CA" sz="1800">
                        <a:effectLst/>
                      </a:endParaRPr>
                    </a:p>
                  </a:txBody>
                  <a:tcPr marL="120821" marR="120821" marT="55763" marB="55763" anchor="ctr"/>
                </a:tc>
                <a:tc>
                  <a:txBody>
                    <a:bodyPr/>
                    <a:lstStyle/>
                    <a:p>
                      <a:r>
                        <a:rPr lang="fr-CA" sz="1800" b="1">
                          <a:effectLst/>
                        </a:rPr>
                        <a:t>Objectif</a:t>
                      </a:r>
                      <a:endParaRPr lang="fr-CA" sz="1800">
                        <a:effectLst/>
                      </a:endParaRPr>
                    </a:p>
                  </a:txBody>
                  <a:tcPr marL="120821" marR="120821" marT="55763" marB="55763" anchor="ctr"/>
                </a:tc>
                <a:tc>
                  <a:txBody>
                    <a:bodyPr/>
                    <a:lstStyle/>
                    <a:p>
                      <a:r>
                        <a:rPr lang="fr-CA" sz="1800" b="1">
                          <a:effectLst/>
                        </a:rPr>
                        <a:t>Poids</a:t>
                      </a:r>
                      <a:endParaRPr lang="fr-CA" sz="1800">
                        <a:effectLst/>
                      </a:endParaRPr>
                    </a:p>
                  </a:txBody>
                  <a:tcPr marL="120821" marR="120821" marT="55763" marB="55763" anchor="ctr"/>
                </a:tc>
                <a:extLst>
                  <a:ext uri="{0D108BD9-81ED-4DB2-BD59-A6C34878D82A}">
                    <a16:rowId xmlns:a16="http://schemas.microsoft.com/office/drawing/2014/main" val="3126968532"/>
                  </a:ext>
                </a:extLst>
              </a:tr>
              <a:tr h="968609">
                <a:tc>
                  <a:txBody>
                    <a:bodyPr/>
                    <a:lstStyle/>
                    <a:p>
                      <a:r>
                        <a:rPr lang="fr-CA" sz="1800">
                          <a:effectLst/>
                        </a:rPr>
                        <a:t>09-09</a:t>
                      </a:r>
                    </a:p>
                  </a:txBody>
                  <a:tcPr marL="120821" marR="120821" marT="55763" marB="55763" anchor="ctr"/>
                </a:tc>
                <a:tc>
                  <a:txBody>
                    <a:bodyPr/>
                    <a:lstStyle/>
                    <a:p>
                      <a:r>
                        <a:rPr lang="fr-CA" sz="1800">
                          <a:effectLst/>
                        </a:rPr>
                        <a:t>10-21</a:t>
                      </a:r>
                    </a:p>
                  </a:txBody>
                  <a:tcPr marL="120821" marR="120821" marT="55763" marB="55763" anchor="ctr"/>
                </a:tc>
                <a:tc>
                  <a:txBody>
                    <a:bodyPr/>
                    <a:lstStyle/>
                    <a:p>
                      <a:r>
                        <a:rPr lang="fr-CA" sz="1800" u="none" strike="noStrike">
                          <a:solidFill>
                            <a:schemeClr val="tx1"/>
                          </a:solidFill>
                          <a:effectLst/>
                        </a:rPr>
                        <a:t>Travail Pratique 1</a:t>
                      </a:r>
                      <a:endParaRPr lang="fr-CA" sz="1800">
                        <a:solidFill>
                          <a:schemeClr val="tx1"/>
                        </a:solidFill>
                        <a:effectLst/>
                      </a:endParaRPr>
                    </a:p>
                  </a:txBody>
                  <a:tcPr marL="120821" marR="120821" marT="55763" marB="55763" anchor="ctr"/>
                </a:tc>
                <a:tc>
                  <a:txBody>
                    <a:bodyPr/>
                    <a:lstStyle/>
                    <a:p>
                      <a:r>
                        <a:rPr lang="fr-CA" sz="1800">
                          <a:effectLst/>
                        </a:rPr>
                        <a:t>Comprendre l'utilité de la conception</a:t>
                      </a:r>
                    </a:p>
                  </a:txBody>
                  <a:tcPr marL="120821" marR="120821" marT="55763" marB="55763" anchor="ctr"/>
                </a:tc>
                <a:tc>
                  <a:txBody>
                    <a:bodyPr/>
                    <a:lstStyle/>
                    <a:p>
                      <a:r>
                        <a:rPr lang="fr-CA" sz="1800">
                          <a:effectLst/>
                        </a:rPr>
                        <a:t>10%</a:t>
                      </a:r>
                    </a:p>
                  </a:txBody>
                  <a:tcPr marL="120821" marR="120821" marT="55763" marB="55763" anchor="ctr"/>
                </a:tc>
                <a:extLst>
                  <a:ext uri="{0D108BD9-81ED-4DB2-BD59-A6C34878D82A}">
                    <a16:rowId xmlns:a16="http://schemas.microsoft.com/office/drawing/2014/main" val="1181953948"/>
                  </a:ext>
                </a:extLst>
              </a:tr>
              <a:tr h="1237741">
                <a:tc>
                  <a:txBody>
                    <a:bodyPr/>
                    <a:lstStyle/>
                    <a:p>
                      <a:r>
                        <a:rPr lang="fr-CA" sz="1800">
                          <a:effectLst/>
                        </a:rPr>
                        <a:t>09-16</a:t>
                      </a:r>
                    </a:p>
                  </a:txBody>
                  <a:tcPr marL="120821" marR="120821" marT="55763" marB="55763" anchor="ctr"/>
                </a:tc>
                <a:tc>
                  <a:txBody>
                    <a:bodyPr/>
                    <a:lstStyle/>
                    <a:p>
                      <a:r>
                        <a:rPr lang="fr-CA" sz="1800">
                          <a:effectLst/>
                        </a:rPr>
                        <a:t>10-21</a:t>
                      </a:r>
                    </a:p>
                  </a:txBody>
                  <a:tcPr marL="120821" marR="120821" marT="55763" marB="55763" anchor="ctr"/>
                </a:tc>
                <a:tc>
                  <a:txBody>
                    <a:bodyPr/>
                    <a:lstStyle/>
                    <a:p>
                      <a:r>
                        <a:rPr lang="fr-CA" sz="1800">
                          <a:effectLst/>
                        </a:rPr>
                        <a:t>Travail Pratique 2</a:t>
                      </a:r>
                    </a:p>
                  </a:txBody>
                  <a:tcPr marL="120821" marR="120821" marT="55763" marB="55763" anchor="ctr"/>
                </a:tc>
                <a:tc>
                  <a:txBody>
                    <a:bodyPr/>
                    <a:lstStyle/>
                    <a:p>
                      <a:r>
                        <a:rPr lang="fr-CA" sz="1800">
                          <a:effectLst/>
                        </a:rPr>
                        <a:t>Gérer du code légataire</a:t>
                      </a:r>
                    </a:p>
                  </a:txBody>
                  <a:tcPr marL="120821" marR="120821" marT="55763" marB="55763" anchor="ctr"/>
                </a:tc>
                <a:tc>
                  <a:txBody>
                    <a:bodyPr/>
                    <a:lstStyle/>
                    <a:p>
                      <a:r>
                        <a:rPr lang="fr-CA" sz="1800">
                          <a:effectLst/>
                        </a:rPr>
                        <a:t>20%</a:t>
                      </a:r>
                    </a:p>
                  </a:txBody>
                  <a:tcPr marL="120821" marR="120821" marT="55763" marB="55763" anchor="ctr"/>
                </a:tc>
                <a:extLst>
                  <a:ext uri="{0D108BD9-81ED-4DB2-BD59-A6C34878D82A}">
                    <a16:rowId xmlns:a16="http://schemas.microsoft.com/office/drawing/2014/main" val="3419498243"/>
                  </a:ext>
                </a:extLst>
              </a:tr>
              <a:tr h="699477">
                <a:tc>
                  <a:txBody>
                    <a:bodyPr/>
                    <a:lstStyle/>
                    <a:p>
                      <a:r>
                        <a:rPr lang="fr-CA" sz="1800">
                          <a:effectLst/>
                        </a:rPr>
                        <a:t>11-18</a:t>
                      </a:r>
                    </a:p>
                  </a:txBody>
                  <a:tcPr marL="120821" marR="120821" marT="55763" marB="55763" anchor="ctr"/>
                </a:tc>
                <a:tc>
                  <a:txBody>
                    <a:bodyPr/>
                    <a:lstStyle/>
                    <a:p>
                      <a:r>
                        <a:rPr lang="fr-CA" sz="1800">
                          <a:effectLst/>
                        </a:rPr>
                        <a:t>12-16</a:t>
                      </a:r>
                    </a:p>
                  </a:txBody>
                  <a:tcPr marL="120821" marR="120821" marT="55763" marB="55763" anchor="ctr"/>
                </a:tc>
                <a:tc>
                  <a:txBody>
                    <a:bodyPr/>
                    <a:lstStyle/>
                    <a:p>
                      <a:r>
                        <a:rPr lang="fr-CA" sz="1800">
                          <a:effectLst/>
                        </a:rPr>
                        <a:t>Travail Pratique 3</a:t>
                      </a:r>
                    </a:p>
                  </a:txBody>
                  <a:tcPr marL="120821" marR="120821" marT="55763" marB="5576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800">
                          <a:effectLst/>
                        </a:rPr>
                        <a:t>Utiliser les patrons de conception et expérimenter avec des concepts avancés</a:t>
                      </a:r>
                    </a:p>
                  </a:txBody>
                  <a:tcPr marL="120821" marR="120821" marT="55763" marB="55763" anchor="ctr"/>
                </a:tc>
                <a:tc>
                  <a:txBody>
                    <a:bodyPr/>
                    <a:lstStyle/>
                    <a:p>
                      <a:r>
                        <a:rPr lang="fr-CA" sz="1800">
                          <a:effectLst/>
                        </a:rPr>
                        <a:t>30%</a:t>
                      </a:r>
                    </a:p>
                  </a:txBody>
                  <a:tcPr marL="120821" marR="120821" marT="55763" marB="55763" anchor="ctr"/>
                </a:tc>
                <a:extLst>
                  <a:ext uri="{0D108BD9-81ED-4DB2-BD59-A6C34878D82A}">
                    <a16:rowId xmlns:a16="http://schemas.microsoft.com/office/drawing/2014/main" val="335695507"/>
                  </a:ext>
                </a:extLst>
              </a:tr>
              <a:tr h="699477">
                <a:tc>
                  <a:txBody>
                    <a:bodyPr/>
                    <a:lstStyle/>
                    <a:p>
                      <a:r>
                        <a:rPr lang="fr-CA" sz="1800">
                          <a:effectLst/>
                        </a:rPr>
                        <a:t>10-07</a:t>
                      </a:r>
                    </a:p>
                  </a:txBody>
                  <a:tcPr marL="120821" marR="120821" marT="55763" marB="55763" anchor="ctr"/>
                </a:tc>
                <a:tc>
                  <a:txBody>
                    <a:bodyPr/>
                    <a:lstStyle/>
                    <a:p>
                      <a:r>
                        <a:rPr lang="fr-CA" sz="1800">
                          <a:effectLst/>
                        </a:rPr>
                        <a:t>11-04</a:t>
                      </a:r>
                    </a:p>
                  </a:txBody>
                  <a:tcPr marL="120821" marR="120821" marT="55763" marB="55763" anchor="ctr"/>
                </a:tc>
                <a:tc>
                  <a:txBody>
                    <a:bodyPr/>
                    <a:lstStyle/>
                    <a:p>
                      <a:r>
                        <a:rPr lang="fr-CA" sz="1800">
                          <a:effectLst/>
                        </a:rPr>
                        <a:t>Projet de session - Phase 1</a:t>
                      </a:r>
                    </a:p>
                  </a:txBody>
                  <a:tcPr marL="120821" marR="120821" marT="55763" marB="55763" anchor="ctr"/>
                </a:tc>
                <a:tc>
                  <a:txBody>
                    <a:bodyPr/>
                    <a:lstStyle/>
                    <a:p>
                      <a:r>
                        <a:rPr lang="fr-CA" sz="1800">
                          <a:effectLst/>
                        </a:rPr>
                        <a:t>Implémenter un logiciel de jeu non-trivial</a:t>
                      </a:r>
                    </a:p>
                  </a:txBody>
                  <a:tcPr marL="120821" marR="120821" marT="55763" marB="55763" anchor="ctr"/>
                </a:tc>
                <a:tc>
                  <a:txBody>
                    <a:bodyPr/>
                    <a:lstStyle/>
                    <a:p>
                      <a:r>
                        <a:rPr lang="fr-CA" sz="1800">
                          <a:effectLst/>
                        </a:rPr>
                        <a:t>20%</a:t>
                      </a:r>
                    </a:p>
                  </a:txBody>
                  <a:tcPr marL="120821" marR="120821" marT="55763" marB="55763" anchor="ctr"/>
                </a:tc>
                <a:extLst>
                  <a:ext uri="{0D108BD9-81ED-4DB2-BD59-A6C34878D82A}">
                    <a16:rowId xmlns:a16="http://schemas.microsoft.com/office/drawing/2014/main" val="3251260785"/>
                  </a:ext>
                </a:extLst>
              </a:tr>
              <a:tr h="699477">
                <a:tc>
                  <a:txBody>
                    <a:bodyPr/>
                    <a:lstStyle/>
                    <a:p>
                      <a:r>
                        <a:rPr lang="fr-CA" sz="1800">
                          <a:effectLst/>
                        </a:rPr>
                        <a:t>11-11</a:t>
                      </a:r>
                    </a:p>
                  </a:txBody>
                  <a:tcPr marL="120821" marR="120821" marT="55763" marB="55763" anchor="ctr"/>
                </a:tc>
                <a:tc>
                  <a:txBody>
                    <a:bodyPr/>
                    <a:lstStyle/>
                    <a:p>
                      <a:r>
                        <a:rPr lang="fr-CA" sz="1800">
                          <a:effectLst/>
                        </a:rPr>
                        <a:t>12-09</a:t>
                      </a:r>
                    </a:p>
                  </a:txBody>
                  <a:tcPr marL="120821" marR="120821" marT="55763" marB="55763" anchor="ctr"/>
                </a:tc>
                <a:tc>
                  <a:txBody>
                    <a:bodyPr/>
                    <a:lstStyle/>
                    <a:p>
                      <a:r>
                        <a:rPr lang="fr-CA" sz="1800">
                          <a:effectLst/>
                        </a:rPr>
                        <a:t>Projet de session - Phase 2</a:t>
                      </a:r>
                    </a:p>
                  </a:txBody>
                  <a:tcPr marL="120821" marR="120821" marT="55763" marB="55763" anchor="ctr"/>
                </a:tc>
                <a:tc>
                  <a:txBody>
                    <a:bodyPr/>
                    <a:lstStyle/>
                    <a:p>
                      <a:r>
                        <a:rPr lang="fr-CA" sz="1800">
                          <a:effectLst/>
                        </a:rPr>
                        <a:t>Appliquer un changement majeur à un logiciel</a:t>
                      </a:r>
                    </a:p>
                  </a:txBody>
                  <a:tcPr marL="120821" marR="120821" marT="55763" marB="55763" anchor="ctr"/>
                </a:tc>
                <a:tc>
                  <a:txBody>
                    <a:bodyPr/>
                    <a:lstStyle/>
                    <a:p>
                      <a:r>
                        <a:rPr lang="fr-CA" sz="1800">
                          <a:effectLst/>
                        </a:rPr>
                        <a:t>20%</a:t>
                      </a:r>
                    </a:p>
                  </a:txBody>
                  <a:tcPr marL="120821" marR="120821" marT="55763" marB="55763" anchor="ctr"/>
                </a:tc>
                <a:extLst>
                  <a:ext uri="{0D108BD9-81ED-4DB2-BD59-A6C34878D82A}">
                    <a16:rowId xmlns:a16="http://schemas.microsoft.com/office/drawing/2014/main" val="146428250"/>
                  </a:ext>
                </a:extLst>
              </a:tr>
            </a:tbl>
          </a:graphicData>
        </a:graphic>
      </p:graphicFrame>
    </p:spTree>
    <p:extLst>
      <p:ext uri="{BB962C8B-B14F-4D97-AF65-F5344CB8AC3E}">
        <p14:creationId xmlns:p14="http://schemas.microsoft.com/office/powerpoint/2010/main" val="290073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8085614-4961-4D6D-9048-8F64DD2FAE4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Barème d’évaluation</a:t>
            </a:r>
          </a:p>
        </p:txBody>
      </p:sp>
      <p:pic>
        <p:nvPicPr>
          <p:cNvPr id="4098" name="Picture 2">
            <a:hlinkClick r:id="rId2"/>
            <a:extLst>
              <a:ext uri="{FF2B5EF4-FFF2-40B4-BE49-F238E27FC236}">
                <a16:creationId xmlns:a16="http://schemas.microsoft.com/office/drawing/2014/main" id="{E27DF78F-B63E-4070-8C54-BAE0037143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0" r="2240" b="-2"/>
          <a:stretch/>
        </p:blipFill>
        <p:spPr bwMode="auto">
          <a:xfrm>
            <a:off x="5678470" y="640080"/>
            <a:ext cx="4406463" cy="557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440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793</Words>
  <Application>Microsoft Office PowerPoint</Application>
  <PresentationFormat>Grand écran</PresentationFormat>
  <Paragraphs>248</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INF1035 Concepts avancés en objet</vt:lpstr>
      <vt:lpstr>Objectif du cours</vt:lpstr>
      <vt:lpstr>Qui suis-je?</vt:lpstr>
      <vt:lpstr>Expérience de travail</vt:lpstr>
      <vt:lpstr>Logistique du cours</vt:lpstr>
      <vt:lpstr>Notes de cours</vt:lpstr>
      <vt:lpstr>Charge de travail</vt:lpstr>
      <vt:lpstr>Évaluations et planning</vt:lpstr>
      <vt:lpstr>Barème d’évaluation</vt:lpstr>
      <vt:lpstr>Agenda des séances</vt:lpstr>
      <vt:lpstr>Répartition du travail</vt:lpstr>
      <vt:lpstr>Me contacter</vt:lpstr>
      <vt:lpstr>Disponibilité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INF5153 Génie Logiciel : Conception</dc:title>
  <dc:creator>William Flageol</dc:creator>
  <cp:lastModifiedBy>William Flageol</cp:lastModifiedBy>
  <cp:revision>8</cp:revision>
  <dcterms:created xsi:type="dcterms:W3CDTF">2020-05-03T17:22:05Z</dcterms:created>
  <dcterms:modified xsi:type="dcterms:W3CDTF">2021-09-08T13:13:37Z</dcterms:modified>
</cp:coreProperties>
</file>