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9" r:id="rId2"/>
    <p:sldId id="302" r:id="rId3"/>
    <p:sldId id="456" r:id="rId4"/>
    <p:sldId id="457" r:id="rId5"/>
    <p:sldId id="458" r:id="rId6"/>
    <p:sldId id="459" r:id="rId7"/>
    <p:sldId id="460" r:id="rId8"/>
    <p:sldId id="473" r:id="rId9"/>
    <p:sldId id="462" r:id="rId10"/>
    <p:sldId id="465" r:id="rId11"/>
    <p:sldId id="472" r:id="rId12"/>
    <p:sldId id="474" r:id="rId13"/>
    <p:sldId id="463" r:id="rId14"/>
    <p:sldId id="470" r:id="rId15"/>
    <p:sldId id="471" r:id="rId16"/>
    <p:sldId id="468" r:id="rId17"/>
    <p:sldId id="469" r:id="rId18"/>
  </p:sldIdLst>
  <p:sldSz cx="11522075" cy="6840538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33"/>
    <a:srgbClr val="FF6600"/>
    <a:srgbClr val="339933"/>
    <a:srgbClr val="800080"/>
    <a:srgbClr val="CC0000"/>
    <a:srgbClr val="D4C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8" autoAdjust="0"/>
    <p:restoredTop sz="93878" autoAdjust="0"/>
  </p:normalViewPr>
  <p:slideViewPr>
    <p:cSldViewPr showGuides="1">
      <p:cViewPr>
        <p:scale>
          <a:sx n="60" d="100"/>
          <a:sy n="60" d="100"/>
        </p:scale>
        <p:origin x="-390" y="-348"/>
      </p:cViewPr>
      <p:guideLst>
        <p:guide orient="horz" pos="2154"/>
        <p:guide pos="36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5DEA6-730B-4B00-9602-EBCAC0503A4E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41338" y="685800"/>
            <a:ext cx="5775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A7C-E38E-4075-8CE0-9869BD4A4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8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3600" y="2125663"/>
            <a:ext cx="9794875" cy="14652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788" y="3876675"/>
            <a:ext cx="8064500" cy="174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74638"/>
            <a:ext cx="103695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263" y="1595438"/>
            <a:ext cx="10369550" cy="4514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425" y="274638"/>
            <a:ext cx="2592388" cy="58356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263" y="274638"/>
            <a:ext cx="7624762" cy="5835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74638"/>
            <a:ext cx="103695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63" y="1595438"/>
            <a:ext cx="10369550" cy="4514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395788"/>
            <a:ext cx="9794875" cy="13589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898775"/>
            <a:ext cx="9794875" cy="1497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74638"/>
            <a:ext cx="103695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263" y="1595438"/>
            <a:ext cx="510857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38" y="1595438"/>
            <a:ext cx="510857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74638"/>
            <a:ext cx="10369550" cy="1139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3" y="1531938"/>
            <a:ext cx="5091112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3" y="2170113"/>
            <a:ext cx="5091112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3" y="1531938"/>
            <a:ext cx="5092700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3" y="2170113"/>
            <a:ext cx="5092700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74638"/>
            <a:ext cx="103695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73050"/>
            <a:ext cx="3790950" cy="11588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5" y="273050"/>
            <a:ext cx="6440488" cy="58372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431925"/>
            <a:ext cx="3790950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3" y="4787900"/>
            <a:ext cx="6911975" cy="565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3" y="611188"/>
            <a:ext cx="6911975" cy="410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3" y="5353050"/>
            <a:ext cx="6911975" cy="803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172200"/>
            <a:ext cx="11522075" cy="668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12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428038" y="6192838"/>
            <a:ext cx="2806700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2914650" y="6232525"/>
            <a:ext cx="5665788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创新  实践  分享  追求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ixigua.com/i6500631323357495821/?fromvsogou=1&amp;utm_source=sogou_duanshipin&amp;utm_medium=sogou_referral&amp;utm_campaign=cooperation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580" y="209550"/>
            <a:ext cx="359537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百 变 工 程</a:t>
            </a:r>
            <a:endParaRPr lang="zh-CN" altLang="en-US" sz="4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20877" y="532130"/>
            <a:ext cx="342519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华文琥珀" panose="02010800040101010101" charset="-122"/>
                <a:ea typeface="华文琥珀" panose="02010800040101010101" charset="-122"/>
              </a:rPr>
              <a:t>跑步机</a:t>
            </a:r>
            <a:endParaRPr lang="en-US" altLang="zh-CN" sz="4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华文琥珀" panose="02010800040101010101" charset="-122"/>
              <a:ea typeface="华文琥珀" panose="02010800040101010101" charset="-122"/>
            </a:endParaRPr>
          </a:p>
        </p:txBody>
      </p:sp>
      <p:pic>
        <p:nvPicPr>
          <p:cNvPr id="3" name="图片 2" descr="wKhQiFUPZeiEIkNDAAAAAK2gdcA120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773" y="1537386"/>
            <a:ext cx="4952365" cy="4405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8205" y="420370"/>
            <a:ext cx="88245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</a:rPr>
              <a:t>小人偶就是需要这样一台跑步机，那跑步机上面要用什么要做跑的地方呢？跑的地方叫什么呢？</a:t>
            </a:r>
          </a:p>
        </p:txBody>
      </p:sp>
      <p:pic>
        <p:nvPicPr>
          <p:cNvPr id="3" name="图片 2" descr="15808940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56" y="1548061"/>
            <a:ext cx="5593080" cy="44189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77261" y="4140652"/>
            <a:ext cx="3179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跑步带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/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履带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48578" y="1476053"/>
            <a:ext cx="84868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运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动是人们锻炼身体的好方法</a:t>
            </a: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，除了强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身健</a:t>
            </a: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体还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可以延年益</a:t>
            </a: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寿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现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</a:t>
            </a: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人，尤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其是白领</a:t>
            </a: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们，经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</a:t>
            </a: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坐办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公缺乏运动，只</a:t>
            </a: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有运动才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能提高新陈代</a:t>
            </a: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谢，加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速血液循</a:t>
            </a: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环提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高身体免疫力。</a:t>
            </a:r>
            <a:endParaRPr lang="en-US" altLang="zh-CN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此外，运动还有助于培养人们勇敢顽强的性格、超越自</a:t>
            </a: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我的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意</a:t>
            </a: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志。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一些体育赛事对丰富人们的文化生活，弘扬爱国主义精</a:t>
            </a: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神都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有着不可缺少的作用。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493" y="485736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运动的意义：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469" y="323925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C00000"/>
                </a:solidFill>
              </a:rPr>
              <a:t>思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考：我们使用</a:t>
            </a:r>
            <a:r>
              <a:rPr lang="zh-CN" altLang="en-US" sz="3200" b="1" dirty="0" smtClean="0">
                <a:solidFill>
                  <a:srgbClr val="C00000"/>
                </a:solidFill>
                <a:hlinkClick r:id="rId2"/>
              </a:rPr>
              <a:t>健身器材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时需要注意什么？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32" y="1620069"/>
            <a:ext cx="6535473" cy="408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9350" y="1404045"/>
            <a:ext cx="4091567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002060"/>
                </a:solidFill>
              </a:rPr>
              <a:t>搭建注意点：</a:t>
            </a:r>
            <a:endParaRPr lang="en-US" altLang="zh-CN" sz="26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2060"/>
                </a:solidFill>
              </a:rPr>
              <a:t>    学习履带搭建方法，</a:t>
            </a:r>
            <a:r>
              <a:rPr lang="zh-CN" altLang="en-US" sz="2200" b="1" dirty="0">
                <a:solidFill>
                  <a:srgbClr val="002060"/>
                </a:solidFill>
              </a:rPr>
              <a:t>并将其连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接好</a:t>
            </a:r>
            <a:r>
              <a:rPr lang="zh-CN" altLang="en-US" sz="2200" b="1" dirty="0">
                <a:solidFill>
                  <a:srgbClr val="002060"/>
                </a:solidFill>
              </a:rPr>
              <a:t>，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只能安装在三孔位置的中间孔位。</a:t>
            </a:r>
            <a:endParaRPr lang="zh-CN" altLang="en-US" sz="22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109" y="1188021"/>
            <a:ext cx="3744416" cy="42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92885" y="4124258"/>
            <a:ext cx="1620180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三孔位的中间空位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545013" y="4284365"/>
            <a:ext cx="2160240" cy="404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77" y="1692077"/>
            <a:ext cx="5414937" cy="313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H="1" flipV="1">
            <a:off x="3312765" y="3528281"/>
            <a:ext cx="1474502" cy="18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3312765" y="3619993"/>
            <a:ext cx="1728192" cy="93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3203091" y="3528281"/>
            <a:ext cx="1944216" cy="656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401944" y="3258057"/>
            <a:ext cx="1639014" cy="270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1102" y="2212536"/>
            <a:ext cx="260945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C00000"/>
                </a:solidFill>
              </a:rPr>
              <a:t>第一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层：通用底板</a:t>
            </a:r>
            <a:endParaRPr lang="en-US" altLang="zh-CN" sz="22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C00000"/>
                </a:solidFill>
              </a:rPr>
              <a:t>第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二层、三层：螺纹砖块或者通用砖块</a:t>
            </a:r>
            <a:endParaRPr lang="en-US" altLang="zh-CN" sz="22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C00000"/>
                </a:solidFill>
              </a:rPr>
              <a:t>第四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层：螺纹砖块</a:t>
            </a:r>
            <a:endParaRPr lang="en-US" altLang="zh-CN" sz="22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589" y="579579"/>
            <a:ext cx="3336540" cy="541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21077" y="1784412"/>
            <a:ext cx="3456384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C00000"/>
                </a:solidFill>
              </a:rPr>
              <a:t>搭建注意点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：</a:t>
            </a:r>
            <a:endParaRPr lang="en-US" altLang="zh-CN" sz="2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</a:rPr>
              <a:t>、固定跑步机框架，履带要并排放好，注意单位要合适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。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2060"/>
                </a:solidFill>
              </a:rPr>
              <a:t>2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、凸连接器与短机械臂的连接。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2485" y="2844205"/>
            <a:ext cx="3168352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C00000"/>
                </a:solidFill>
              </a:rPr>
              <a:t>搭建注意点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：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安</a:t>
            </a:r>
            <a:r>
              <a:rPr lang="zh-CN" altLang="en-US" sz="2200" b="1" dirty="0">
                <a:solidFill>
                  <a:srgbClr val="002060"/>
                </a:solidFill>
              </a:rPr>
              <a:t>装跑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步机扶手，同时思考是否可以安</a:t>
            </a:r>
            <a:r>
              <a:rPr lang="zh-CN" altLang="en-US" sz="2200" b="1" dirty="0">
                <a:solidFill>
                  <a:srgbClr val="002060"/>
                </a:solidFill>
              </a:rPr>
              <a:t>装一些功能性的东西在上面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。</a:t>
            </a:r>
            <a:endParaRPr lang="zh-CN" altLang="en-US" sz="2200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49" y="611957"/>
            <a:ext cx="3096344" cy="530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80917" y="1417835"/>
            <a:ext cx="1231640" cy="61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</a:t>
            </a:r>
            <a:r>
              <a:rPr lang="zh-CN" alt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子屏</a:t>
            </a:r>
            <a:endParaRPr lang="zh-CN" altLang="en-US" sz="2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905053" y="1471553"/>
            <a:ext cx="2304256" cy="292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8589" y="1404045"/>
            <a:ext cx="84249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C00000"/>
                </a:solidFill>
              </a:rPr>
              <a:t>引导反思：</a:t>
            </a:r>
            <a:endParaRPr lang="en-US" altLang="zh-CN" sz="2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、发散思</a:t>
            </a:r>
            <a:r>
              <a:rPr lang="zh-CN" altLang="en-US" sz="2600" b="1" dirty="0">
                <a:solidFill>
                  <a:srgbClr val="C00000"/>
                </a:solidFill>
              </a:rPr>
              <a:t>维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，</a:t>
            </a:r>
            <a:r>
              <a:rPr lang="zh-CN" altLang="en-US" sz="2600" b="1" dirty="0">
                <a:solidFill>
                  <a:srgbClr val="C00000"/>
                </a:solidFill>
              </a:rPr>
              <a:t>让孩子思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考，可</a:t>
            </a:r>
            <a:r>
              <a:rPr lang="zh-CN" altLang="en-US" sz="2600" b="1" dirty="0">
                <a:solidFill>
                  <a:srgbClr val="C00000"/>
                </a:solidFill>
              </a:rPr>
              <a:t>以用多种方法，多种材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料，搭建不一样的跑步机。</a:t>
            </a:r>
            <a:endParaRPr lang="en-US" altLang="zh-CN" sz="2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、履带的联想安装，有些小朋友会把所有的轮毂都连接起来，只装一排，这样是否真正有助于锻炼呢？</a:t>
            </a:r>
            <a:endParaRPr lang="en-US" altLang="zh-CN" sz="2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C00000"/>
                </a:solidFill>
              </a:rPr>
              <a:t>3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、可以设计健身房场景，搭建更多的运动器材。</a:t>
            </a:r>
            <a:endParaRPr lang="zh-CN" altLang="en-US" sz="2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6083" y="917109"/>
            <a:ext cx="1006855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/>
            <a:r>
              <a:rPr lang="zh-CN" altLang="en-US" sz="4000" b="1" dirty="0"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一．教学目</a:t>
            </a:r>
            <a:r>
              <a:rPr lang="zh-CN" altLang="en-US" sz="4000" b="1" dirty="0" smtClean="0"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标</a:t>
            </a:r>
            <a:endParaRPr lang="en-US" altLang="zh-CN" sz="3200" b="1" dirty="0">
              <a:solidFill>
                <a:srgbClr val="00B0F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</a:rPr>
              <a:t>1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、让</a:t>
            </a:r>
            <a:r>
              <a:rPr lang="zh-CN" altLang="zh-CN" sz="2800" b="1" dirty="0">
                <a:solidFill>
                  <a:srgbClr val="C00000"/>
                </a:solidFill>
              </a:rPr>
              <a:t>孩子了解运动的意义与必要性，简单了解一些运动器械与运动常识。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2</a:t>
            </a:r>
            <a:r>
              <a:rPr lang="zh-CN" altLang="zh-CN" sz="2800" b="1" dirty="0">
                <a:solidFill>
                  <a:srgbClr val="C00000"/>
                </a:solidFill>
              </a:rPr>
              <a:t>、 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通</a:t>
            </a:r>
            <a:r>
              <a:rPr lang="zh-CN" altLang="zh-CN" sz="2800" b="1" dirty="0">
                <a:solidFill>
                  <a:srgbClr val="C00000"/>
                </a:solidFill>
              </a:rPr>
              <a:t>过百变工程教具制作——“手指跑步机”，学习履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带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轮毂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及螺纹砖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之</a:t>
            </a:r>
            <a:r>
              <a:rPr lang="zh-CN" altLang="zh-CN" sz="2800" b="1" dirty="0">
                <a:solidFill>
                  <a:srgbClr val="C00000"/>
                </a:solidFill>
              </a:rPr>
              <a:t>间的连接，引导孩子要多做运动。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、了</a:t>
            </a:r>
            <a:r>
              <a:rPr lang="zh-CN" altLang="zh-CN" sz="2800" b="1" dirty="0">
                <a:solidFill>
                  <a:srgbClr val="C00000"/>
                </a:solidFill>
              </a:rPr>
              <a:t>解跑步机的工作原理。</a:t>
            </a:r>
            <a:endParaRPr lang="zh-CN" altLang="zh-CN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3861" y="611957"/>
            <a:ext cx="9840336" cy="51552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 b="1" dirty="0" smtClean="0">
                <a:solidFill>
                  <a:srgbClr val="FF0000"/>
                </a:solidFill>
              </a:rPr>
              <a:t>故</a:t>
            </a:r>
            <a:r>
              <a:rPr lang="zh-CN" altLang="en-US" sz="2200" b="1" dirty="0">
                <a:solidFill>
                  <a:srgbClr val="FF0000"/>
                </a:solidFill>
              </a:rPr>
              <a:t>事引入</a:t>
            </a:r>
            <a:endParaRPr lang="zh-CN" altLang="en-US" sz="2200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今天呀，老师请来了一个新朋友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小人偶：： “大家好，我是</a:t>
            </a:r>
            <a:r>
              <a:rPr lang="en-US" altLang="zh-CN" b="1" dirty="0"/>
              <a:t>....</a:t>
            </a:r>
            <a:r>
              <a:rPr lang="zh-CN" altLang="en-US" b="1" dirty="0"/>
              <a:t>啊啾~”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小朋友：笑、模仿、或者出现一些场面失控的情况。这时候小手偶可以表现紧张、害怕怕、躲闪等动作，从而通过这些动作让下朋友们安静下来。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教师：“哦，小朋友们你们看，小人偶她怎么了？”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小朋友们会说小人偶病了的情况，也会开玩笑，小人偶也会适当的与其对话，但不能让孩子讨厌它。但一定要引导到小手偶病了的话题上面。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（孩子会在其中插嘴，随着孩子插嘴的节奏进行讲解。）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小人偶：“对呀，这几天一直在家呆着，外面天气太冷了，还是被窝里面暖和，谁愿意出来呀~可是昨天，家里的小坚果不够吃了，我只能出家门去买一点回来，结果刚一出家门，，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不知道为什么就开始打喷嚏了，接着就留下鼻涕了，呜呜呜。”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3303" y="1116013"/>
            <a:ext cx="4997519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老师：“好可怜的小手偶呀！他病了对不对？要是想让他好起来呀，得怎么做呢？”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孩子们会说去医院，会说吃药打针，这些都是治愈的方法。但是这不是解决问题的根本办法，不生病就不用看病了。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老师：“那生病是不是一件很麻烦很痛苦的事情呢？那怎么才能不容易生病呀？”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让孩子了解什么叫预防，预防疾病的最简单的方法，就是运动。</a:t>
            </a:r>
          </a:p>
        </p:txBody>
      </p:sp>
      <p:pic>
        <p:nvPicPr>
          <p:cNvPr id="3" name="图片 2" descr="1_180710164638_1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876" y="1253649"/>
            <a:ext cx="5129531" cy="39720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0450" y="200025"/>
            <a:ext cx="5348659" cy="654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</a:rPr>
              <a:t>说一说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: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你</a:t>
            </a:r>
            <a:r>
              <a:rPr lang="zh-CN" altLang="en-US" sz="2400" b="1" dirty="0">
                <a:solidFill>
                  <a:srgbClr val="0070C0"/>
                </a:solidFill>
              </a:rPr>
              <a:t>们知道哪些运动器材</a:t>
            </a:r>
            <a:r>
              <a:rPr lang="en-US" altLang="zh-CN" sz="2400" b="1" dirty="0">
                <a:solidFill>
                  <a:srgbClr val="0070C0"/>
                </a:solidFill>
              </a:rPr>
              <a:t>?</a:t>
            </a:r>
          </a:p>
        </p:txBody>
      </p:sp>
      <p:pic>
        <p:nvPicPr>
          <p:cNvPr id="3" name="图片 2" descr="16pic_4287025_b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77" y="1836093"/>
            <a:ext cx="4831397" cy="34016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41" y="1991415"/>
            <a:ext cx="4339986" cy="324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KhQplbTp-aERXyiAAAAAH2LzdU947[1]"/>
          <p:cNvPicPr>
            <a:picLocks noChangeAspect="1"/>
          </p:cNvPicPr>
          <p:nvPr/>
        </p:nvPicPr>
        <p:blipFill>
          <a:blip r:embed="rId2"/>
          <a:srcRect b="4452"/>
          <a:stretch>
            <a:fillRect/>
          </a:stretch>
        </p:blipFill>
        <p:spPr>
          <a:xfrm>
            <a:off x="1066799" y="1260029"/>
            <a:ext cx="5846365" cy="413018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87640" y="2206835"/>
            <a:ext cx="3442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</a:rPr>
              <a:t>室</a:t>
            </a:r>
            <a:r>
              <a:rPr lang="zh-CN" altLang="en-US" sz="2400" b="1" dirty="0">
                <a:solidFill>
                  <a:srgbClr val="0070C0"/>
                </a:solidFill>
              </a:rPr>
              <a:t>外运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动</a:t>
            </a:r>
            <a:r>
              <a:rPr lang="zh-CN" altLang="en-US" sz="2400" b="1" dirty="0">
                <a:solidFill>
                  <a:srgbClr val="0070C0"/>
                </a:solidFill>
              </a:rPr>
              <a:t>器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材：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</a:rPr>
              <a:t>立</a:t>
            </a:r>
            <a:r>
              <a:rPr lang="zh-CN" altLang="en-US" sz="2400" b="1" dirty="0">
                <a:solidFill>
                  <a:srgbClr val="0070C0"/>
                </a:solidFill>
              </a:rPr>
              <a:t>式坐蹬训练器、扭腰器、双人肩部活动器、高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低杠等。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UIABACGAAg8tSb0wUokpup8AQwsAk47gU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15" y="1163320"/>
            <a:ext cx="7037070" cy="43980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14335" y="2348865"/>
            <a:ext cx="3082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</a:rPr>
              <a:t>健身房运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动：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</a:rPr>
              <a:t>举重、哑铃、动感单车、跑步机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等。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45213" y="919315"/>
            <a:ext cx="31683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跑步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机 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b="1" dirty="0" smtClean="0"/>
              <a:t>是</a:t>
            </a:r>
            <a:r>
              <a:rPr lang="zh-CN" altLang="en-US" b="1" dirty="0"/>
              <a:t>家</a:t>
            </a:r>
            <a:r>
              <a:rPr lang="zh-CN" altLang="en-US" b="1" dirty="0" smtClean="0"/>
              <a:t>庭和健</a:t>
            </a:r>
            <a:r>
              <a:rPr lang="zh-CN" altLang="en-US" b="1" dirty="0"/>
              <a:t>身房常备的健身器</a:t>
            </a:r>
            <a:r>
              <a:rPr lang="zh-CN" altLang="en-US" b="1" dirty="0" smtClean="0"/>
              <a:t>材。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1965</a:t>
            </a:r>
            <a:r>
              <a:rPr lang="zh-CN" altLang="en-US" b="1" dirty="0" smtClean="0"/>
              <a:t>年，北</a:t>
            </a:r>
            <a:r>
              <a:rPr lang="zh-CN" altLang="en-US" b="1" dirty="0"/>
              <a:t>欧芬兰唐特力诞生了全球第一台家用的跑步</a:t>
            </a:r>
            <a:r>
              <a:rPr lang="zh-CN" altLang="en-US" b="1" dirty="0" smtClean="0"/>
              <a:t>机。设</a:t>
            </a:r>
            <a:r>
              <a:rPr lang="zh-CN" altLang="en-US" b="1" dirty="0"/>
              <a:t>计师根据传速带的原</a:t>
            </a:r>
            <a:r>
              <a:rPr lang="zh-CN" altLang="en-US" b="1" dirty="0" smtClean="0"/>
              <a:t>理设计出了第一台跑步机。这</a:t>
            </a:r>
            <a:r>
              <a:rPr lang="zh-CN" altLang="en-US" b="1" dirty="0"/>
              <a:t>台跑步机诞生代表了现代意义上真正的家用跑步机</a:t>
            </a:r>
            <a:r>
              <a:rPr lang="zh-CN" altLang="en-US" b="1" dirty="0" smtClean="0"/>
              <a:t>，不</a:t>
            </a:r>
            <a:r>
              <a:rPr lang="zh-CN" altLang="en-US" b="1" dirty="0"/>
              <a:t>过开始的跑步机，也只能在上面快走，跑步有点不舒服。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9" y="1620069"/>
            <a:ext cx="55530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8469" y="301009"/>
            <a:ext cx="4752528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C00000"/>
                </a:solidFill>
              </a:rPr>
              <a:t>学一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学：什么是跑步机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9335" y="228600"/>
            <a:ext cx="811607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</a:rPr>
              <a:t>说一说</a:t>
            </a:r>
            <a:r>
              <a:rPr lang="zh-CN" altLang="en-US" sz="3200" b="1" dirty="0" smtClean="0">
                <a:solidFill>
                  <a:srgbClr val="7030A0"/>
                </a:solidFill>
              </a:rPr>
              <a:t>：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跑</a:t>
            </a:r>
            <a:r>
              <a:rPr lang="zh-CN" altLang="en-US" sz="2800" b="1" dirty="0">
                <a:solidFill>
                  <a:srgbClr val="7030A0"/>
                </a:solidFill>
              </a:rPr>
              <a:t>步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机什</a:t>
            </a:r>
            <a:r>
              <a:rPr lang="zh-CN" altLang="en-US" sz="2800" b="1" dirty="0">
                <a:solidFill>
                  <a:srgbClr val="7030A0"/>
                </a:solidFill>
              </a:rPr>
              <a:t>么样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子的呢</a:t>
            </a:r>
            <a:r>
              <a:rPr lang="zh-CN" altLang="en-US" sz="2800" b="1" dirty="0">
                <a:solidFill>
                  <a:srgbClr val="7030A0"/>
                </a:solidFill>
              </a:rPr>
              <a:t>？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21" y="1332036"/>
            <a:ext cx="3816424" cy="451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31893" y="1101203"/>
            <a:ext cx="1517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70C0"/>
                </a:solidFill>
              </a:rPr>
              <a:t>电 子 </a:t>
            </a:r>
            <a:r>
              <a:rPr lang="zh-CN" altLang="en-US" sz="2600" b="1" dirty="0" smtClean="0">
                <a:solidFill>
                  <a:srgbClr val="0070C0"/>
                </a:solidFill>
              </a:rPr>
              <a:t>屏</a:t>
            </a:r>
            <a:endParaRPr lang="zh-CN" altLang="en-US" sz="2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9035" y="4860429"/>
            <a:ext cx="15404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70C0"/>
                </a:solidFill>
              </a:rPr>
              <a:t>跑 步 带</a:t>
            </a:r>
            <a:endParaRPr lang="zh-CN" altLang="en-US" sz="26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0509" y="3624625"/>
            <a:ext cx="9762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70C0"/>
                </a:solidFill>
              </a:rPr>
              <a:t>机 架</a:t>
            </a:r>
            <a:endParaRPr lang="zh-CN" altLang="en-US" sz="26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6703" y="2135671"/>
            <a:ext cx="1008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70C0"/>
                </a:solidFill>
              </a:rPr>
              <a:t>扶 手</a:t>
            </a:r>
            <a:endParaRPr lang="zh-CN" altLang="en-US" sz="2600" b="1" dirty="0">
              <a:solidFill>
                <a:srgbClr val="0070C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481117" y="1332036"/>
            <a:ext cx="1800200" cy="57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1"/>
          </p:cNvCxnSpPr>
          <p:nvPr/>
        </p:nvCxnSpPr>
        <p:spPr>
          <a:xfrm flipH="1" flipV="1">
            <a:off x="6481119" y="4860431"/>
            <a:ext cx="1627916" cy="24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938747" y="2124125"/>
            <a:ext cx="1238114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096741" y="3624625"/>
            <a:ext cx="1224136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1272</Words>
  <Application>Microsoft Office PowerPoint</Application>
  <PresentationFormat>自定义</PresentationFormat>
  <Paragraphs>54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xb21cn</cp:lastModifiedBy>
  <cp:revision>277</cp:revision>
  <dcterms:created xsi:type="dcterms:W3CDTF">2017-02-17T03:21:00Z</dcterms:created>
  <dcterms:modified xsi:type="dcterms:W3CDTF">2019-11-20T01:55:17Z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2052-11.1.0.8612</vt:lpwstr>
  </property>
</Properties>
</file>