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11"/>
          <p:cNvSpPr>
            <a:spLocks noGrp="1"/>
          </p:cNvSpPr>
          <p:nvPr>
            <p:ph type="ctrTitle"/>
          </p:nvPr>
        </p:nvSpPr>
        <p:spPr>
          <a:xfrm>
            <a:off x="-1188640" y="44624"/>
            <a:ext cx="11161240" cy="112063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台</a:t>
            </a:r>
            <a:r>
              <a:rPr lang="zh-TW" altLang="en-US" dirty="0" smtClean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達變頻器 </a:t>
            </a:r>
            <a:r>
              <a:rPr lang="en-US" altLang="zh-TW" dirty="0" smtClean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AC</a:t>
            </a:r>
            <a:r>
              <a:rPr lang="zh-TW" altLang="en-US" dirty="0" smtClean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motor + </a:t>
            </a:r>
            <a:r>
              <a:rPr lang="en-US" altLang="zh-TW" dirty="0" err="1" smtClean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arduino</a:t>
            </a:r>
            <a:r>
              <a:rPr lang="en-US" altLang="zh-TW" dirty="0" smtClean="0">
                <a:solidFill>
                  <a:srgbClr val="0066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android</a:t>
            </a:r>
            <a:endParaRPr lang="zh-TW" altLang="en-US" dirty="0">
              <a:solidFill>
                <a:srgbClr val="0066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-688378" y="1511561"/>
            <a:ext cx="10864797" cy="6236086"/>
            <a:chOff x="-688378" y="1511561"/>
            <a:chExt cx="10864797" cy="6236086"/>
          </a:xfrm>
        </p:grpSpPr>
        <p:pic>
          <p:nvPicPr>
            <p:cNvPr id="1031" name="Picture 7" descr="C:\Users\MingHung.Hsieh\Desktop\索引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676" y="2321569"/>
              <a:ext cx="1446647" cy="14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ngHung.Hsieh\Desktop\21407071682592_210_m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312" y="2270374"/>
              <a:ext cx="1005217" cy="74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" name="直線單箭頭接點 103"/>
            <p:cNvCxnSpPr/>
            <p:nvPr/>
          </p:nvCxnSpPr>
          <p:spPr>
            <a:xfrm>
              <a:off x="4346422" y="5144148"/>
              <a:ext cx="0" cy="6223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-688378" y="5645205"/>
              <a:ext cx="3609210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Bluetooth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Serial (RS-485)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TTL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Internal signal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USB</a:t>
              </a:r>
              <a:endPara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>
            <a:xfrm>
              <a:off x="1862048" y="5789222"/>
              <a:ext cx="761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>
              <a:off x="1868905" y="6077254"/>
              <a:ext cx="761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1868905" y="6365285"/>
              <a:ext cx="761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1868905" y="6707648"/>
              <a:ext cx="761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" descr="C:\Users\minghung.hsieh\Desktop\Icon\HP-Pc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8378" y="2306034"/>
              <a:ext cx="231775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字方塊 31"/>
            <p:cNvSpPr txBox="1"/>
            <p:nvPr/>
          </p:nvSpPr>
          <p:spPr>
            <a:xfrm>
              <a:off x="-468560" y="1842738"/>
              <a:ext cx="1360232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Host PC</a:t>
              </a:r>
              <a:endParaRPr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H="1">
              <a:off x="7668824" y="2972054"/>
              <a:ext cx="935624" cy="30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607601" y="4451826"/>
              <a:ext cx="174919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Max485</a:t>
              </a:r>
            </a:p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Software Serial</a:t>
              </a:r>
            </a:p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TTL to RS485</a:t>
              </a:r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4157" y="7101316"/>
              <a:ext cx="1672253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變頻器</a:t>
              </a:r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 </a:t>
              </a: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VFD-M</a:t>
              </a:r>
              <a:endPara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Modbus slave</a:t>
              </a:r>
              <a:endPara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38821" y="2177065"/>
              <a:ext cx="8643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USB </a:t>
              </a:r>
            </a:p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Debug</a:t>
              </a:r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pic>
          <p:nvPicPr>
            <p:cNvPr id="1026" name="Picture 2" descr="C:\Users\MingHung.Hsieh\Desktop\2015-06-06_231046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655" y="5806025"/>
              <a:ext cx="1648364" cy="122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ingHung.Hsieh\Desktop\AC motor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971" y="5958313"/>
              <a:ext cx="1233541" cy="92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矩形 25"/>
            <p:cNvSpPr/>
            <p:nvPr/>
          </p:nvSpPr>
          <p:spPr>
            <a:xfrm>
              <a:off x="6831355" y="6927492"/>
              <a:ext cx="1569661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AC motor </a:t>
              </a:r>
            </a:p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220V 3Phase</a:t>
              </a:r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pic>
          <p:nvPicPr>
            <p:cNvPr id="1029" name="Picture 5" descr="C:\Users\MingHung.Hsieh\Desktop\48912-arduinouno_r3_front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705" y="2396006"/>
              <a:ext cx="2160000" cy="149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MingHung.Hsieh\Desktop\485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972" y="4449204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單箭頭接點 33"/>
            <p:cNvCxnSpPr>
              <a:stCxn id="1029" idx="2"/>
              <a:endCxn id="1030" idx="0"/>
            </p:cNvCxnSpPr>
            <p:nvPr/>
          </p:nvCxnSpPr>
          <p:spPr>
            <a:xfrm>
              <a:off x="4332705" y="3888806"/>
              <a:ext cx="16739" cy="5603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147019" y="6527926"/>
              <a:ext cx="17665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174480" y="3019360"/>
              <a:ext cx="189026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HC-05</a:t>
              </a:r>
            </a:p>
            <a:p>
              <a:pPr algn="ctr"/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Software Serial</a:t>
              </a:r>
            </a:p>
            <a:p>
              <a:pPr algn="ctr"/>
              <a:r>
                <a:rPr lang="en-US" altLang="zh-TW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TTL to </a:t>
              </a:r>
              <a:r>
                <a: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Bluetooth</a:t>
              </a:r>
              <a:endPara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43" name="直線單箭頭接點 42"/>
            <p:cNvCxnSpPr/>
            <p:nvPr/>
          </p:nvCxnSpPr>
          <p:spPr>
            <a:xfrm>
              <a:off x="1870881" y="6974847"/>
              <a:ext cx="761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1431949" y="2839892"/>
              <a:ext cx="16998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252705" y="2042793"/>
              <a:ext cx="0" cy="18723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3347864" y="1511561"/>
              <a:ext cx="2064841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Arudino</a:t>
              </a:r>
              <a:r>
                <a:rPr lang="en-US" altLang="zh-TW" sz="20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 </a:t>
              </a:r>
            </a:p>
            <a:p>
              <a:r>
                <a:rPr lang="en-US" altLang="zh-TW" sz="2000" dirty="0" smtClean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Modbus Master</a:t>
              </a:r>
              <a:endParaRPr lang="zh-TW" altLang="en-US" sz="2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8111578" y="1776955"/>
              <a:ext cx="2064841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Android phone</a:t>
              </a:r>
              <a:endParaRPr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35" name="直線單箭頭接點 34"/>
            <p:cNvCxnSpPr/>
            <p:nvPr/>
          </p:nvCxnSpPr>
          <p:spPr>
            <a:xfrm flipH="1">
              <a:off x="5430078" y="2978978"/>
              <a:ext cx="928234" cy="12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86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如螢幕大小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台達變頻器 + AC motor + arduino + android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台達變頻器 + AC motor + arduino + android</dc:title>
  <dc:creator>Minghung.Hsieh</dc:creator>
  <cp:lastModifiedBy>Minghung.Hsieh</cp:lastModifiedBy>
  <cp:revision>2</cp:revision>
  <dcterms:created xsi:type="dcterms:W3CDTF">2015-06-06T15:24:24Z</dcterms:created>
  <dcterms:modified xsi:type="dcterms:W3CDTF">2015-06-06T15:41:02Z</dcterms:modified>
</cp:coreProperties>
</file>