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basic to pro</a:t>
            </a:r>
            <a:endParaRPr lang="en-US" dirty="0"/>
          </a:p>
        </p:txBody>
      </p:sp>
      <p:pic>
        <p:nvPicPr>
          <p:cNvPr id="2050" name="Picture 2" descr="Python (programming languag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10" y="1695735"/>
            <a:ext cx="2054431" cy="205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0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smtClean="0"/>
              <a:t>High </a:t>
            </a:r>
            <a:r>
              <a:rPr lang="en-US" dirty="0"/>
              <a:t>Level Language*</a:t>
            </a:r>
          </a:p>
          <a:p>
            <a:r>
              <a:rPr lang="en-US" dirty="0"/>
              <a:t>- </a:t>
            </a:r>
            <a:r>
              <a:rPr lang="en-US" dirty="0" smtClean="0"/>
              <a:t>Versatile </a:t>
            </a:r>
            <a:r>
              <a:rPr lang="en-US" dirty="0"/>
              <a:t>in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smtClean="0"/>
              <a:t>Web Application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smtClean="0"/>
              <a:t>Data Science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smtClean="0"/>
              <a:t>Automation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smtClean="0"/>
              <a:t>Mobile Application</a:t>
            </a:r>
            <a:endParaRPr lang="en-US" dirty="0"/>
          </a:p>
          <a:p>
            <a:r>
              <a:rPr lang="en-US" dirty="0"/>
              <a:t>    - </a:t>
            </a:r>
            <a:r>
              <a:rPr lang="en-US" dirty="0" smtClean="0"/>
              <a:t>Desktop Application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Visual Studio Code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Atom</a:t>
            </a:r>
          </a:p>
          <a:p>
            <a:r>
              <a:rPr lang="en-US" dirty="0" smtClean="0"/>
              <a:t>Spider</a:t>
            </a:r>
          </a:p>
          <a:p>
            <a:r>
              <a:rPr lang="en-US" dirty="0" smtClean="0"/>
              <a:t>And many more</a:t>
            </a:r>
          </a:p>
          <a:p>
            <a:r>
              <a:rPr lang="en-US" dirty="0" smtClean="0"/>
              <a:t>Online IDEs - </a:t>
            </a:r>
            <a:r>
              <a:rPr lang="en-US" dirty="0" err="1" smtClean="0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9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Machine Learning | Definition, Tools, how it Works &amp;amp; U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23" y="567305"/>
            <a:ext cx="9436040" cy="629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00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9403" y="1852330"/>
            <a:ext cx="5091466" cy="1915647"/>
          </a:xfrm>
        </p:spPr>
        <p:txBody>
          <a:bodyPr/>
          <a:lstStyle/>
          <a:p>
            <a:r>
              <a:rPr lang="en-US" dirty="0" smtClean="0"/>
              <a:t>Let’s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96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58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Python</vt:lpstr>
      <vt:lpstr>Python</vt:lpstr>
      <vt:lpstr>Integrated Development Environment</vt:lpstr>
      <vt:lpstr>PowerPoint Presentation</vt:lpstr>
      <vt:lpstr>Let’s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account</dc:creator>
  <cp:lastModifiedBy>Microsoft account</cp:lastModifiedBy>
  <cp:revision>3</cp:revision>
  <dcterms:created xsi:type="dcterms:W3CDTF">2021-12-31T09:32:49Z</dcterms:created>
  <dcterms:modified xsi:type="dcterms:W3CDTF">2021-12-31T09:59:26Z</dcterms:modified>
</cp:coreProperties>
</file>