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0564-2637-417F-A023-2C8A16DA0062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BA0C-CE0E-47FA-8080-65D51809F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9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0564-2637-417F-A023-2C8A16DA0062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BA0C-CE0E-47FA-8080-65D51809F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1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0564-2637-417F-A023-2C8A16DA0062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BA0C-CE0E-47FA-8080-65D51809F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52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0564-2637-417F-A023-2C8A16DA0062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BA0C-CE0E-47FA-8080-65D51809FCE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3142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0564-2637-417F-A023-2C8A16DA0062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BA0C-CE0E-47FA-8080-65D51809F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19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0564-2637-417F-A023-2C8A16DA0062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BA0C-CE0E-47FA-8080-65D51809F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63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0564-2637-417F-A023-2C8A16DA0062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BA0C-CE0E-47FA-8080-65D51809F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27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0564-2637-417F-A023-2C8A16DA0062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BA0C-CE0E-47FA-8080-65D51809F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06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0564-2637-417F-A023-2C8A16DA0062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BA0C-CE0E-47FA-8080-65D51809F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8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0564-2637-417F-A023-2C8A16DA0062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BA0C-CE0E-47FA-8080-65D51809F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0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0564-2637-417F-A023-2C8A16DA0062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BA0C-CE0E-47FA-8080-65D51809F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1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0564-2637-417F-A023-2C8A16DA0062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BA0C-CE0E-47FA-8080-65D51809F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8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0564-2637-417F-A023-2C8A16DA0062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BA0C-CE0E-47FA-8080-65D51809F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3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0564-2637-417F-A023-2C8A16DA0062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BA0C-CE0E-47FA-8080-65D51809F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0564-2637-417F-A023-2C8A16DA0062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BA0C-CE0E-47FA-8080-65D51809F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7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0564-2637-417F-A023-2C8A16DA0062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BA0C-CE0E-47FA-8080-65D51809F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5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0564-2637-417F-A023-2C8A16DA0062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BA0C-CE0E-47FA-8080-65D51809F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5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1E40564-2637-417F-A023-2C8A16DA0062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ABA0C-CE0E-47FA-8080-65D51809F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18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Determinação de </a:t>
            </a:r>
            <a:r>
              <a:rPr lang="pt-BR" dirty="0" smtClean="0"/>
              <a:t>confiabilidade de </a:t>
            </a:r>
            <a:r>
              <a:rPr lang="pt-BR" dirty="0" smtClean="0"/>
              <a:t>URLs utilizando SVM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Gabriel Bayomi Tinoco Kaledjaye – 12/0011590</a:t>
            </a:r>
          </a:p>
          <a:p>
            <a:r>
              <a:rPr lang="pt-BR" dirty="0" smtClean="0"/>
              <a:t>André Costa Perez – 12/0072602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7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Uniform Resource </a:t>
            </a:r>
            <a:r>
              <a:rPr lang="pt-BR" dirty="0" smtClean="0"/>
              <a:t>Locator – Informalmente conhecido como Endereço web.</a:t>
            </a:r>
          </a:p>
          <a:p>
            <a:r>
              <a:rPr lang="pt-BR" dirty="0" smtClean="0"/>
              <a:t>Forma de localizar Endereços na rede</a:t>
            </a:r>
          </a:p>
          <a:p>
            <a:r>
              <a:rPr lang="pt-BR" dirty="0" smtClean="0"/>
              <a:t>Pode ser confiável ou não confiável, dependendo de diversas features</a:t>
            </a:r>
            <a:endParaRPr lang="pt-BR" dirty="0" smtClean="0"/>
          </a:p>
          <a:p>
            <a:endParaRPr lang="pt-B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4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Preparação dos 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Presença ou não de feature na URL -&gt; Traduzido como 1 (Presente), -1(Ausente) ou 0(não se pode afirmar).</a:t>
            </a:r>
          </a:p>
          <a:p>
            <a:r>
              <a:rPr lang="pt-BR" dirty="0" smtClean="0"/>
              <a:t>Para tradução, funções em phython foram utilizadas.</a:t>
            </a:r>
          </a:p>
          <a:p>
            <a:r>
              <a:rPr lang="pt-BR" dirty="0" smtClean="0"/>
              <a:t>Traduções organizadas em um vetor, que foi utilizado como entrada da SVM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1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Variáves </a:t>
            </a:r>
            <a:r>
              <a:rPr lang="pt-BR" dirty="0" smtClean="0"/>
              <a:t>Dummy e 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Problemas específicos do banco de dados utilizado para treinamento</a:t>
            </a:r>
          </a:p>
          <a:p>
            <a:r>
              <a:rPr lang="pt-BR" dirty="0" smtClean="0"/>
              <a:t>Variáveis dummy = Variáveis utlizadas para simplificar características mais complexas da URL</a:t>
            </a:r>
          </a:p>
          <a:p>
            <a:r>
              <a:rPr lang="pt-BR" dirty="0" smtClean="0"/>
              <a:t>Exemplo: Nome de uma pessoa</a:t>
            </a:r>
          </a:p>
          <a:p>
            <a:r>
              <a:rPr lang="pt-BR" dirty="0" smtClean="0"/>
              <a:t>Missing data – as vezes não se pode determinar uma dada característica do site, motivo pelo qual introduziu-se o zero para representar a não disponibilidade de informação para um dado no banco de dados.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8567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– Confiabilidade de uma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Utilizaram-se 17 features (características) de uma URL para definir sua confiabilidade.</a:t>
            </a:r>
          </a:p>
          <a:p>
            <a:r>
              <a:rPr lang="pt-BR" dirty="0" smtClean="0"/>
              <a:t>Por confiabilidade, entende-se segurança da URL</a:t>
            </a:r>
          </a:p>
          <a:p>
            <a:r>
              <a:rPr lang="pt-BR" dirty="0" smtClean="0"/>
              <a:t>Problema da mais alta importância, já que o acesso a URLs não-confiáveis viabiliza ataques a privacidade, clonagem de cartões de crédito, etc...</a:t>
            </a:r>
          </a:p>
          <a:p>
            <a:r>
              <a:rPr lang="pt-BR" dirty="0" smtClean="0"/>
              <a:t>A proposta é criar um síte no qual a URL é inserida, e o site retorna a sua confiabilidade</a:t>
            </a:r>
          </a:p>
          <a:p>
            <a:r>
              <a:rPr lang="pt-BR" dirty="0" smtClean="0"/>
              <a:t>Dado que as URLs escencialmente se separam em duas classes, teóricamente linearmente separáveis, pode-se usar uma SVM.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6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Algorítimo SVM (Support Vector Machines</a:t>
            </a:r>
            <a:r>
              <a:rPr lang="pt-BR" dirty="0" smtClean="0"/>
              <a:t>)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sz="1700" dirty="0" smtClean="0"/>
                  <a:t>Dado um conjunto de pontos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BR" sz="17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700" dirty="0" smtClean="0"/>
                  <a:t>), linearmente separáveis, onde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700" dirty="0" smtClean="0"/>
                  <a:t> é um </a:t>
                </a:r>
                <a:r>
                  <a:rPr lang="en-US" sz="1700" dirty="0" err="1" smtClean="0"/>
                  <a:t>vetor</a:t>
                </a:r>
                <a:r>
                  <a:rPr lang="en-US" sz="1700" dirty="0" smtClean="0"/>
                  <a:t> de dados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700" dirty="0" smtClean="0"/>
                  <a:t> é a </a:t>
                </a:r>
                <a:r>
                  <a:rPr lang="en-US" sz="1700" dirty="0" err="1" smtClean="0"/>
                  <a:t>classe</a:t>
                </a:r>
                <a:r>
                  <a:rPr lang="en-US" sz="1700" dirty="0" smtClean="0"/>
                  <a:t> a </a:t>
                </a:r>
                <a:r>
                  <a:rPr lang="en-US" sz="1700" dirty="0" err="1" smtClean="0"/>
                  <a:t>qual</a:t>
                </a:r>
                <a:r>
                  <a:rPr lang="en-US" sz="1700" dirty="0" smtClean="0"/>
                  <a:t> </a:t>
                </a:r>
                <a:r>
                  <a:rPr lang="en-US" sz="1700" dirty="0" err="1" smtClean="0"/>
                  <a:t>pertence</a:t>
                </a:r>
                <a:r>
                  <a:rPr lang="en-US" sz="1700" dirty="0" smtClean="0"/>
                  <a:t> o dado (</a:t>
                </a:r>
                <a:r>
                  <a:rPr lang="en-US" sz="1700" dirty="0" err="1" smtClean="0"/>
                  <a:t>podendo</a:t>
                </a:r>
                <a:r>
                  <a:rPr lang="en-US" sz="1700" dirty="0" smtClean="0"/>
                  <a:t> </a:t>
                </a:r>
                <a:r>
                  <a:rPr lang="en-US" sz="1700" dirty="0" err="1" smtClean="0"/>
                  <a:t>ser</a:t>
                </a:r>
                <a:r>
                  <a:rPr lang="en-US" sz="1700" dirty="0" smtClean="0"/>
                  <a:t> 1 </a:t>
                </a:r>
                <a:r>
                  <a:rPr lang="en-US" sz="1700" dirty="0" err="1" smtClean="0"/>
                  <a:t>ou</a:t>
                </a:r>
                <a:r>
                  <a:rPr lang="en-US" sz="1700" dirty="0" smtClean="0"/>
                  <a:t> -1), o </a:t>
                </a:r>
                <a:r>
                  <a:rPr lang="en-US" sz="1700" dirty="0" err="1" smtClean="0"/>
                  <a:t>objetivo</a:t>
                </a:r>
                <a:r>
                  <a:rPr lang="en-US" sz="1700" dirty="0" smtClean="0"/>
                  <a:t> é </a:t>
                </a:r>
                <a:r>
                  <a:rPr lang="en-US" sz="1700" dirty="0" err="1" smtClean="0"/>
                  <a:t>definir</a:t>
                </a:r>
                <a:r>
                  <a:rPr lang="en-US" sz="1700" dirty="0" smtClean="0"/>
                  <a:t> um </a:t>
                </a:r>
                <a:r>
                  <a:rPr lang="en-US" sz="1700" dirty="0" err="1" smtClean="0"/>
                  <a:t>plano</a:t>
                </a:r>
                <a:r>
                  <a:rPr lang="en-US" sz="1700" dirty="0" smtClean="0"/>
                  <a:t> de </a:t>
                </a:r>
                <a:r>
                  <a:rPr lang="en-US" sz="1700" dirty="0" err="1" smtClean="0"/>
                  <a:t>maior</a:t>
                </a:r>
                <a:r>
                  <a:rPr lang="en-US" sz="1700" dirty="0" smtClean="0"/>
                  <a:t> </a:t>
                </a:r>
                <a:r>
                  <a:rPr lang="en-US" sz="1700" dirty="0" err="1" smtClean="0"/>
                  <a:t>largura</a:t>
                </a:r>
                <a:r>
                  <a:rPr lang="en-US" sz="1700" dirty="0" smtClean="0"/>
                  <a:t> </a:t>
                </a:r>
                <a:r>
                  <a:rPr lang="en-US" sz="1700" dirty="0" err="1" smtClean="0"/>
                  <a:t>possível</a:t>
                </a:r>
                <a:r>
                  <a:rPr lang="en-US" sz="1700" dirty="0" smtClean="0"/>
                  <a:t> que </a:t>
                </a:r>
                <a:r>
                  <a:rPr lang="en-US" sz="1700" dirty="0" err="1" smtClean="0"/>
                  <a:t>separe</a:t>
                </a:r>
                <a:r>
                  <a:rPr lang="en-US" sz="1700" dirty="0" smtClean="0"/>
                  <a:t> as </a:t>
                </a:r>
                <a:r>
                  <a:rPr lang="en-US" sz="1700" dirty="0" err="1" smtClean="0"/>
                  <a:t>duas</a:t>
                </a:r>
                <a:r>
                  <a:rPr lang="en-US" sz="1700" dirty="0" smtClean="0"/>
                  <a:t> classes </a:t>
                </a:r>
                <a:r>
                  <a:rPr lang="en-US" sz="1700" dirty="0" err="1" smtClean="0"/>
                  <a:t>usando</a:t>
                </a:r>
                <a:r>
                  <a:rPr lang="en-US" sz="1700" dirty="0" smtClean="0"/>
                  <a:t> Support Vector</a:t>
                </a:r>
              </a:p>
              <a:p>
                <a:r>
                  <a:rPr lang="pt-BR" sz="1700" dirty="0" smtClean="0"/>
                  <a:t>Support Vector: são vetores que vão da origem até o ponto xi de cada classe que está mais próximo da classe oposta.</a:t>
                </a:r>
              </a:p>
              <a:p>
                <a:r>
                  <a:rPr lang="pt-BR" sz="1700" dirty="0" smtClean="0"/>
                  <a:t>Para estes SVs, a seguinte relação vale: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pt-B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pt-B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pt-B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pt-B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pt-BR" sz="1700" b="0" i="0" smtClean="0">
                        <a:latin typeface="Cambria Math" panose="02040503050406030204" pitchFamily="18" charset="0"/>
                      </a:rPr>
                      <m:t> −1=0</m:t>
                    </m:r>
                  </m:oMath>
                </a14:m>
                <a:r>
                  <a:rPr lang="en-US" sz="1700" dirty="0" smtClean="0"/>
                  <a:t>. w é um </a:t>
                </a:r>
                <a:r>
                  <a:rPr lang="en-US" sz="1700" dirty="0" err="1" smtClean="0"/>
                  <a:t>vetor</a:t>
                </a:r>
                <a:r>
                  <a:rPr lang="en-US" sz="1700" dirty="0" smtClean="0"/>
                  <a:t> </a:t>
                </a:r>
                <a:r>
                  <a:rPr lang="en-US" sz="1700" dirty="0" err="1" smtClean="0"/>
                  <a:t>vindo</a:t>
                </a:r>
                <a:r>
                  <a:rPr lang="en-US" sz="1700" dirty="0" smtClean="0"/>
                  <a:t> da </a:t>
                </a:r>
                <a:r>
                  <a:rPr lang="en-US" sz="1700" dirty="0" err="1" smtClean="0"/>
                  <a:t>origem</a:t>
                </a:r>
                <a:r>
                  <a:rPr lang="en-US" sz="1700" dirty="0" smtClean="0"/>
                  <a:t> de </a:t>
                </a:r>
                <a:r>
                  <a:rPr lang="en-US" sz="1700" dirty="0" err="1" smtClean="0"/>
                  <a:t>comprimento</a:t>
                </a:r>
                <a:r>
                  <a:rPr lang="en-US" sz="1700" dirty="0" smtClean="0"/>
                  <a:t> </a:t>
                </a:r>
                <a:r>
                  <a:rPr lang="en-US" sz="1700" dirty="0" err="1" smtClean="0"/>
                  <a:t>variável</a:t>
                </a:r>
                <a:r>
                  <a:rPr lang="en-US" sz="1700" dirty="0" smtClean="0"/>
                  <a:t> e b é </a:t>
                </a:r>
                <a:r>
                  <a:rPr lang="en-US" sz="1700" dirty="0" err="1" smtClean="0"/>
                  <a:t>uma</a:t>
                </a:r>
                <a:r>
                  <a:rPr lang="en-US" sz="1700" dirty="0" smtClean="0"/>
                  <a:t> constant </a:t>
                </a:r>
                <a:r>
                  <a:rPr lang="en-US" sz="1700" dirty="0" err="1" smtClean="0"/>
                  <a:t>qualquer</a:t>
                </a:r>
                <a:r>
                  <a:rPr lang="en-US" sz="1700" dirty="0" smtClean="0"/>
                  <a:t>. Para </a:t>
                </a:r>
                <a:r>
                  <a:rPr lang="en-US" sz="1700" dirty="0" err="1" smtClean="0"/>
                  <a:t>pontos</a:t>
                </a:r>
                <a:r>
                  <a:rPr lang="en-US" sz="1700" dirty="0" smtClean="0"/>
                  <a:t> </a:t>
                </a:r>
                <a:r>
                  <a:rPr lang="en-US" sz="1700" dirty="0" err="1" smtClean="0"/>
                  <a:t>além</a:t>
                </a:r>
                <a:r>
                  <a:rPr lang="en-US" sz="1700" dirty="0" smtClean="0"/>
                  <a:t> da </a:t>
                </a:r>
                <a:r>
                  <a:rPr lang="en-US" sz="1700" dirty="0" err="1" smtClean="0"/>
                  <a:t>fronteira</a:t>
                </a:r>
                <a:r>
                  <a:rPr lang="en-US" sz="1700" dirty="0" smtClean="0"/>
                  <a:t> do </a:t>
                </a:r>
                <a:r>
                  <a:rPr lang="en-US" sz="1700" dirty="0" err="1" smtClean="0"/>
                  <a:t>plano</a:t>
                </a:r>
                <a:r>
                  <a:rPr lang="en-US" sz="1700" dirty="0" smtClean="0"/>
                  <a:t>, </a:t>
                </a:r>
                <a:r>
                  <a:rPr lang="en-US" sz="1700" dirty="0" err="1" smtClean="0"/>
                  <a:t>esta</a:t>
                </a:r>
                <a:r>
                  <a:rPr lang="en-US" sz="1700" dirty="0" smtClean="0"/>
                  <a:t> </a:t>
                </a:r>
                <a:r>
                  <a:rPr lang="en-US" sz="1700" dirty="0" err="1" smtClean="0"/>
                  <a:t>relação</a:t>
                </a:r>
                <a:r>
                  <a:rPr lang="en-US" sz="1700" dirty="0" smtClean="0"/>
                  <a:t> é </a:t>
                </a:r>
                <a:r>
                  <a:rPr lang="en-US" sz="1700" dirty="0" err="1" smtClean="0"/>
                  <a:t>maior</a:t>
                </a:r>
                <a:r>
                  <a:rPr lang="en-US" sz="1700" dirty="0" smtClean="0"/>
                  <a:t> que 0.</a:t>
                </a:r>
              </a:p>
              <a:p>
                <a:r>
                  <a:rPr lang="en-US" sz="1700" dirty="0" smtClean="0"/>
                  <a:t> </a:t>
                </a:r>
                <a:r>
                  <a:rPr lang="en-US" sz="1700" dirty="0" err="1" smtClean="0"/>
                  <a:t>Precisa</a:t>
                </a:r>
                <a:r>
                  <a:rPr lang="en-US" sz="1700" dirty="0" smtClean="0"/>
                  <a:t>-se </a:t>
                </a:r>
                <a:r>
                  <a:rPr lang="en-US" sz="1700" dirty="0" err="1" smtClean="0"/>
                  <a:t>achar</a:t>
                </a:r>
                <a:r>
                  <a:rPr lang="en-US" sz="1700" dirty="0" smtClean="0"/>
                  <a:t> w e b </a:t>
                </a:r>
                <a:r>
                  <a:rPr lang="en-US" sz="1700" dirty="0" err="1" smtClean="0"/>
                  <a:t>tal</a:t>
                </a:r>
                <a:r>
                  <a:rPr lang="en-US" sz="1700" dirty="0" smtClean="0"/>
                  <a:t> que um </a:t>
                </a:r>
                <a:r>
                  <a:rPr lang="en-US" sz="1700" dirty="0" err="1" smtClean="0"/>
                  <a:t>vetor</a:t>
                </a:r>
                <a:r>
                  <a:rPr lang="en-US" sz="17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sz="1700" dirty="0" smtClean="0"/>
                  <a:t> que </a:t>
                </a:r>
                <a:r>
                  <a:rPr lang="en-US" sz="1700" dirty="0" err="1" smtClean="0"/>
                  <a:t>vai</a:t>
                </a:r>
                <a:r>
                  <a:rPr lang="en-US" sz="1700" dirty="0" smtClean="0"/>
                  <a:t> da </a:t>
                </a:r>
                <a:r>
                  <a:rPr lang="en-US" sz="1700" dirty="0" err="1" smtClean="0"/>
                  <a:t>origem</a:t>
                </a:r>
                <a:r>
                  <a:rPr lang="en-US" sz="1700" dirty="0" smtClean="0"/>
                  <a:t> </a:t>
                </a:r>
                <a:r>
                  <a:rPr lang="en-US" sz="1700" dirty="0" err="1" smtClean="0"/>
                  <a:t>até</a:t>
                </a:r>
                <a:r>
                  <a:rPr lang="en-US" sz="1700" dirty="0" smtClean="0"/>
                  <a:t> um </a:t>
                </a:r>
                <a:r>
                  <a:rPr lang="en-US" sz="1700" dirty="0" err="1" smtClean="0"/>
                  <a:t>determinado</a:t>
                </a:r>
                <a:r>
                  <a:rPr lang="en-US" sz="1700" dirty="0" smtClean="0"/>
                  <a:t> </a:t>
                </a:r>
                <a:r>
                  <a:rPr lang="en-US" sz="1700" dirty="0" err="1" smtClean="0"/>
                  <a:t>ponto</a:t>
                </a:r>
                <a:r>
                  <a:rPr lang="en-US" sz="1700" dirty="0" smtClean="0"/>
                  <a:t> </a:t>
                </a:r>
                <a:r>
                  <a:rPr lang="en-US" sz="1700" dirty="0" err="1" smtClean="0"/>
                  <a:t>seja</a:t>
                </a:r>
                <a:r>
                  <a:rPr lang="en-US" sz="1700" dirty="0" smtClean="0"/>
                  <a:t> </a:t>
                </a:r>
                <a:r>
                  <a:rPr lang="en-US" sz="1700" dirty="0" err="1" smtClean="0"/>
                  <a:t>classificado</a:t>
                </a:r>
                <a:r>
                  <a:rPr lang="en-US" sz="1700" dirty="0" smtClean="0"/>
                  <a:t> </a:t>
                </a:r>
                <a:r>
                  <a:rPr lang="en-US" sz="1700" dirty="0" err="1" smtClean="0"/>
                  <a:t>em</a:t>
                </a:r>
                <a:r>
                  <a:rPr lang="en-US" sz="1700" dirty="0" smtClean="0"/>
                  <a:t> </a:t>
                </a:r>
                <a:r>
                  <a:rPr lang="en-US" sz="1700" dirty="0" err="1" smtClean="0"/>
                  <a:t>alguma</a:t>
                </a:r>
                <a:r>
                  <a:rPr lang="en-US" sz="1700" dirty="0" smtClean="0"/>
                  <a:t> das </a:t>
                </a:r>
                <a:r>
                  <a:rPr lang="en-US" sz="1700" dirty="0" err="1" smtClean="0"/>
                  <a:t>duas</a:t>
                </a:r>
                <a:r>
                  <a:rPr lang="en-US" sz="1700" dirty="0" smtClean="0"/>
                  <a:t> </a:t>
                </a:r>
                <a:r>
                  <a:rPr lang="en-US" sz="1700" dirty="0" err="1" smtClean="0"/>
                  <a:t>regiões</a:t>
                </a:r>
                <a:r>
                  <a:rPr lang="en-US" sz="1700" dirty="0" smtClean="0"/>
                  <a:t>. </a:t>
                </a:r>
                <a:r>
                  <a:rPr lang="en-US" sz="1700" dirty="0" err="1" smtClean="0"/>
                  <a:t>Após</a:t>
                </a:r>
                <a:r>
                  <a:rPr lang="en-US" sz="1700" dirty="0" smtClean="0"/>
                  <a:t> </a:t>
                </a:r>
                <a:r>
                  <a:rPr lang="en-US" sz="1700" dirty="0" err="1" smtClean="0"/>
                  <a:t>utilização</a:t>
                </a:r>
                <a:r>
                  <a:rPr lang="en-US" sz="1700" dirty="0" smtClean="0"/>
                  <a:t> de </a:t>
                </a:r>
                <a:r>
                  <a:rPr lang="en-US" sz="1700" dirty="0" err="1" smtClean="0"/>
                  <a:t>relações</a:t>
                </a:r>
                <a:r>
                  <a:rPr lang="en-US" sz="1700" dirty="0" smtClean="0"/>
                  <a:t> de algebra linear, o </a:t>
                </a:r>
                <a:r>
                  <a:rPr lang="en-US" sz="1700" dirty="0" err="1" smtClean="0"/>
                  <a:t>problema</a:t>
                </a:r>
                <a:r>
                  <a:rPr lang="en-US" sz="1700" dirty="0" smtClean="0"/>
                  <a:t> se </a:t>
                </a:r>
                <a:r>
                  <a:rPr lang="en-US" sz="1700" dirty="0" err="1" smtClean="0"/>
                  <a:t>torna</a:t>
                </a:r>
                <a:r>
                  <a:rPr lang="en-US" sz="1700" dirty="0" smtClean="0"/>
                  <a:t> </a:t>
                </a:r>
                <a:r>
                  <a:rPr lang="en-US" sz="1700" dirty="0" err="1" smtClean="0"/>
                  <a:t>minimizar</a:t>
                </a:r>
                <a:r>
                  <a:rPr lang="en-US" sz="1700" dirty="0" smtClean="0"/>
                  <a:t> o </a:t>
                </a:r>
                <a:r>
                  <a:rPr lang="en-US" sz="1700" dirty="0" err="1" smtClean="0"/>
                  <a:t>vetor</a:t>
                </a:r>
                <a:r>
                  <a:rPr lang="en-US" sz="1700" dirty="0" smtClean="0"/>
                  <a:t> w.</a:t>
                </a:r>
              </a:p>
              <a:p>
                <a:r>
                  <a:rPr lang="pt-BR" sz="1700" dirty="0" smtClean="0"/>
                  <a:t>Para esta minimização, como temos restrições utiliza-se multiplicadores de lagrange. Finalmente, percebe-se que o problema depende exclusivamente de produtos internos de dois vetores xi para determinação de um plano ótimo.</a:t>
                </a:r>
                <a:endParaRPr lang="en-US" sz="170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" t="-1017" r="-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0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Algorítimo SVM (Support Vector Machines)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209" t="35528" r="34218" b="28068"/>
          <a:stretch/>
        </p:blipFill>
        <p:spPr>
          <a:xfrm>
            <a:off x="2867891" y="2279275"/>
            <a:ext cx="5274974" cy="321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1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Demonstração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7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proposta para melhorar os resultados é aumentar a quantidade de features analizadas e ver como isso afeta o índice de acerto. Espera-se um aumento nesta taxa.</a:t>
            </a:r>
          </a:p>
          <a:p>
            <a:r>
              <a:rPr lang="pt-BR" dirty="0" smtClean="0"/>
              <a:t>Outra proposta seria utilizar uma rede neural e comparar este desempenho com o desempenho obtido da SVM.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77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8316</TotalTime>
  <Words>325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Century Gothic</vt:lpstr>
      <vt:lpstr>Wingdings 3</vt:lpstr>
      <vt:lpstr>Ion</vt:lpstr>
      <vt:lpstr>Determinação de confiabilidade de URLs utilizando SVM</vt:lpstr>
      <vt:lpstr>URLs</vt:lpstr>
      <vt:lpstr>Preparação dos dados</vt:lpstr>
      <vt:lpstr>Variáves Dummy e Missing data</vt:lpstr>
      <vt:lpstr>Problema – Confiabilidade de uma URL</vt:lpstr>
      <vt:lpstr>Algorítimo SVM (Support Vector Machines) </vt:lpstr>
      <vt:lpstr>Algorítimo SVM (Support Vector Machines) </vt:lpstr>
      <vt:lpstr>Demonstração</vt:lpstr>
      <vt:lpstr>Propostas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Detecção de confiabilidade de URLs</dc:title>
  <dc:creator>Andre Costa Perez</dc:creator>
  <cp:lastModifiedBy>Andre Costa Perez</cp:lastModifiedBy>
  <cp:revision>16</cp:revision>
  <dcterms:created xsi:type="dcterms:W3CDTF">2016-06-13T23:49:50Z</dcterms:created>
  <dcterms:modified xsi:type="dcterms:W3CDTF">2016-06-20T18:50:07Z</dcterms:modified>
</cp:coreProperties>
</file>