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6"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079FD8-5F6C-453B-A113-2CA708A3F17A}" v="47" dt="2025-05-21T07:59:49.0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tr-TR"/>
              <a:t>Asıl başlık stilini düzenlemek için tıklayın</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8A403373-33FC-4BA1-B3D3-92073274D48F}" type="datetimeFigureOut">
              <a:rPr lang="tr-TR" smtClean="0"/>
              <a:t>22.05.2025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220306321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403373-33FC-4BA1-B3D3-92073274D48F}" type="datetimeFigureOut">
              <a:rPr lang="tr-TR" smtClean="0"/>
              <a:t>22.05.2025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12466542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403373-33FC-4BA1-B3D3-92073274D48F}" type="datetimeFigureOut">
              <a:rPr lang="tr-TR" smtClean="0"/>
              <a:t>22.05.2025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34746410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tr-TR"/>
              <a:t>Asıl başlık stilini düzenlemek için tıklayın</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403373-33FC-4BA1-B3D3-92073274D48F}" type="datetimeFigureOut">
              <a:rPr lang="tr-TR" smtClean="0"/>
              <a:t>22.05.2025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163B724-BC8A-47AA-B61C-60189DC11833}" type="slidenum">
              <a:rPr lang="tr-TR" smtClean="0"/>
              <a:t>‹#›</a:t>
            </a:fld>
            <a:endParaRPr lang="tr-T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875396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tr-TR"/>
              <a:t>Asıl başlık stilini düzenlemek için tıklayın</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403373-33FC-4BA1-B3D3-92073274D48F}" type="datetimeFigureOut">
              <a:rPr lang="tr-TR" smtClean="0"/>
              <a:t>22.05.2025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2511889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tr-TR"/>
              <a:t>Asıl başlık stilini düzenlemek için tıklayın</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A403373-33FC-4BA1-B3D3-92073274D48F}" type="datetimeFigureOut">
              <a:rPr lang="tr-TR" smtClean="0"/>
              <a:t>22.05.2025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1956636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tr-TR"/>
              <a:t>Asıl başlık stilini düzenlemek için tıklayın</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3" name="Date Placeholder 2"/>
          <p:cNvSpPr>
            <a:spLocks noGrp="1"/>
          </p:cNvSpPr>
          <p:nvPr>
            <p:ph type="dt" sz="half" idx="10"/>
          </p:nvPr>
        </p:nvSpPr>
        <p:spPr/>
        <p:txBody>
          <a:bodyPr/>
          <a:lstStyle/>
          <a:p>
            <a:fld id="{8A403373-33FC-4BA1-B3D3-92073274D48F}" type="datetimeFigureOut">
              <a:rPr lang="tr-TR" smtClean="0"/>
              <a:t>22.05.2025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3968143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A403373-33FC-4BA1-B3D3-92073274D48F}" type="datetimeFigureOut">
              <a:rPr lang="tr-TR" smtClean="0"/>
              <a:t>22.05.2025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22185686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A403373-33FC-4BA1-B3D3-92073274D48F}" type="datetimeFigureOut">
              <a:rPr lang="tr-TR" smtClean="0"/>
              <a:t>22.05.2025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13645738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8A403373-33FC-4BA1-B3D3-92073274D48F}" type="datetimeFigureOut">
              <a:rPr lang="tr-TR" smtClean="0"/>
              <a:t>22.05.2025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1222988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8A403373-33FC-4BA1-B3D3-92073274D48F}" type="datetimeFigureOut">
              <a:rPr lang="tr-TR" smtClean="0"/>
              <a:t>22.05.2025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3380985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8A403373-33FC-4BA1-B3D3-92073274D48F}" type="datetimeFigureOut">
              <a:rPr lang="tr-TR" smtClean="0"/>
              <a:t>22.05.2025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18516268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913795" y="2912232"/>
            <a:ext cx="5107208"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172200" y="2912232"/>
            <a:ext cx="5095357" cy="2878968"/>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A403373-33FC-4BA1-B3D3-92073274D48F}" type="datetimeFigureOut">
              <a:rPr lang="tr-TR" smtClean="0"/>
              <a:t>22.05.2025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4034119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8A403373-33FC-4BA1-B3D3-92073274D48F}" type="datetimeFigureOut">
              <a:rPr lang="tr-TR" smtClean="0"/>
              <a:t>22.05.2025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217007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403373-33FC-4BA1-B3D3-92073274D48F}" type="datetimeFigureOut">
              <a:rPr lang="tr-TR" smtClean="0"/>
              <a:t>22.05.2025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32946365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tr-TR"/>
              <a:t>Asıl başlık stilini düzenlemek için tıklayın</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403373-33FC-4BA1-B3D3-92073274D48F}" type="datetimeFigureOut">
              <a:rPr lang="tr-TR" smtClean="0"/>
              <a:t>22.05.2025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8420120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8A403373-33FC-4BA1-B3D3-92073274D48F}" type="datetimeFigureOut">
              <a:rPr lang="tr-TR" smtClean="0"/>
              <a:t>22.05.2025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5163B724-BC8A-47AA-B61C-60189DC11833}" type="slidenum">
              <a:rPr lang="tr-TR" smtClean="0"/>
              <a:t>‹#›</a:t>
            </a:fld>
            <a:endParaRPr lang="tr-TR"/>
          </a:p>
        </p:txBody>
      </p:sp>
    </p:spTree>
    <p:extLst>
      <p:ext uri="{BB962C8B-B14F-4D97-AF65-F5344CB8AC3E}">
        <p14:creationId xmlns:p14="http://schemas.microsoft.com/office/powerpoint/2010/main" val="25355348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8A403373-33FC-4BA1-B3D3-92073274D48F}" type="datetimeFigureOut">
              <a:rPr lang="tr-TR" smtClean="0"/>
              <a:t>22.05.2025</a:t>
            </a:fld>
            <a:endParaRPr lang="tr-T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tr-T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163B724-BC8A-47AA-B61C-60189DC11833}" type="slidenum">
              <a:rPr lang="tr-TR" smtClean="0"/>
              <a:t>‹#›</a:t>
            </a:fld>
            <a:endParaRPr lang="tr-TR"/>
          </a:p>
        </p:txBody>
      </p:sp>
    </p:spTree>
    <p:extLst>
      <p:ext uri="{BB962C8B-B14F-4D97-AF65-F5344CB8AC3E}">
        <p14:creationId xmlns:p14="http://schemas.microsoft.com/office/powerpoint/2010/main" val="1633170361"/>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A1E582-79D3-564C-079D-C300C846ED80}"/>
              </a:ext>
            </a:extLst>
          </p:cNvPr>
          <p:cNvSpPr>
            <a:spLocks noGrp="1"/>
          </p:cNvSpPr>
          <p:nvPr>
            <p:ph type="ctrTitle"/>
          </p:nvPr>
        </p:nvSpPr>
        <p:spPr>
          <a:xfrm>
            <a:off x="1093995" y="239448"/>
            <a:ext cx="8825658" cy="2677648"/>
          </a:xfrm>
        </p:spPr>
        <p:txBody>
          <a:bodyPr>
            <a:normAutofit/>
          </a:bodyPr>
          <a:lstStyle/>
          <a:p>
            <a:pPr algn="ctr"/>
            <a:r>
              <a:rPr lang="tr-TR" sz="4800" dirty="0"/>
              <a:t>Web arayüz geliştirme</a:t>
            </a:r>
            <a:br>
              <a:rPr lang="tr-TR" sz="4800" dirty="0"/>
            </a:br>
            <a:r>
              <a:rPr lang="tr-TR" sz="4800" dirty="0"/>
              <a:t>PARA BİRİMİ DÖNÜŞTÜRÜCÜ</a:t>
            </a:r>
          </a:p>
        </p:txBody>
      </p:sp>
      <p:sp>
        <p:nvSpPr>
          <p:cNvPr id="3" name="Alt Başlık 2">
            <a:extLst>
              <a:ext uri="{FF2B5EF4-FFF2-40B4-BE49-F238E27FC236}">
                <a16:creationId xmlns:a16="http://schemas.microsoft.com/office/drawing/2014/main" id="{F2C28D80-2F37-DF88-7694-F3B9299F7B09}"/>
              </a:ext>
            </a:extLst>
          </p:cNvPr>
          <p:cNvSpPr>
            <a:spLocks noGrp="1"/>
          </p:cNvSpPr>
          <p:nvPr>
            <p:ph type="subTitle" idx="1"/>
          </p:nvPr>
        </p:nvSpPr>
        <p:spPr>
          <a:xfrm>
            <a:off x="1272950" y="3505200"/>
            <a:ext cx="9448800" cy="2377440"/>
          </a:xfrm>
        </p:spPr>
        <p:txBody>
          <a:bodyPr>
            <a:normAutofit lnSpcReduction="10000"/>
          </a:bodyPr>
          <a:lstStyle/>
          <a:p>
            <a:pPr algn="r"/>
            <a:r>
              <a:rPr lang="tr-TR" dirty="0"/>
              <a:t>Muhammed Ali ATİK 23181616601</a:t>
            </a:r>
          </a:p>
          <a:p>
            <a:pPr algn="r"/>
            <a:r>
              <a:rPr lang="tr-TR" dirty="0"/>
              <a:t>Bayram Enes ATAY 23181616059 </a:t>
            </a:r>
          </a:p>
          <a:p>
            <a:pPr algn="r">
              <a:lnSpc>
                <a:spcPct val="110000"/>
              </a:lnSpc>
            </a:pPr>
            <a:r>
              <a:rPr lang="tr-TR" sz="2000" dirty="0"/>
              <a:t>Mehmet GÖKMENOĞLU 23181616046</a:t>
            </a:r>
          </a:p>
          <a:p>
            <a:pPr algn="r">
              <a:lnSpc>
                <a:spcPct val="110000"/>
              </a:lnSpc>
            </a:pPr>
            <a:r>
              <a:rPr lang="tr-TR" sz="2000" dirty="0"/>
              <a:t>Burak Fatih ÖZEN 23181616012</a:t>
            </a:r>
          </a:p>
          <a:p>
            <a:pPr algn="r">
              <a:lnSpc>
                <a:spcPct val="110000"/>
              </a:lnSpc>
            </a:pPr>
            <a:r>
              <a:rPr lang="tr-TR" sz="2000" dirty="0"/>
              <a:t>Muhammet Yasin ALARSLAN 23181616767</a:t>
            </a:r>
          </a:p>
          <a:p>
            <a:endParaRPr lang="tr-TR" dirty="0"/>
          </a:p>
        </p:txBody>
      </p:sp>
      <p:pic>
        <p:nvPicPr>
          <p:cNvPr id="4" name="Resim 3" descr="yazı tipi, logo, simge, sembol, daire içeren bir resim&#10;&#10;Açıklama otomatik olarak oluşturuldu">
            <a:extLst>
              <a:ext uri="{FF2B5EF4-FFF2-40B4-BE49-F238E27FC236}">
                <a16:creationId xmlns:a16="http://schemas.microsoft.com/office/drawing/2014/main" id="{14145AA3-208E-BEA7-584D-D7716612C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0357" y="641225"/>
            <a:ext cx="1220406" cy="1220406"/>
          </a:xfrm>
          <a:prstGeom prst="rect">
            <a:avLst/>
          </a:prstGeom>
        </p:spPr>
      </p:pic>
    </p:spTree>
    <p:extLst>
      <p:ext uri="{BB962C8B-B14F-4D97-AF65-F5344CB8AC3E}">
        <p14:creationId xmlns:p14="http://schemas.microsoft.com/office/powerpoint/2010/main" val="3774447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yazı tipi içeren bir resim&#10;&#10;Yapay zeka tarafından oluşturulan içerik yanlış olabilir.">
            <a:extLst>
              <a:ext uri="{FF2B5EF4-FFF2-40B4-BE49-F238E27FC236}">
                <a16:creationId xmlns:a16="http://schemas.microsoft.com/office/drawing/2014/main" id="{E39E619B-5245-9EC7-3D2B-1281F3D568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93800" y="522922"/>
            <a:ext cx="9804400" cy="5812155"/>
          </a:xfrm>
        </p:spPr>
      </p:pic>
      <p:pic>
        <p:nvPicPr>
          <p:cNvPr id="6" name="Resim 5" descr="yazı tipi, logo, simge, sembol, daire içeren bir resim&#10;&#10;Açıklama otomatik olarak oluşturuldu">
            <a:extLst>
              <a:ext uri="{FF2B5EF4-FFF2-40B4-BE49-F238E27FC236}">
                <a16:creationId xmlns:a16="http://schemas.microsoft.com/office/drawing/2014/main" id="{89F8E497-300C-6F95-C05F-EB7AFAF75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47267" y="76454"/>
            <a:ext cx="892935" cy="892935"/>
          </a:xfrm>
          <a:prstGeom prst="rect">
            <a:avLst/>
          </a:prstGeom>
        </p:spPr>
      </p:pic>
    </p:spTree>
    <p:extLst>
      <p:ext uri="{BB962C8B-B14F-4D97-AF65-F5344CB8AC3E}">
        <p14:creationId xmlns:p14="http://schemas.microsoft.com/office/powerpoint/2010/main" val="3895465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5785236-F83D-5E14-F3A7-69DC0788685A}"/>
              </a:ext>
            </a:extLst>
          </p:cNvPr>
          <p:cNvSpPr>
            <a:spLocks noGrp="1"/>
          </p:cNvSpPr>
          <p:nvPr>
            <p:ph type="title"/>
          </p:nvPr>
        </p:nvSpPr>
        <p:spPr>
          <a:xfrm>
            <a:off x="685800" y="108155"/>
            <a:ext cx="10820400" cy="1258529"/>
          </a:xfrm>
        </p:spPr>
        <p:txBody>
          <a:bodyPr/>
          <a:lstStyle/>
          <a:p>
            <a:pPr algn="l"/>
            <a:r>
              <a:rPr lang="tr-TR" dirty="0"/>
              <a:t>Css kodları</a:t>
            </a:r>
          </a:p>
        </p:txBody>
      </p:sp>
      <p:pic>
        <p:nvPicPr>
          <p:cNvPr id="5" name="İçerik Yer Tutucusu 4" descr="metin, ekran görüntüsü içeren bir resim&#10;&#10;Yapay zeka tarafından oluşturulan içerik yanlış olabilir.">
            <a:extLst>
              <a:ext uri="{FF2B5EF4-FFF2-40B4-BE49-F238E27FC236}">
                <a16:creationId xmlns:a16="http://schemas.microsoft.com/office/drawing/2014/main" id="{F8F97975-5C37-1AC5-7978-FE4BADBC58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85395" y="1807845"/>
            <a:ext cx="9431805" cy="4745355"/>
          </a:xfrm>
        </p:spPr>
      </p:pic>
      <p:pic>
        <p:nvPicPr>
          <p:cNvPr id="6" name="Resim 5" descr="yazı tipi, logo, simge, sembol, daire içeren bir resim&#10;&#10;Açıklama otomatik olarak oluşturuldu">
            <a:extLst>
              <a:ext uri="{FF2B5EF4-FFF2-40B4-BE49-F238E27FC236}">
                <a16:creationId xmlns:a16="http://schemas.microsoft.com/office/drawing/2014/main" id="{6E4418BA-0D7B-CB60-FBC5-0F0452420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7200" y="304800"/>
            <a:ext cx="1220406" cy="1220406"/>
          </a:xfrm>
          <a:prstGeom prst="rect">
            <a:avLst/>
          </a:prstGeom>
        </p:spPr>
      </p:pic>
    </p:spTree>
    <p:extLst>
      <p:ext uri="{BB962C8B-B14F-4D97-AF65-F5344CB8AC3E}">
        <p14:creationId xmlns:p14="http://schemas.microsoft.com/office/powerpoint/2010/main" val="18320389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yazılım içeren bir resim&#10;&#10;Yapay zeka tarafından oluşturulan içerik yanlış olabilir.">
            <a:extLst>
              <a:ext uri="{FF2B5EF4-FFF2-40B4-BE49-F238E27FC236}">
                <a16:creationId xmlns:a16="http://schemas.microsoft.com/office/drawing/2014/main" id="{3907549F-BF8A-A1EC-1728-25D5C8BBA7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0039" y="459779"/>
            <a:ext cx="10058399" cy="5754207"/>
          </a:xfrm>
        </p:spPr>
      </p:pic>
      <p:pic>
        <p:nvPicPr>
          <p:cNvPr id="6" name="Resim 5" descr="yazı tipi, logo, simge, sembol, daire içeren bir resim&#10;&#10;Açıklama otomatik olarak oluşturuldu">
            <a:extLst>
              <a:ext uri="{FF2B5EF4-FFF2-40B4-BE49-F238E27FC236}">
                <a16:creationId xmlns:a16="http://schemas.microsoft.com/office/drawing/2014/main" id="{BB37D5E9-5A52-2FC6-F775-2020E97A65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52051" y="165891"/>
            <a:ext cx="839949" cy="839949"/>
          </a:xfrm>
          <a:prstGeom prst="rect">
            <a:avLst/>
          </a:prstGeom>
        </p:spPr>
      </p:pic>
    </p:spTree>
    <p:extLst>
      <p:ext uri="{BB962C8B-B14F-4D97-AF65-F5344CB8AC3E}">
        <p14:creationId xmlns:p14="http://schemas.microsoft.com/office/powerpoint/2010/main" val="23762426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yazılım içeren bir resim&#10;&#10;Yapay zeka tarafından oluşturulan içerik yanlış olabilir.">
            <a:extLst>
              <a:ext uri="{FF2B5EF4-FFF2-40B4-BE49-F238E27FC236}">
                <a16:creationId xmlns:a16="http://schemas.microsoft.com/office/drawing/2014/main" id="{1ED49E6C-17B6-E2F5-A597-81358052470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51759" y="167825"/>
            <a:ext cx="6669385" cy="4920369"/>
          </a:xfrm>
        </p:spPr>
      </p:pic>
      <p:pic>
        <p:nvPicPr>
          <p:cNvPr id="6" name="İçerik Yer Tutucusu 4" descr="metin, yazı tipi, ekran görüntüsü, saat içeren bir resim&#10;&#10;Yapay zeka tarafından oluşturulan içerik yanlış olabilir.">
            <a:extLst>
              <a:ext uri="{FF2B5EF4-FFF2-40B4-BE49-F238E27FC236}">
                <a16:creationId xmlns:a16="http://schemas.microsoft.com/office/drawing/2014/main" id="{A23848B5-3434-BD91-AA57-67B9C6DA7D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1759" y="5108514"/>
            <a:ext cx="3931921" cy="981212"/>
          </a:xfrm>
          <a:prstGeom prst="rect">
            <a:avLst/>
          </a:prstGeom>
        </p:spPr>
      </p:pic>
      <p:pic>
        <p:nvPicPr>
          <p:cNvPr id="7" name="Resim 6" descr="yazı tipi, logo, simge, sembol, daire içeren bir resim&#10;&#10;Açıklama otomatik olarak oluşturuldu">
            <a:extLst>
              <a:ext uri="{FF2B5EF4-FFF2-40B4-BE49-F238E27FC236}">
                <a16:creationId xmlns:a16="http://schemas.microsoft.com/office/drawing/2014/main" id="{E867BCA5-206E-2EE9-EBF9-9EAE747F14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89317" y="188145"/>
            <a:ext cx="1220406" cy="1220406"/>
          </a:xfrm>
          <a:prstGeom prst="rect">
            <a:avLst/>
          </a:prstGeom>
        </p:spPr>
      </p:pic>
    </p:spTree>
    <p:extLst>
      <p:ext uri="{BB962C8B-B14F-4D97-AF65-F5344CB8AC3E}">
        <p14:creationId xmlns:p14="http://schemas.microsoft.com/office/powerpoint/2010/main" val="4827036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11A5DC4-5AEF-69CD-13C7-305DB6C4C08C}"/>
              </a:ext>
            </a:extLst>
          </p:cNvPr>
          <p:cNvSpPr>
            <a:spLocks noGrp="1"/>
          </p:cNvSpPr>
          <p:nvPr>
            <p:ph type="title"/>
          </p:nvPr>
        </p:nvSpPr>
        <p:spPr>
          <a:xfrm>
            <a:off x="685800" y="173865"/>
            <a:ext cx="10820400" cy="1219200"/>
          </a:xfrm>
        </p:spPr>
        <p:txBody>
          <a:bodyPr/>
          <a:lstStyle/>
          <a:p>
            <a:pPr algn="l"/>
            <a:r>
              <a:rPr lang="tr-TR" dirty="0"/>
              <a:t>Ekran görüntüleri</a:t>
            </a:r>
          </a:p>
        </p:txBody>
      </p:sp>
      <p:pic>
        <p:nvPicPr>
          <p:cNvPr id="10" name="Resim 9" descr="yazı tipi, logo, simge, sembol, daire içeren bir resim&#10;&#10;Açıklama otomatik olarak oluşturuldu">
            <a:extLst>
              <a:ext uri="{FF2B5EF4-FFF2-40B4-BE49-F238E27FC236}">
                <a16:creationId xmlns:a16="http://schemas.microsoft.com/office/drawing/2014/main" id="{BC947DED-E7A8-1507-DA81-C372C1C2D3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5997" y="133225"/>
            <a:ext cx="1220406" cy="1220406"/>
          </a:xfrm>
          <a:prstGeom prst="rect">
            <a:avLst/>
          </a:prstGeom>
        </p:spPr>
      </p:pic>
      <p:pic>
        <p:nvPicPr>
          <p:cNvPr id="6" name="Resim 5">
            <a:extLst>
              <a:ext uri="{FF2B5EF4-FFF2-40B4-BE49-F238E27FC236}">
                <a16:creationId xmlns:a16="http://schemas.microsoft.com/office/drawing/2014/main" id="{200096FB-869B-6FEF-72C6-5021130C89DD}"/>
              </a:ext>
            </a:extLst>
          </p:cNvPr>
          <p:cNvPicPr>
            <a:picLocks noChangeAspect="1"/>
          </p:cNvPicPr>
          <p:nvPr/>
        </p:nvPicPr>
        <p:blipFill>
          <a:blip r:embed="rId3"/>
          <a:stretch>
            <a:fillRect/>
          </a:stretch>
        </p:blipFill>
        <p:spPr>
          <a:xfrm>
            <a:off x="919179" y="1063186"/>
            <a:ext cx="9743440" cy="5478463"/>
          </a:xfrm>
          <a:prstGeom prst="rect">
            <a:avLst/>
          </a:prstGeom>
        </p:spPr>
      </p:pic>
    </p:spTree>
    <p:extLst>
      <p:ext uri="{BB962C8B-B14F-4D97-AF65-F5344CB8AC3E}">
        <p14:creationId xmlns:p14="http://schemas.microsoft.com/office/powerpoint/2010/main" val="843352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yazı tipi, logo, simge, sembol, daire içeren bir resim&#10;&#10;Açıklama otomatik olarak oluşturuldu">
            <a:extLst>
              <a:ext uri="{FF2B5EF4-FFF2-40B4-BE49-F238E27FC236}">
                <a16:creationId xmlns:a16="http://schemas.microsoft.com/office/drawing/2014/main" id="{28EE19F2-1E67-589A-F261-2E3A902D3E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01038" y="310477"/>
            <a:ext cx="1010323" cy="1010323"/>
          </a:xfrm>
          <a:prstGeom prst="rect">
            <a:avLst/>
          </a:prstGeom>
        </p:spPr>
      </p:pic>
      <p:pic>
        <p:nvPicPr>
          <p:cNvPr id="7" name="Resim 6">
            <a:extLst>
              <a:ext uri="{FF2B5EF4-FFF2-40B4-BE49-F238E27FC236}">
                <a16:creationId xmlns:a16="http://schemas.microsoft.com/office/drawing/2014/main" id="{9AD6B9FA-2553-388B-2580-670BC805E1C1}"/>
              </a:ext>
            </a:extLst>
          </p:cNvPr>
          <p:cNvPicPr>
            <a:picLocks noChangeAspect="1"/>
          </p:cNvPicPr>
          <p:nvPr/>
        </p:nvPicPr>
        <p:blipFill>
          <a:blip r:embed="rId3"/>
          <a:stretch>
            <a:fillRect/>
          </a:stretch>
        </p:blipFill>
        <p:spPr>
          <a:xfrm>
            <a:off x="142240" y="1682118"/>
            <a:ext cx="11663680" cy="3493764"/>
          </a:xfrm>
          <a:prstGeom prst="rect">
            <a:avLst/>
          </a:prstGeom>
        </p:spPr>
      </p:pic>
    </p:spTree>
    <p:extLst>
      <p:ext uri="{BB962C8B-B14F-4D97-AF65-F5344CB8AC3E}">
        <p14:creationId xmlns:p14="http://schemas.microsoft.com/office/powerpoint/2010/main" val="27529363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descr="yazı tipi, logo, simge, sembol, daire içeren bir resim&#10;&#10;Açıklama otomatik olarak oluşturuldu">
            <a:extLst>
              <a:ext uri="{FF2B5EF4-FFF2-40B4-BE49-F238E27FC236}">
                <a16:creationId xmlns:a16="http://schemas.microsoft.com/office/drawing/2014/main" id="{9BBDCC39-39ED-925C-D6F7-FDEB46841A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867" y="163705"/>
            <a:ext cx="994535" cy="994535"/>
          </a:xfrm>
          <a:prstGeom prst="rect">
            <a:avLst/>
          </a:prstGeom>
        </p:spPr>
      </p:pic>
      <p:pic>
        <p:nvPicPr>
          <p:cNvPr id="7" name="Resim 6">
            <a:extLst>
              <a:ext uri="{FF2B5EF4-FFF2-40B4-BE49-F238E27FC236}">
                <a16:creationId xmlns:a16="http://schemas.microsoft.com/office/drawing/2014/main" id="{9187C016-E6B7-DF3B-27D1-257799FC270A}"/>
              </a:ext>
            </a:extLst>
          </p:cNvPr>
          <p:cNvPicPr>
            <a:picLocks noChangeAspect="1"/>
          </p:cNvPicPr>
          <p:nvPr/>
        </p:nvPicPr>
        <p:blipFill>
          <a:blip r:embed="rId3"/>
          <a:stretch>
            <a:fillRect/>
          </a:stretch>
        </p:blipFill>
        <p:spPr>
          <a:xfrm>
            <a:off x="236864" y="1483360"/>
            <a:ext cx="11879538" cy="4429760"/>
          </a:xfrm>
          <a:prstGeom prst="rect">
            <a:avLst/>
          </a:prstGeom>
        </p:spPr>
      </p:pic>
    </p:spTree>
    <p:extLst>
      <p:ext uri="{BB962C8B-B14F-4D97-AF65-F5344CB8AC3E}">
        <p14:creationId xmlns:p14="http://schemas.microsoft.com/office/powerpoint/2010/main" val="11862242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descr="metin, ekran görüntüsü, sayı, numara içeren bir resim&#10;&#10;Yapay zeka tarafından oluşturulan içerik yanlış olabilir.">
            <a:extLst>
              <a:ext uri="{FF2B5EF4-FFF2-40B4-BE49-F238E27FC236}">
                <a16:creationId xmlns:a16="http://schemas.microsoft.com/office/drawing/2014/main" id="{8AFC3D8A-79C1-A47A-F729-B85EDF2E540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 y="1299845"/>
            <a:ext cx="2365702" cy="4024313"/>
          </a:xfrm>
        </p:spPr>
      </p:pic>
      <p:pic>
        <p:nvPicPr>
          <p:cNvPr id="8" name="Resim 7" descr="metin, ekran görüntüsü, yazılım, multimedya yazılımı içeren bir resim&#10;&#10;Yapay zeka tarafından oluşturulan içerik yanlış olabilir.">
            <a:extLst>
              <a:ext uri="{FF2B5EF4-FFF2-40B4-BE49-F238E27FC236}">
                <a16:creationId xmlns:a16="http://schemas.microsoft.com/office/drawing/2014/main" id="{C5C52FF6-0728-0DF3-5730-60795410D7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320" y="527685"/>
            <a:ext cx="9387840" cy="5410200"/>
          </a:xfrm>
          <a:prstGeom prst="rect">
            <a:avLst/>
          </a:prstGeom>
        </p:spPr>
      </p:pic>
      <p:pic>
        <p:nvPicPr>
          <p:cNvPr id="9" name="Resim 8" descr="yazı tipi, logo, simge, sembol, daire içeren bir resim&#10;&#10;Açıklama otomatik olarak oluşturuldu">
            <a:extLst>
              <a:ext uri="{FF2B5EF4-FFF2-40B4-BE49-F238E27FC236}">
                <a16:creationId xmlns:a16="http://schemas.microsoft.com/office/drawing/2014/main" id="{2662A239-9983-C9BE-62E9-3C6BCA7E1F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 y="207644"/>
            <a:ext cx="853440" cy="788035"/>
          </a:xfrm>
          <a:prstGeom prst="rect">
            <a:avLst/>
          </a:prstGeom>
        </p:spPr>
      </p:pic>
    </p:spTree>
    <p:extLst>
      <p:ext uri="{BB962C8B-B14F-4D97-AF65-F5344CB8AC3E}">
        <p14:creationId xmlns:p14="http://schemas.microsoft.com/office/powerpoint/2010/main" val="14083593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yazı tipi içeren bir resim&#10;&#10;Yapay zeka tarafından oluşturulan içerik yanlış olabilir.">
            <a:extLst>
              <a:ext uri="{FF2B5EF4-FFF2-40B4-BE49-F238E27FC236}">
                <a16:creationId xmlns:a16="http://schemas.microsoft.com/office/drawing/2014/main" id="{3508B003-C78A-CEC5-7B96-BD08434638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81883" y="1080888"/>
            <a:ext cx="8610600" cy="3733641"/>
          </a:xfrm>
        </p:spPr>
      </p:pic>
      <p:pic>
        <p:nvPicPr>
          <p:cNvPr id="6" name="Resim 5" descr="yazı tipi, logo, simge, sembol, daire içeren bir resim&#10;&#10;Açıklama otomatik olarak oluşturuldu">
            <a:extLst>
              <a:ext uri="{FF2B5EF4-FFF2-40B4-BE49-F238E27FC236}">
                <a16:creationId xmlns:a16="http://schemas.microsoft.com/office/drawing/2014/main" id="{2D18E26C-82FE-5B1E-D918-BC39849852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8997" y="133225"/>
            <a:ext cx="1220406" cy="1220406"/>
          </a:xfrm>
          <a:prstGeom prst="rect">
            <a:avLst/>
          </a:prstGeom>
        </p:spPr>
      </p:pic>
    </p:spTree>
    <p:extLst>
      <p:ext uri="{BB962C8B-B14F-4D97-AF65-F5344CB8AC3E}">
        <p14:creationId xmlns:p14="http://schemas.microsoft.com/office/powerpoint/2010/main" val="5991417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4E48120-7D7C-6F46-DB3A-E9842FF165EE}"/>
              </a:ext>
            </a:extLst>
          </p:cNvPr>
          <p:cNvSpPr>
            <a:spLocks noGrp="1"/>
          </p:cNvSpPr>
          <p:nvPr>
            <p:ph type="title"/>
          </p:nvPr>
        </p:nvSpPr>
        <p:spPr>
          <a:xfrm>
            <a:off x="685800" y="764373"/>
            <a:ext cx="10820400" cy="1293028"/>
          </a:xfrm>
        </p:spPr>
        <p:txBody>
          <a:bodyPr/>
          <a:lstStyle/>
          <a:p>
            <a:pPr algn="l"/>
            <a:r>
              <a:rPr lang="tr-TR" dirty="0"/>
              <a:t>Sonuç ve öneriler</a:t>
            </a:r>
          </a:p>
        </p:txBody>
      </p:sp>
      <p:sp>
        <p:nvSpPr>
          <p:cNvPr id="3" name="İçerik Yer Tutucusu 2">
            <a:extLst>
              <a:ext uri="{FF2B5EF4-FFF2-40B4-BE49-F238E27FC236}">
                <a16:creationId xmlns:a16="http://schemas.microsoft.com/office/drawing/2014/main" id="{FF9819E7-9E35-5BAF-AC2F-6910CAC1C5E8}"/>
              </a:ext>
            </a:extLst>
          </p:cNvPr>
          <p:cNvSpPr>
            <a:spLocks noGrp="1"/>
          </p:cNvSpPr>
          <p:nvPr>
            <p:ph idx="1"/>
          </p:nvPr>
        </p:nvSpPr>
        <p:spPr/>
        <p:txBody>
          <a:bodyPr/>
          <a:lstStyle/>
          <a:p>
            <a:r>
              <a:rPr lang="tr-TR" dirty="0">
                <a:solidFill>
                  <a:srgbClr val="FFFF00"/>
                </a:solidFill>
              </a:rPr>
              <a:t>Sonuç: </a:t>
            </a:r>
            <a:r>
              <a:rPr lang="tr-TR" dirty="0"/>
              <a:t>Bu projeyle birlikte HTML, CSS ve JavaScript kullanarak işlevsel bir para birimi dönüştürücü web sitesi oluşturduk. Kullanıcılar farklı para birimleri arasında kolayca dönüşüm yapabiliyor ve sade bir arayüz sayesinde işlemlerini rahatça gerçekleştirebiliyor. Bu süreçte hem web tasarımı hem de temel programlama konularında önemli deneyimler kazandık.</a:t>
            </a:r>
          </a:p>
          <a:p>
            <a:endParaRPr lang="tr-TR" dirty="0"/>
          </a:p>
          <a:p>
            <a:r>
              <a:rPr lang="tr-TR" dirty="0">
                <a:solidFill>
                  <a:srgbClr val="FFFF00"/>
                </a:solidFill>
              </a:rPr>
              <a:t>Öneriler: </a:t>
            </a:r>
            <a:r>
              <a:rPr lang="tr-TR" dirty="0"/>
              <a:t>Kullanıcıların verileri daha iyi anlayabilmesi için grafikler veya görsel ögeler eklenebilir. Karanlık mod gibi tema seçenekleriyle arayüz kişiselleştirilebilir. Farklı diller için destek eklenerek çok dilli bir arayüz oluşturulabilir.</a:t>
            </a:r>
            <a:endParaRPr lang="tr-TR" dirty="0">
              <a:solidFill>
                <a:srgbClr val="FFFF00"/>
              </a:solidFill>
            </a:endParaRPr>
          </a:p>
        </p:txBody>
      </p:sp>
      <p:pic>
        <p:nvPicPr>
          <p:cNvPr id="6" name="Resim 5" descr="yazı tipi, logo, simge, sembol, daire içeren bir resim&#10;&#10;Açıklama otomatik olarak oluşturuldu">
            <a:extLst>
              <a:ext uri="{FF2B5EF4-FFF2-40B4-BE49-F238E27FC236}">
                <a16:creationId xmlns:a16="http://schemas.microsoft.com/office/drawing/2014/main" id="{C3A4B75D-766F-9BCC-18B2-0421F705F8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157" y="305945"/>
            <a:ext cx="1220406" cy="1220406"/>
          </a:xfrm>
          <a:prstGeom prst="rect">
            <a:avLst/>
          </a:prstGeom>
        </p:spPr>
      </p:pic>
    </p:spTree>
    <p:extLst>
      <p:ext uri="{BB962C8B-B14F-4D97-AF65-F5344CB8AC3E}">
        <p14:creationId xmlns:p14="http://schemas.microsoft.com/office/powerpoint/2010/main" val="1104965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1BE3AB8-C956-A5D8-B09F-F96DCC539339}"/>
              </a:ext>
            </a:extLst>
          </p:cNvPr>
          <p:cNvSpPr>
            <a:spLocks noGrp="1"/>
          </p:cNvSpPr>
          <p:nvPr>
            <p:ph type="title"/>
          </p:nvPr>
        </p:nvSpPr>
        <p:spPr>
          <a:xfrm>
            <a:off x="685800" y="764373"/>
            <a:ext cx="10820400" cy="1293028"/>
          </a:xfrm>
        </p:spPr>
        <p:txBody>
          <a:bodyPr/>
          <a:lstStyle/>
          <a:p>
            <a:pPr algn="l"/>
            <a:r>
              <a:rPr lang="tr-TR" dirty="0"/>
              <a:t>İÇİNDEKİLER</a:t>
            </a:r>
          </a:p>
        </p:txBody>
      </p:sp>
      <p:sp>
        <p:nvSpPr>
          <p:cNvPr id="3" name="İçerik Yer Tutucusu 2">
            <a:extLst>
              <a:ext uri="{FF2B5EF4-FFF2-40B4-BE49-F238E27FC236}">
                <a16:creationId xmlns:a16="http://schemas.microsoft.com/office/drawing/2014/main" id="{01DEAEA2-0700-8FB8-514F-6FC810AE79C6}"/>
              </a:ext>
            </a:extLst>
          </p:cNvPr>
          <p:cNvSpPr>
            <a:spLocks noGrp="1"/>
          </p:cNvSpPr>
          <p:nvPr>
            <p:ph idx="1"/>
          </p:nvPr>
        </p:nvSpPr>
        <p:spPr/>
        <p:txBody>
          <a:bodyPr/>
          <a:lstStyle/>
          <a:p>
            <a:r>
              <a:rPr lang="tr-TR" dirty="0"/>
              <a:t>GİRİŞ</a:t>
            </a:r>
          </a:p>
          <a:p>
            <a:r>
              <a:rPr lang="tr-TR" dirty="0"/>
              <a:t>KODLAR</a:t>
            </a:r>
          </a:p>
          <a:p>
            <a:r>
              <a:rPr lang="tr-TR" dirty="0"/>
              <a:t>EKRAN GÖRÜNTÜLERİ</a:t>
            </a:r>
          </a:p>
          <a:p>
            <a:r>
              <a:rPr lang="tr-TR" dirty="0"/>
              <a:t>SONUÇ VE ÖNERİLER</a:t>
            </a:r>
          </a:p>
          <a:p>
            <a:pPr marL="0" indent="0">
              <a:buNone/>
            </a:pPr>
            <a:endParaRPr lang="tr-TR" dirty="0"/>
          </a:p>
        </p:txBody>
      </p:sp>
      <p:pic>
        <p:nvPicPr>
          <p:cNvPr id="4" name="Resim 3" descr="yazı tipi, logo, simge, sembol, daire içeren bir resim&#10;&#10;Açıklama otomatik olarak oluşturuldu">
            <a:extLst>
              <a:ext uri="{FF2B5EF4-FFF2-40B4-BE49-F238E27FC236}">
                <a16:creationId xmlns:a16="http://schemas.microsoft.com/office/drawing/2014/main" id="{4378E1E8-C14F-664F-3654-0C7EDF902B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157" y="305945"/>
            <a:ext cx="1220406" cy="1220406"/>
          </a:xfrm>
          <a:prstGeom prst="rect">
            <a:avLst/>
          </a:prstGeom>
        </p:spPr>
      </p:pic>
    </p:spTree>
    <p:extLst>
      <p:ext uri="{BB962C8B-B14F-4D97-AF65-F5344CB8AC3E}">
        <p14:creationId xmlns:p14="http://schemas.microsoft.com/office/powerpoint/2010/main" val="41207287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4F407E1-A6DC-FAA5-49F1-138E6BE2E797}"/>
              </a:ext>
            </a:extLst>
          </p:cNvPr>
          <p:cNvSpPr>
            <a:spLocks noGrp="1"/>
          </p:cNvSpPr>
          <p:nvPr>
            <p:ph type="title"/>
          </p:nvPr>
        </p:nvSpPr>
        <p:spPr>
          <a:xfrm>
            <a:off x="685800" y="764373"/>
            <a:ext cx="10820400" cy="1293028"/>
          </a:xfrm>
        </p:spPr>
        <p:txBody>
          <a:bodyPr/>
          <a:lstStyle/>
          <a:p>
            <a:pPr algn="l"/>
            <a:r>
              <a:rPr lang="tr-TR" dirty="0"/>
              <a:t>Sitemize ulaşmak için:</a:t>
            </a:r>
          </a:p>
        </p:txBody>
      </p:sp>
      <p:sp>
        <p:nvSpPr>
          <p:cNvPr id="3" name="İçerik Yer Tutucusu 2">
            <a:extLst>
              <a:ext uri="{FF2B5EF4-FFF2-40B4-BE49-F238E27FC236}">
                <a16:creationId xmlns:a16="http://schemas.microsoft.com/office/drawing/2014/main" id="{A593C4F7-6947-2FC9-FBC0-E47BF00F62F9}"/>
              </a:ext>
            </a:extLst>
          </p:cNvPr>
          <p:cNvSpPr>
            <a:spLocks noGrp="1"/>
          </p:cNvSpPr>
          <p:nvPr>
            <p:ph idx="1"/>
          </p:nvPr>
        </p:nvSpPr>
        <p:spPr/>
        <p:txBody>
          <a:bodyPr/>
          <a:lstStyle/>
          <a:p>
            <a:r>
              <a:rPr lang="tr-TR" dirty="0"/>
              <a:t>https://dovizdonusturucu.infy.uk</a:t>
            </a:r>
          </a:p>
        </p:txBody>
      </p:sp>
    </p:spTree>
    <p:extLst>
      <p:ext uri="{BB962C8B-B14F-4D97-AF65-F5344CB8AC3E}">
        <p14:creationId xmlns:p14="http://schemas.microsoft.com/office/powerpoint/2010/main" val="32493920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22928FA-D00C-CDAF-02AC-E69B82BC8A36}"/>
              </a:ext>
            </a:extLst>
          </p:cNvPr>
          <p:cNvSpPr>
            <a:spLocks noGrp="1"/>
          </p:cNvSpPr>
          <p:nvPr>
            <p:ph type="title"/>
          </p:nvPr>
        </p:nvSpPr>
        <p:spPr>
          <a:xfrm>
            <a:off x="835742" y="764373"/>
            <a:ext cx="10670458" cy="1293028"/>
          </a:xfrm>
        </p:spPr>
        <p:txBody>
          <a:bodyPr/>
          <a:lstStyle/>
          <a:p>
            <a:pPr algn="l"/>
            <a:r>
              <a:rPr lang="tr-TR" dirty="0"/>
              <a:t>son</a:t>
            </a:r>
          </a:p>
        </p:txBody>
      </p:sp>
      <p:sp>
        <p:nvSpPr>
          <p:cNvPr id="3" name="İçerik Yer Tutucusu 2">
            <a:extLst>
              <a:ext uri="{FF2B5EF4-FFF2-40B4-BE49-F238E27FC236}">
                <a16:creationId xmlns:a16="http://schemas.microsoft.com/office/drawing/2014/main" id="{753D5C9B-25CF-DB82-C98E-6A3923958254}"/>
              </a:ext>
            </a:extLst>
          </p:cNvPr>
          <p:cNvSpPr>
            <a:spLocks noGrp="1"/>
          </p:cNvSpPr>
          <p:nvPr>
            <p:ph idx="1"/>
          </p:nvPr>
        </p:nvSpPr>
        <p:spPr/>
        <p:txBody>
          <a:bodyPr/>
          <a:lstStyle/>
          <a:p>
            <a:r>
              <a:rPr lang="tr-TR" dirty="0"/>
              <a:t>Dinlediğiniz için teşekkür ederiz…</a:t>
            </a:r>
          </a:p>
        </p:txBody>
      </p:sp>
      <p:pic>
        <p:nvPicPr>
          <p:cNvPr id="4" name="Resim 3" descr="yazı tipi, logo, simge, sembol, daire içeren bir resim&#10;&#10;Açıklama otomatik olarak oluşturuldu">
            <a:extLst>
              <a:ext uri="{FF2B5EF4-FFF2-40B4-BE49-F238E27FC236}">
                <a16:creationId xmlns:a16="http://schemas.microsoft.com/office/drawing/2014/main" id="{ED222646-2FA9-1356-7989-FED0639532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157" y="305945"/>
            <a:ext cx="1220406" cy="1220406"/>
          </a:xfrm>
          <a:prstGeom prst="rect">
            <a:avLst/>
          </a:prstGeom>
        </p:spPr>
      </p:pic>
    </p:spTree>
    <p:extLst>
      <p:ext uri="{BB962C8B-B14F-4D97-AF65-F5344CB8AC3E}">
        <p14:creationId xmlns:p14="http://schemas.microsoft.com/office/powerpoint/2010/main" val="1333763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9D16D5-25A1-7DCD-F396-2C00D4D6B97E}"/>
              </a:ext>
            </a:extLst>
          </p:cNvPr>
          <p:cNvSpPr>
            <a:spLocks noGrp="1"/>
          </p:cNvSpPr>
          <p:nvPr>
            <p:ph type="title"/>
          </p:nvPr>
        </p:nvSpPr>
        <p:spPr>
          <a:xfrm>
            <a:off x="685800" y="764373"/>
            <a:ext cx="10820400" cy="1293028"/>
          </a:xfrm>
        </p:spPr>
        <p:txBody>
          <a:bodyPr/>
          <a:lstStyle/>
          <a:p>
            <a:pPr algn="l"/>
            <a:r>
              <a:rPr lang="tr-TR" dirty="0"/>
              <a:t>GİRİŞ</a:t>
            </a:r>
          </a:p>
        </p:txBody>
      </p:sp>
      <p:sp>
        <p:nvSpPr>
          <p:cNvPr id="3" name="İçerik Yer Tutucusu 2">
            <a:extLst>
              <a:ext uri="{FF2B5EF4-FFF2-40B4-BE49-F238E27FC236}">
                <a16:creationId xmlns:a16="http://schemas.microsoft.com/office/drawing/2014/main" id="{FB5EB174-1E69-353C-1BA0-2B635F016E5E}"/>
              </a:ext>
            </a:extLst>
          </p:cNvPr>
          <p:cNvSpPr>
            <a:spLocks noGrp="1"/>
          </p:cNvSpPr>
          <p:nvPr>
            <p:ph idx="1"/>
          </p:nvPr>
        </p:nvSpPr>
        <p:spPr/>
        <p:txBody>
          <a:bodyPr/>
          <a:lstStyle/>
          <a:p>
            <a:r>
              <a:rPr lang="tr-TR" dirty="0">
                <a:solidFill>
                  <a:srgbClr val="FFFF00"/>
                </a:solidFill>
              </a:rPr>
              <a:t>Projenin Amacı: </a:t>
            </a:r>
            <a:r>
              <a:rPr lang="tr-TR" dirty="0"/>
              <a:t>Para birimi dönüştürücü sitesi projesinin amacı, kullanıcıların farklı para birimleri arasında hızlı ve kolay bir şekilde dönüşüm yapabilmesini sağlayan, kullanıcı dostu bir web arayüzü geliştirmektir. Bu proje kapsamında HTML ile sayfa yapısı oluşturulmuş, CSS ile görsel tasarım düzenlenmiş ve JavaScript kullanılarak kullanıcı etkileşimi, hesaplama işlemleri ve döviz kuru </a:t>
            </a:r>
            <a:r>
              <a:rPr lang="tr-TR" dirty="0" err="1"/>
              <a:t>API’si</a:t>
            </a:r>
            <a:r>
              <a:rPr lang="tr-TR" dirty="0"/>
              <a:t> entegrasyonu sağlanmıştır. Proje, temel web teknolojileriyle çalışmayı, algoritma geliştirmeyi ve gerçek dünya problemlerine çözüm üretmeyi amaçlamaktadır.</a:t>
            </a:r>
          </a:p>
        </p:txBody>
      </p:sp>
      <p:pic>
        <p:nvPicPr>
          <p:cNvPr id="4" name="Resim 3" descr="yazı tipi, logo, simge, sembol, daire içeren bir resim&#10;&#10;Açıklama otomatik olarak oluşturuldu">
            <a:extLst>
              <a:ext uri="{FF2B5EF4-FFF2-40B4-BE49-F238E27FC236}">
                <a16:creationId xmlns:a16="http://schemas.microsoft.com/office/drawing/2014/main" id="{AB1E1BC2-154C-8E2B-159B-5625A70BB3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157" y="305945"/>
            <a:ext cx="1220406" cy="1220406"/>
          </a:xfrm>
          <a:prstGeom prst="rect">
            <a:avLst/>
          </a:prstGeom>
        </p:spPr>
      </p:pic>
    </p:spTree>
    <p:extLst>
      <p:ext uri="{BB962C8B-B14F-4D97-AF65-F5344CB8AC3E}">
        <p14:creationId xmlns:p14="http://schemas.microsoft.com/office/powerpoint/2010/main" val="8500071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B4D0A90-31A3-D7FE-7E81-68982964E786}"/>
              </a:ext>
            </a:extLst>
          </p:cNvPr>
          <p:cNvSpPr>
            <a:spLocks noGrp="1"/>
          </p:cNvSpPr>
          <p:nvPr>
            <p:ph type="title"/>
          </p:nvPr>
        </p:nvSpPr>
        <p:spPr>
          <a:xfrm>
            <a:off x="685800" y="172721"/>
            <a:ext cx="10820400" cy="1137920"/>
          </a:xfrm>
        </p:spPr>
        <p:txBody>
          <a:bodyPr/>
          <a:lstStyle/>
          <a:p>
            <a:pPr algn="l"/>
            <a:r>
              <a:rPr lang="tr-TR" dirty="0"/>
              <a:t>Html ve </a:t>
            </a:r>
            <a:r>
              <a:rPr lang="tr-TR" dirty="0" err="1"/>
              <a:t>javascrıpt</a:t>
            </a:r>
            <a:r>
              <a:rPr lang="tr-TR" dirty="0"/>
              <a:t> kodları</a:t>
            </a:r>
          </a:p>
        </p:txBody>
      </p:sp>
      <p:pic>
        <p:nvPicPr>
          <p:cNvPr id="5" name="İçerik Yer Tutucusu 4" descr="metin, ekran görüntüsü içeren bir resim&#10;&#10;Yapay zeka tarafından oluşturulan içerik yanlış olabilir.">
            <a:extLst>
              <a:ext uri="{FF2B5EF4-FFF2-40B4-BE49-F238E27FC236}">
                <a16:creationId xmlns:a16="http://schemas.microsoft.com/office/drawing/2014/main" id="{69A786FB-5ABA-AE80-6777-2D971A074E5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33241" y="1442720"/>
            <a:ext cx="9525518" cy="5100320"/>
          </a:xfrm>
        </p:spPr>
      </p:pic>
      <p:pic>
        <p:nvPicPr>
          <p:cNvPr id="6" name="Resim 5" descr="yazı tipi, logo, simge, sembol, daire içeren bir resim&#10;&#10;Açıklama otomatik olarak oluşturuldu">
            <a:extLst>
              <a:ext uri="{FF2B5EF4-FFF2-40B4-BE49-F238E27FC236}">
                <a16:creationId xmlns:a16="http://schemas.microsoft.com/office/drawing/2014/main" id="{8D8A7517-AB7B-7BCD-F700-086F1967D7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71157" y="305945"/>
            <a:ext cx="1220406" cy="1220406"/>
          </a:xfrm>
          <a:prstGeom prst="rect">
            <a:avLst/>
          </a:prstGeom>
        </p:spPr>
      </p:pic>
    </p:spTree>
    <p:extLst>
      <p:ext uri="{BB962C8B-B14F-4D97-AF65-F5344CB8AC3E}">
        <p14:creationId xmlns:p14="http://schemas.microsoft.com/office/powerpoint/2010/main" val="12311074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E262EE2C-4DA4-1419-9C48-A2AADB8FB274}"/>
              </a:ext>
            </a:extLst>
          </p:cNvPr>
          <p:cNvPicPr>
            <a:picLocks noChangeAspect="1"/>
          </p:cNvPicPr>
          <p:nvPr/>
        </p:nvPicPr>
        <p:blipFill>
          <a:blip r:embed="rId2"/>
          <a:stretch>
            <a:fillRect/>
          </a:stretch>
        </p:blipFill>
        <p:spPr>
          <a:xfrm>
            <a:off x="301056" y="416941"/>
            <a:ext cx="11384280" cy="5881878"/>
          </a:xfrm>
          <a:prstGeom prst="rect">
            <a:avLst/>
          </a:prstGeom>
        </p:spPr>
      </p:pic>
      <p:pic>
        <p:nvPicPr>
          <p:cNvPr id="6" name="Resim 5" descr="yazı tipi, logo, simge, sembol, daire içeren bir resim&#10;&#10;Açıklama otomatik olarak oluşturuldu">
            <a:extLst>
              <a:ext uri="{FF2B5EF4-FFF2-40B4-BE49-F238E27FC236}">
                <a16:creationId xmlns:a16="http://schemas.microsoft.com/office/drawing/2014/main" id="{99100334-4548-1154-D54B-FA5541C3F2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78672" y="85158"/>
            <a:ext cx="1013328" cy="1013328"/>
          </a:xfrm>
          <a:prstGeom prst="rect">
            <a:avLst/>
          </a:prstGeom>
        </p:spPr>
      </p:pic>
    </p:spTree>
    <p:extLst>
      <p:ext uri="{BB962C8B-B14F-4D97-AF65-F5344CB8AC3E}">
        <p14:creationId xmlns:p14="http://schemas.microsoft.com/office/powerpoint/2010/main" val="39730471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Resim 6">
            <a:extLst>
              <a:ext uri="{FF2B5EF4-FFF2-40B4-BE49-F238E27FC236}">
                <a16:creationId xmlns:a16="http://schemas.microsoft.com/office/drawing/2014/main" id="{7D795A5E-0467-0C0A-F105-BDDA39BD055E}"/>
              </a:ext>
            </a:extLst>
          </p:cNvPr>
          <p:cNvPicPr>
            <a:picLocks noChangeAspect="1"/>
          </p:cNvPicPr>
          <p:nvPr/>
        </p:nvPicPr>
        <p:blipFill>
          <a:blip r:embed="rId2"/>
          <a:stretch>
            <a:fillRect/>
          </a:stretch>
        </p:blipFill>
        <p:spPr>
          <a:xfrm>
            <a:off x="0" y="209039"/>
            <a:ext cx="12192000" cy="6439921"/>
          </a:xfrm>
          <a:prstGeom prst="rect">
            <a:avLst/>
          </a:prstGeom>
        </p:spPr>
      </p:pic>
      <p:pic>
        <p:nvPicPr>
          <p:cNvPr id="6" name="Resim 5" descr="yazı tipi, logo, simge, sembol, daire içeren bir resim&#10;&#10;Açıklama otomatik olarak oluşturuldu">
            <a:extLst>
              <a:ext uri="{FF2B5EF4-FFF2-40B4-BE49-F238E27FC236}">
                <a16:creationId xmlns:a16="http://schemas.microsoft.com/office/drawing/2014/main" id="{8FA0FE2F-0974-D3F2-3063-7D31494A80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25443" y="133225"/>
            <a:ext cx="933575" cy="933575"/>
          </a:xfrm>
          <a:prstGeom prst="rect">
            <a:avLst/>
          </a:prstGeom>
        </p:spPr>
      </p:pic>
    </p:spTree>
    <p:extLst>
      <p:ext uri="{BB962C8B-B14F-4D97-AF65-F5344CB8AC3E}">
        <p14:creationId xmlns:p14="http://schemas.microsoft.com/office/powerpoint/2010/main" val="4058428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ekran görüntüsü, multimedya yazılımı, yazılım içeren bir resim&#10;&#10;Yapay zeka tarafından oluşturulan içerik yanlış olabilir.">
            <a:extLst>
              <a:ext uri="{FF2B5EF4-FFF2-40B4-BE49-F238E27FC236}">
                <a16:creationId xmlns:a16="http://schemas.microsoft.com/office/drawing/2014/main" id="{23646CBD-D77E-B793-BB84-0F13AC7F8B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2560" y="213052"/>
            <a:ext cx="10624560" cy="6158251"/>
          </a:xfrm>
        </p:spPr>
      </p:pic>
      <p:pic>
        <p:nvPicPr>
          <p:cNvPr id="6" name="Resim 5" descr="yazı tipi, logo, simge, sembol, daire içeren bir resim&#10;&#10;Açıklama otomatik olarak oluşturuldu">
            <a:extLst>
              <a:ext uri="{FF2B5EF4-FFF2-40B4-BE49-F238E27FC236}">
                <a16:creationId xmlns:a16="http://schemas.microsoft.com/office/drawing/2014/main" id="{74475081-9E9D-CBC7-FF4F-1FA30E77AF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19385" y="213052"/>
            <a:ext cx="791335" cy="791335"/>
          </a:xfrm>
          <a:prstGeom prst="rect">
            <a:avLst/>
          </a:prstGeom>
        </p:spPr>
      </p:pic>
    </p:spTree>
    <p:extLst>
      <p:ext uri="{BB962C8B-B14F-4D97-AF65-F5344CB8AC3E}">
        <p14:creationId xmlns:p14="http://schemas.microsoft.com/office/powerpoint/2010/main" val="2182495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içeren bir resim&#10;&#10;Yapay zeka tarafından oluşturulan içerik yanlış olabilir.">
            <a:extLst>
              <a:ext uri="{FF2B5EF4-FFF2-40B4-BE49-F238E27FC236}">
                <a16:creationId xmlns:a16="http://schemas.microsoft.com/office/drawing/2014/main" id="{5CB19237-8B0E-2FB2-81C5-D1B64937107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581" y="282032"/>
            <a:ext cx="10097728" cy="6293935"/>
          </a:xfrm>
        </p:spPr>
      </p:pic>
      <p:pic>
        <p:nvPicPr>
          <p:cNvPr id="6" name="Resim 5" descr="yazı tipi, logo, simge, sembol, daire içeren bir resim&#10;&#10;Açıklama otomatik olarak oluşturuldu">
            <a:extLst>
              <a:ext uri="{FF2B5EF4-FFF2-40B4-BE49-F238E27FC236}">
                <a16:creationId xmlns:a16="http://schemas.microsoft.com/office/drawing/2014/main" id="{8502A1EE-EF55-7A07-110D-E9F0868188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549" y="132080"/>
            <a:ext cx="1016000" cy="1016000"/>
          </a:xfrm>
          <a:prstGeom prst="rect">
            <a:avLst/>
          </a:prstGeom>
        </p:spPr>
      </p:pic>
    </p:spTree>
    <p:extLst>
      <p:ext uri="{BB962C8B-B14F-4D97-AF65-F5344CB8AC3E}">
        <p14:creationId xmlns:p14="http://schemas.microsoft.com/office/powerpoint/2010/main" val="55338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descr="metin, ekran görüntüsü, yazılım içeren bir resim&#10;&#10;Yapay zeka tarafından oluşturulan içerik yanlış olabilir.">
            <a:extLst>
              <a:ext uri="{FF2B5EF4-FFF2-40B4-BE49-F238E27FC236}">
                <a16:creationId xmlns:a16="http://schemas.microsoft.com/office/drawing/2014/main" id="{00DB790C-48FA-D558-73D3-ECF72F0729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96413" y="257626"/>
            <a:ext cx="10599174" cy="5848206"/>
          </a:xfrm>
        </p:spPr>
      </p:pic>
      <p:pic>
        <p:nvPicPr>
          <p:cNvPr id="6" name="Resim 5" descr="yazı tipi, logo, simge, sembol, daire içeren bir resim&#10;&#10;Açıklama otomatik olarak oluşturuldu">
            <a:extLst>
              <a:ext uri="{FF2B5EF4-FFF2-40B4-BE49-F238E27FC236}">
                <a16:creationId xmlns:a16="http://schemas.microsoft.com/office/drawing/2014/main" id="{BF6A58D9-552B-E28E-4F4E-38FA061AA1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39705" y="0"/>
            <a:ext cx="852295" cy="852295"/>
          </a:xfrm>
          <a:prstGeom prst="rect">
            <a:avLst/>
          </a:prstGeom>
        </p:spPr>
      </p:pic>
    </p:spTree>
    <p:extLst>
      <p:ext uri="{BB962C8B-B14F-4D97-AF65-F5344CB8AC3E}">
        <p14:creationId xmlns:p14="http://schemas.microsoft.com/office/powerpoint/2010/main" val="38107148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77</TotalTime>
  <Words>224</Words>
  <Application>Microsoft Office PowerPoint</Application>
  <PresentationFormat>Geniş ekran</PresentationFormat>
  <Paragraphs>24</Paragraphs>
  <Slides>21</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21</vt:i4>
      </vt:variant>
    </vt:vector>
  </HeadingPairs>
  <TitlesOfParts>
    <vt:vector size="25" baseType="lpstr">
      <vt:lpstr>Arial</vt:lpstr>
      <vt:lpstr>Bookman Old Style</vt:lpstr>
      <vt:lpstr>Rockwell</vt:lpstr>
      <vt:lpstr>Damask</vt:lpstr>
      <vt:lpstr>Web arayüz geliştirme PARA BİRİMİ DÖNÜŞTÜRÜCÜ</vt:lpstr>
      <vt:lpstr>İÇİNDEKİLER</vt:lpstr>
      <vt:lpstr>GİRİŞ</vt:lpstr>
      <vt:lpstr>Html ve javascrıpt kodları</vt:lpstr>
      <vt:lpstr>PowerPoint Sunusu</vt:lpstr>
      <vt:lpstr>PowerPoint Sunusu</vt:lpstr>
      <vt:lpstr>PowerPoint Sunusu</vt:lpstr>
      <vt:lpstr>PowerPoint Sunusu</vt:lpstr>
      <vt:lpstr>PowerPoint Sunusu</vt:lpstr>
      <vt:lpstr>PowerPoint Sunusu</vt:lpstr>
      <vt:lpstr>Css kodları</vt:lpstr>
      <vt:lpstr>PowerPoint Sunusu</vt:lpstr>
      <vt:lpstr>PowerPoint Sunusu</vt:lpstr>
      <vt:lpstr>Ekran görüntüleri</vt:lpstr>
      <vt:lpstr>PowerPoint Sunusu</vt:lpstr>
      <vt:lpstr>PowerPoint Sunusu</vt:lpstr>
      <vt:lpstr>PowerPoint Sunusu</vt:lpstr>
      <vt:lpstr>PowerPoint Sunusu</vt:lpstr>
      <vt:lpstr>Sonuç ve öneriler</vt:lpstr>
      <vt:lpstr>Sitemize ulaşmak için:</vt:lpstr>
      <vt:lpstr>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Muhammed Ali ATİK</dc:creator>
  <cp:lastModifiedBy>bayram enes atay</cp:lastModifiedBy>
  <cp:revision>6</cp:revision>
  <dcterms:created xsi:type="dcterms:W3CDTF">2025-05-21T07:33:02Z</dcterms:created>
  <dcterms:modified xsi:type="dcterms:W3CDTF">2025-05-22T11:46:26Z</dcterms:modified>
</cp:coreProperties>
</file>