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88825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1522440" y="274680"/>
            <a:ext cx="9143640" cy="102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1522440" y="1905120"/>
            <a:ext cx="914364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1522440" y="4133880"/>
            <a:ext cx="914364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522440" y="274680"/>
            <a:ext cx="9143640" cy="102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1522440" y="1905120"/>
            <a:ext cx="446184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6207840" y="1905120"/>
            <a:ext cx="446184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1522440" y="4133880"/>
            <a:ext cx="446184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/>
          </p:nvPr>
        </p:nvSpPr>
        <p:spPr>
          <a:xfrm>
            <a:off x="6207840" y="4133880"/>
            <a:ext cx="446184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1522440" y="274680"/>
            <a:ext cx="9143640" cy="102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1522440" y="1905120"/>
            <a:ext cx="294408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4614120" y="1905120"/>
            <a:ext cx="294408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7705800" y="1905120"/>
            <a:ext cx="294408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/>
          </p:nvPr>
        </p:nvSpPr>
        <p:spPr>
          <a:xfrm>
            <a:off x="1522440" y="4133880"/>
            <a:ext cx="294408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60" name="PlaceHolder 6"/>
          <p:cNvSpPr>
            <a:spLocks noGrp="1"/>
          </p:cNvSpPr>
          <p:nvPr>
            <p:ph/>
          </p:nvPr>
        </p:nvSpPr>
        <p:spPr>
          <a:xfrm>
            <a:off x="4614120" y="4133880"/>
            <a:ext cx="294408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61" name="PlaceHolder 7"/>
          <p:cNvSpPr>
            <a:spLocks noGrp="1"/>
          </p:cNvSpPr>
          <p:nvPr>
            <p:ph/>
          </p:nvPr>
        </p:nvSpPr>
        <p:spPr>
          <a:xfrm>
            <a:off x="7705800" y="4133880"/>
            <a:ext cx="294408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A551D40-FF0D-41BA-B748-D57180A520A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1522440" y="274680"/>
            <a:ext cx="9143640" cy="102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subTitle"/>
          </p:nvPr>
        </p:nvSpPr>
        <p:spPr>
          <a:xfrm>
            <a:off x="1522440" y="1905120"/>
            <a:ext cx="9143640" cy="426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4746A2A-29C1-484F-96E3-20C9867648C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1522440" y="274680"/>
            <a:ext cx="9143640" cy="102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1522440" y="1905120"/>
            <a:ext cx="9143640" cy="426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7D18A2C-BD3E-43C9-85B0-1EAEC6AD815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1522440" y="274680"/>
            <a:ext cx="9143640" cy="102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1522440" y="1905120"/>
            <a:ext cx="4461840" cy="426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/>
          </p:nvPr>
        </p:nvSpPr>
        <p:spPr>
          <a:xfrm>
            <a:off x="6207840" y="1905120"/>
            <a:ext cx="4461840" cy="426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02C2E75-366D-4CB9-8B70-B8578E43710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1522440" y="274680"/>
            <a:ext cx="9143640" cy="102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39B9715-ACF9-4E61-A165-97CA182273C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subTitle"/>
          </p:nvPr>
        </p:nvSpPr>
        <p:spPr>
          <a:xfrm>
            <a:off x="1522440" y="274680"/>
            <a:ext cx="9143640" cy="47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tr-T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4FE9C61-1AE2-4D86-9984-A286270588B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1522440" y="274680"/>
            <a:ext cx="9143640" cy="102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1522440" y="1905120"/>
            <a:ext cx="446184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/>
          </p:nvPr>
        </p:nvSpPr>
        <p:spPr>
          <a:xfrm>
            <a:off x="6207840" y="1905120"/>
            <a:ext cx="4461840" cy="426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/>
          </p:nvPr>
        </p:nvSpPr>
        <p:spPr>
          <a:xfrm>
            <a:off x="1522440" y="4133880"/>
            <a:ext cx="446184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9292493-4567-4391-AAF2-69836EFAB0A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522440" y="274680"/>
            <a:ext cx="9143640" cy="102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1522440" y="1905120"/>
            <a:ext cx="9143640" cy="426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1522440" y="274680"/>
            <a:ext cx="9143640" cy="102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/>
          </p:nvPr>
        </p:nvSpPr>
        <p:spPr>
          <a:xfrm>
            <a:off x="1522440" y="1905120"/>
            <a:ext cx="4461840" cy="426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/>
          </p:nvPr>
        </p:nvSpPr>
        <p:spPr>
          <a:xfrm>
            <a:off x="6207840" y="1905120"/>
            <a:ext cx="446184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/>
          </p:nvPr>
        </p:nvSpPr>
        <p:spPr>
          <a:xfrm>
            <a:off x="6207840" y="4133880"/>
            <a:ext cx="446184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4534BAF-F6D4-4335-A72B-26ACB59FDD5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1522440" y="274680"/>
            <a:ext cx="9143640" cy="102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/>
          </p:nvPr>
        </p:nvSpPr>
        <p:spPr>
          <a:xfrm>
            <a:off x="1522440" y="1905120"/>
            <a:ext cx="446184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/>
          </p:nvPr>
        </p:nvSpPr>
        <p:spPr>
          <a:xfrm>
            <a:off x="6207840" y="1905120"/>
            <a:ext cx="446184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/>
          </p:nvPr>
        </p:nvSpPr>
        <p:spPr>
          <a:xfrm>
            <a:off x="1522440" y="4133880"/>
            <a:ext cx="914364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9671684-0769-4063-99C5-DF9439802AE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1522440" y="274680"/>
            <a:ext cx="9143640" cy="102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/>
          </p:nvPr>
        </p:nvSpPr>
        <p:spPr>
          <a:xfrm>
            <a:off x="1522440" y="1905120"/>
            <a:ext cx="914364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/>
          </p:nvPr>
        </p:nvSpPr>
        <p:spPr>
          <a:xfrm>
            <a:off x="1522440" y="4133880"/>
            <a:ext cx="914364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440AE3A-C90F-442C-B39B-503205EE6C7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1522440" y="274680"/>
            <a:ext cx="9143640" cy="102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/>
          </p:nvPr>
        </p:nvSpPr>
        <p:spPr>
          <a:xfrm>
            <a:off x="1522440" y="1905120"/>
            <a:ext cx="446184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/>
          </p:nvPr>
        </p:nvSpPr>
        <p:spPr>
          <a:xfrm>
            <a:off x="6207840" y="1905120"/>
            <a:ext cx="446184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/>
          </p:nvPr>
        </p:nvSpPr>
        <p:spPr>
          <a:xfrm>
            <a:off x="1522440" y="4133880"/>
            <a:ext cx="446184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70" name="PlaceHolder 5"/>
          <p:cNvSpPr>
            <a:spLocks noGrp="1"/>
          </p:cNvSpPr>
          <p:nvPr>
            <p:ph/>
          </p:nvPr>
        </p:nvSpPr>
        <p:spPr>
          <a:xfrm>
            <a:off x="6207840" y="4133880"/>
            <a:ext cx="446184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244850A-2DA7-466D-89CC-EBDC6CB4249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1522440" y="274680"/>
            <a:ext cx="9143640" cy="102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1522440" y="1905120"/>
            <a:ext cx="294408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/>
          </p:nvPr>
        </p:nvSpPr>
        <p:spPr>
          <a:xfrm>
            <a:off x="4614120" y="1905120"/>
            <a:ext cx="294408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/>
          </p:nvPr>
        </p:nvSpPr>
        <p:spPr>
          <a:xfrm>
            <a:off x="7705800" y="1905120"/>
            <a:ext cx="294408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75" name="PlaceHolder 5"/>
          <p:cNvSpPr>
            <a:spLocks noGrp="1"/>
          </p:cNvSpPr>
          <p:nvPr>
            <p:ph/>
          </p:nvPr>
        </p:nvSpPr>
        <p:spPr>
          <a:xfrm>
            <a:off x="1522440" y="4133880"/>
            <a:ext cx="294408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76" name="PlaceHolder 6"/>
          <p:cNvSpPr>
            <a:spLocks noGrp="1"/>
          </p:cNvSpPr>
          <p:nvPr>
            <p:ph/>
          </p:nvPr>
        </p:nvSpPr>
        <p:spPr>
          <a:xfrm>
            <a:off x="4614120" y="4133880"/>
            <a:ext cx="294408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77" name="PlaceHolder 7"/>
          <p:cNvSpPr>
            <a:spLocks noGrp="1"/>
          </p:cNvSpPr>
          <p:nvPr>
            <p:ph/>
          </p:nvPr>
        </p:nvSpPr>
        <p:spPr>
          <a:xfrm>
            <a:off x="7705800" y="4133880"/>
            <a:ext cx="294408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28DFF4B-77EA-4CBF-8FA7-0B6E3EC90AF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6399244-F7D9-4F8B-B5A6-9ABFEAA30B9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1522440" y="274680"/>
            <a:ext cx="9143640" cy="102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 type="subTitle"/>
          </p:nvPr>
        </p:nvSpPr>
        <p:spPr>
          <a:xfrm>
            <a:off x="1522440" y="1905120"/>
            <a:ext cx="9143640" cy="426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1CD3E63-0E2E-4C59-988F-ABAD15F61E6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1522440" y="274680"/>
            <a:ext cx="9143640" cy="102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/>
          </p:nvPr>
        </p:nvSpPr>
        <p:spPr>
          <a:xfrm>
            <a:off x="1522440" y="1905120"/>
            <a:ext cx="9143640" cy="426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FE28D00-C9D1-4C02-B719-B66D0C2EB8A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1522440" y="274680"/>
            <a:ext cx="9143640" cy="102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66" name="PlaceHolder 2"/>
          <p:cNvSpPr>
            <a:spLocks noGrp="1"/>
          </p:cNvSpPr>
          <p:nvPr>
            <p:ph/>
          </p:nvPr>
        </p:nvSpPr>
        <p:spPr>
          <a:xfrm>
            <a:off x="1522440" y="1905120"/>
            <a:ext cx="4461840" cy="426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67" name="PlaceHolder 3"/>
          <p:cNvSpPr>
            <a:spLocks noGrp="1"/>
          </p:cNvSpPr>
          <p:nvPr>
            <p:ph/>
          </p:nvPr>
        </p:nvSpPr>
        <p:spPr>
          <a:xfrm>
            <a:off x="6207840" y="1905120"/>
            <a:ext cx="4461840" cy="426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7B2604A-50B4-4049-9E32-07152B684C8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1522440" y="274680"/>
            <a:ext cx="9143640" cy="102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0728AE4-A44F-42EE-9AF0-4BF2AC9D1C0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1522440" y="274680"/>
            <a:ext cx="9143640" cy="102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1522440" y="1905120"/>
            <a:ext cx="9143640" cy="426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subTitle"/>
          </p:nvPr>
        </p:nvSpPr>
        <p:spPr>
          <a:xfrm>
            <a:off x="1522440" y="274680"/>
            <a:ext cx="9143640" cy="47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tr-T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9895291-FC74-4749-8ACF-634F3C38F17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1522440" y="274680"/>
            <a:ext cx="9143640" cy="102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/>
          </p:nvPr>
        </p:nvSpPr>
        <p:spPr>
          <a:xfrm>
            <a:off x="1522440" y="1905120"/>
            <a:ext cx="446184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72" name="PlaceHolder 3"/>
          <p:cNvSpPr>
            <a:spLocks noGrp="1"/>
          </p:cNvSpPr>
          <p:nvPr>
            <p:ph/>
          </p:nvPr>
        </p:nvSpPr>
        <p:spPr>
          <a:xfrm>
            <a:off x="6207840" y="1905120"/>
            <a:ext cx="4461840" cy="426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73" name="PlaceHolder 4"/>
          <p:cNvSpPr>
            <a:spLocks noGrp="1"/>
          </p:cNvSpPr>
          <p:nvPr>
            <p:ph/>
          </p:nvPr>
        </p:nvSpPr>
        <p:spPr>
          <a:xfrm>
            <a:off x="1522440" y="4133880"/>
            <a:ext cx="446184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A640FCF-A5D3-40C5-8C2F-52A693DD44A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1522440" y="274680"/>
            <a:ext cx="9143640" cy="102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/>
          </p:nvPr>
        </p:nvSpPr>
        <p:spPr>
          <a:xfrm>
            <a:off x="1522440" y="1905120"/>
            <a:ext cx="4461840" cy="426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/>
          </p:nvPr>
        </p:nvSpPr>
        <p:spPr>
          <a:xfrm>
            <a:off x="6207840" y="1905120"/>
            <a:ext cx="446184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77" name="PlaceHolder 4"/>
          <p:cNvSpPr>
            <a:spLocks noGrp="1"/>
          </p:cNvSpPr>
          <p:nvPr>
            <p:ph/>
          </p:nvPr>
        </p:nvSpPr>
        <p:spPr>
          <a:xfrm>
            <a:off x="6207840" y="4133880"/>
            <a:ext cx="446184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8D9BAB9-5EE3-48DE-BA23-E3F7816E7FF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1522440" y="274680"/>
            <a:ext cx="9143640" cy="102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/>
          </p:nvPr>
        </p:nvSpPr>
        <p:spPr>
          <a:xfrm>
            <a:off x="1522440" y="1905120"/>
            <a:ext cx="446184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80" name="PlaceHolder 3"/>
          <p:cNvSpPr>
            <a:spLocks noGrp="1"/>
          </p:cNvSpPr>
          <p:nvPr>
            <p:ph/>
          </p:nvPr>
        </p:nvSpPr>
        <p:spPr>
          <a:xfrm>
            <a:off x="6207840" y="1905120"/>
            <a:ext cx="446184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81" name="PlaceHolder 4"/>
          <p:cNvSpPr>
            <a:spLocks noGrp="1"/>
          </p:cNvSpPr>
          <p:nvPr>
            <p:ph/>
          </p:nvPr>
        </p:nvSpPr>
        <p:spPr>
          <a:xfrm>
            <a:off x="1522440" y="4133880"/>
            <a:ext cx="914364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3FBA1F6-8725-4D68-89E5-4AFBC754F5C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1522440" y="274680"/>
            <a:ext cx="9143640" cy="102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/>
          </p:nvPr>
        </p:nvSpPr>
        <p:spPr>
          <a:xfrm>
            <a:off x="1522440" y="1905120"/>
            <a:ext cx="914364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84" name="PlaceHolder 3"/>
          <p:cNvSpPr>
            <a:spLocks noGrp="1"/>
          </p:cNvSpPr>
          <p:nvPr>
            <p:ph/>
          </p:nvPr>
        </p:nvSpPr>
        <p:spPr>
          <a:xfrm>
            <a:off x="1522440" y="4133880"/>
            <a:ext cx="914364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901A6E5-44D7-4474-8D31-21AF56DD057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1522440" y="274680"/>
            <a:ext cx="9143640" cy="102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86" name="PlaceHolder 2"/>
          <p:cNvSpPr>
            <a:spLocks noGrp="1"/>
          </p:cNvSpPr>
          <p:nvPr>
            <p:ph/>
          </p:nvPr>
        </p:nvSpPr>
        <p:spPr>
          <a:xfrm>
            <a:off x="1522440" y="1905120"/>
            <a:ext cx="446184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87" name="PlaceHolder 3"/>
          <p:cNvSpPr>
            <a:spLocks noGrp="1"/>
          </p:cNvSpPr>
          <p:nvPr>
            <p:ph/>
          </p:nvPr>
        </p:nvSpPr>
        <p:spPr>
          <a:xfrm>
            <a:off x="6207840" y="1905120"/>
            <a:ext cx="446184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88" name="PlaceHolder 4"/>
          <p:cNvSpPr>
            <a:spLocks noGrp="1"/>
          </p:cNvSpPr>
          <p:nvPr>
            <p:ph/>
          </p:nvPr>
        </p:nvSpPr>
        <p:spPr>
          <a:xfrm>
            <a:off x="1522440" y="4133880"/>
            <a:ext cx="446184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89" name="PlaceHolder 5"/>
          <p:cNvSpPr>
            <a:spLocks noGrp="1"/>
          </p:cNvSpPr>
          <p:nvPr>
            <p:ph/>
          </p:nvPr>
        </p:nvSpPr>
        <p:spPr>
          <a:xfrm>
            <a:off x="6207840" y="4133880"/>
            <a:ext cx="446184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855F3F9-CE4B-47B3-9ABC-0D7130E93FE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1522440" y="274680"/>
            <a:ext cx="9143640" cy="102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91" name="PlaceHolder 2"/>
          <p:cNvSpPr>
            <a:spLocks noGrp="1"/>
          </p:cNvSpPr>
          <p:nvPr>
            <p:ph/>
          </p:nvPr>
        </p:nvSpPr>
        <p:spPr>
          <a:xfrm>
            <a:off x="1522440" y="1905120"/>
            <a:ext cx="294408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92" name="PlaceHolder 3"/>
          <p:cNvSpPr>
            <a:spLocks noGrp="1"/>
          </p:cNvSpPr>
          <p:nvPr>
            <p:ph/>
          </p:nvPr>
        </p:nvSpPr>
        <p:spPr>
          <a:xfrm>
            <a:off x="4614120" y="1905120"/>
            <a:ext cx="294408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93" name="PlaceHolder 4"/>
          <p:cNvSpPr>
            <a:spLocks noGrp="1"/>
          </p:cNvSpPr>
          <p:nvPr>
            <p:ph/>
          </p:nvPr>
        </p:nvSpPr>
        <p:spPr>
          <a:xfrm>
            <a:off x="7705800" y="1905120"/>
            <a:ext cx="294408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94" name="PlaceHolder 5"/>
          <p:cNvSpPr>
            <a:spLocks noGrp="1"/>
          </p:cNvSpPr>
          <p:nvPr>
            <p:ph/>
          </p:nvPr>
        </p:nvSpPr>
        <p:spPr>
          <a:xfrm>
            <a:off x="1522440" y="4133880"/>
            <a:ext cx="294408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95" name="PlaceHolder 6"/>
          <p:cNvSpPr>
            <a:spLocks noGrp="1"/>
          </p:cNvSpPr>
          <p:nvPr>
            <p:ph/>
          </p:nvPr>
        </p:nvSpPr>
        <p:spPr>
          <a:xfrm>
            <a:off x="4614120" y="4133880"/>
            <a:ext cx="294408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96" name="PlaceHolder 7"/>
          <p:cNvSpPr>
            <a:spLocks noGrp="1"/>
          </p:cNvSpPr>
          <p:nvPr>
            <p:ph/>
          </p:nvPr>
        </p:nvSpPr>
        <p:spPr>
          <a:xfrm>
            <a:off x="7705800" y="4133880"/>
            <a:ext cx="294408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B9AF7F1-EA59-4AD3-A58D-1C789BAA9EA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D89333C-FEA6-40A9-86DC-A227059EA95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title"/>
          </p:nvPr>
        </p:nvSpPr>
        <p:spPr>
          <a:xfrm>
            <a:off x="1522440" y="274680"/>
            <a:ext cx="9143640" cy="102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479" name="PlaceHolder 2"/>
          <p:cNvSpPr>
            <a:spLocks noGrp="1"/>
          </p:cNvSpPr>
          <p:nvPr>
            <p:ph type="subTitle"/>
          </p:nvPr>
        </p:nvSpPr>
        <p:spPr>
          <a:xfrm>
            <a:off x="1522440" y="1905120"/>
            <a:ext cx="9143640" cy="426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3860B13-CDEC-42F7-B388-81DAACADD33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title"/>
          </p:nvPr>
        </p:nvSpPr>
        <p:spPr>
          <a:xfrm>
            <a:off x="1522440" y="274680"/>
            <a:ext cx="9143640" cy="102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481" name="PlaceHolder 2"/>
          <p:cNvSpPr>
            <a:spLocks noGrp="1"/>
          </p:cNvSpPr>
          <p:nvPr>
            <p:ph/>
          </p:nvPr>
        </p:nvSpPr>
        <p:spPr>
          <a:xfrm>
            <a:off x="1522440" y="1905120"/>
            <a:ext cx="9143640" cy="426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6427E23-227C-475F-A60F-D4BA395E4C4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522440" y="274680"/>
            <a:ext cx="9143640" cy="102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1522440" y="1905120"/>
            <a:ext cx="4461840" cy="426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6207840" y="1905120"/>
            <a:ext cx="4461840" cy="426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title"/>
          </p:nvPr>
        </p:nvSpPr>
        <p:spPr>
          <a:xfrm>
            <a:off x="1522440" y="274680"/>
            <a:ext cx="9143640" cy="102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483" name="PlaceHolder 2"/>
          <p:cNvSpPr>
            <a:spLocks noGrp="1"/>
          </p:cNvSpPr>
          <p:nvPr>
            <p:ph/>
          </p:nvPr>
        </p:nvSpPr>
        <p:spPr>
          <a:xfrm>
            <a:off x="1522440" y="1905120"/>
            <a:ext cx="4461840" cy="426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484" name="PlaceHolder 3"/>
          <p:cNvSpPr>
            <a:spLocks noGrp="1"/>
          </p:cNvSpPr>
          <p:nvPr>
            <p:ph/>
          </p:nvPr>
        </p:nvSpPr>
        <p:spPr>
          <a:xfrm>
            <a:off x="6207840" y="1905120"/>
            <a:ext cx="4461840" cy="426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073A8E6-14FE-4416-8979-193C5BB933A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1"/>
          <p:cNvSpPr>
            <a:spLocks noGrp="1"/>
          </p:cNvSpPr>
          <p:nvPr>
            <p:ph type="title"/>
          </p:nvPr>
        </p:nvSpPr>
        <p:spPr>
          <a:xfrm>
            <a:off x="1522440" y="274680"/>
            <a:ext cx="9143640" cy="102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D5D08B8-1F0F-4629-9F86-17ABBD0A58A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subTitle"/>
          </p:nvPr>
        </p:nvSpPr>
        <p:spPr>
          <a:xfrm>
            <a:off x="1522440" y="274680"/>
            <a:ext cx="9143640" cy="47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tr-T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88370D0-99EB-4976-B7C2-1BB82A0886C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PlaceHolder 1"/>
          <p:cNvSpPr>
            <a:spLocks noGrp="1"/>
          </p:cNvSpPr>
          <p:nvPr>
            <p:ph type="title"/>
          </p:nvPr>
        </p:nvSpPr>
        <p:spPr>
          <a:xfrm>
            <a:off x="1522440" y="274680"/>
            <a:ext cx="9143640" cy="102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488" name="PlaceHolder 2"/>
          <p:cNvSpPr>
            <a:spLocks noGrp="1"/>
          </p:cNvSpPr>
          <p:nvPr>
            <p:ph/>
          </p:nvPr>
        </p:nvSpPr>
        <p:spPr>
          <a:xfrm>
            <a:off x="1522440" y="1905120"/>
            <a:ext cx="446184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489" name="PlaceHolder 3"/>
          <p:cNvSpPr>
            <a:spLocks noGrp="1"/>
          </p:cNvSpPr>
          <p:nvPr>
            <p:ph/>
          </p:nvPr>
        </p:nvSpPr>
        <p:spPr>
          <a:xfrm>
            <a:off x="6207840" y="1905120"/>
            <a:ext cx="4461840" cy="426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490" name="PlaceHolder 4"/>
          <p:cNvSpPr>
            <a:spLocks noGrp="1"/>
          </p:cNvSpPr>
          <p:nvPr>
            <p:ph/>
          </p:nvPr>
        </p:nvSpPr>
        <p:spPr>
          <a:xfrm>
            <a:off x="1522440" y="4133880"/>
            <a:ext cx="446184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55E7697-2D87-4548-B573-325F93C7A1D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PlaceHolder 1"/>
          <p:cNvSpPr>
            <a:spLocks noGrp="1"/>
          </p:cNvSpPr>
          <p:nvPr>
            <p:ph type="title"/>
          </p:nvPr>
        </p:nvSpPr>
        <p:spPr>
          <a:xfrm>
            <a:off x="1522440" y="274680"/>
            <a:ext cx="9143640" cy="102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492" name="PlaceHolder 2"/>
          <p:cNvSpPr>
            <a:spLocks noGrp="1"/>
          </p:cNvSpPr>
          <p:nvPr>
            <p:ph/>
          </p:nvPr>
        </p:nvSpPr>
        <p:spPr>
          <a:xfrm>
            <a:off x="1522440" y="1905120"/>
            <a:ext cx="4461840" cy="426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493" name="PlaceHolder 3"/>
          <p:cNvSpPr>
            <a:spLocks noGrp="1"/>
          </p:cNvSpPr>
          <p:nvPr>
            <p:ph/>
          </p:nvPr>
        </p:nvSpPr>
        <p:spPr>
          <a:xfrm>
            <a:off x="6207840" y="1905120"/>
            <a:ext cx="446184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494" name="PlaceHolder 4"/>
          <p:cNvSpPr>
            <a:spLocks noGrp="1"/>
          </p:cNvSpPr>
          <p:nvPr>
            <p:ph/>
          </p:nvPr>
        </p:nvSpPr>
        <p:spPr>
          <a:xfrm>
            <a:off x="6207840" y="4133880"/>
            <a:ext cx="446184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862E01E-2104-4651-9E31-E7645629998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PlaceHolder 1"/>
          <p:cNvSpPr>
            <a:spLocks noGrp="1"/>
          </p:cNvSpPr>
          <p:nvPr>
            <p:ph type="title"/>
          </p:nvPr>
        </p:nvSpPr>
        <p:spPr>
          <a:xfrm>
            <a:off x="1522440" y="274680"/>
            <a:ext cx="9143640" cy="102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496" name="PlaceHolder 2"/>
          <p:cNvSpPr>
            <a:spLocks noGrp="1"/>
          </p:cNvSpPr>
          <p:nvPr>
            <p:ph/>
          </p:nvPr>
        </p:nvSpPr>
        <p:spPr>
          <a:xfrm>
            <a:off x="1522440" y="1905120"/>
            <a:ext cx="446184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497" name="PlaceHolder 3"/>
          <p:cNvSpPr>
            <a:spLocks noGrp="1"/>
          </p:cNvSpPr>
          <p:nvPr>
            <p:ph/>
          </p:nvPr>
        </p:nvSpPr>
        <p:spPr>
          <a:xfrm>
            <a:off x="6207840" y="1905120"/>
            <a:ext cx="446184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498" name="PlaceHolder 4"/>
          <p:cNvSpPr>
            <a:spLocks noGrp="1"/>
          </p:cNvSpPr>
          <p:nvPr>
            <p:ph/>
          </p:nvPr>
        </p:nvSpPr>
        <p:spPr>
          <a:xfrm>
            <a:off x="1522440" y="4133880"/>
            <a:ext cx="914364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860A48D-6EF4-4C55-B5EE-05E7DFDD344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PlaceHolder 1"/>
          <p:cNvSpPr>
            <a:spLocks noGrp="1"/>
          </p:cNvSpPr>
          <p:nvPr>
            <p:ph type="title"/>
          </p:nvPr>
        </p:nvSpPr>
        <p:spPr>
          <a:xfrm>
            <a:off x="1522440" y="274680"/>
            <a:ext cx="9143640" cy="102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500" name="PlaceHolder 2"/>
          <p:cNvSpPr>
            <a:spLocks noGrp="1"/>
          </p:cNvSpPr>
          <p:nvPr>
            <p:ph/>
          </p:nvPr>
        </p:nvSpPr>
        <p:spPr>
          <a:xfrm>
            <a:off x="1522440" y="1905120"/>
            <a:ext cx="914364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501" name="PlaceHolder 3"/>
          <p:cNvSpPr>
            <a:spLocks noGrp="1"/>
          </p:cNvSpPr>
          <p:nvPr>
            <p:ph/>
          </p:nvPr>
        </p:nvSpPr>
        <p:spPr>
          <a:xfrm>
            <a:off x="1522440" y="4133880"/>
            <a:ext cx="914364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3028840-219B-49C7-899A-3637655E153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title"/>
          </p:nvPr>
        </p:nvSpPr>
        <p:spPr>
          <a:xfrm>
            <a:off x="1522440" y="274680"/>
            <a:ext cx="9143640" cy="102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503" name="PlaceHolder 2"/>
          <p:cNvSpPr>
            <a:spLocks noGrp="1"/>
          </p:cNvSpPr>
          <p:nvPr>
            <p:ph/>
          </p:nvPr>
        </p:nvSpPr>
        <p:spPr>
          <a:xfrm>
            <a:off x="1522440" y="1905120"/>
            <a:ext cx="446184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504" name="PlaceHolder 3"/>
          <p:cNvSpPr>
            <a:spLocks noGrp="1"/>
          </p:cNvSpPr>
          <p:nvPr>
            <p:ph/>
          </p:nvPr>
        </p:nvSpPr>
        <p:spPr>
          <a:xfrm>
            <a:off x="6207840" y="1905120"/>
            <a:ext cx="446184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505" name="PlaceHolder 4"/>
          <p:cNvSpPr>
            <a:spLocks noGrp="1"/>
          </p:cNvSpPr>
          <p:nvPr>
            <p:ph/>
          </p:nvPr>
        </p:nvSpPr>
        <p:spPr>
          <a:xfrm>
            <a:off x="1522440" y="4133880"/>
            <a:ext cx="446184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506" name="PlaceHolder 5"/>
          <p:cNvSpPr>
            <a:spLocks noGrp="1"/>
          </p:cNvSpPr>
          <p:nvPr>
            <p:ph/>
          </p:nvPr>
        </p:nvSpPr>
        <p:spPr>
          <a:xfrm>
            <a:off x="6207840" y="4133880"/>
            <a:ext cx="446184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4E4B82D-CF34-4F95-9028-B17F9B31A5B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1"/>
          <p:cNvSpPr>
            <a:spLocks noGrp="1"/>
          </p:cNvSpPr>
          <p:nvPr>
            <p:ph type="title"/>
          </p:nvPr>
        </p:nvSpPr>
        <p:spPr>
          <a:xfrm>
            <a:off x="1522440" y="274680"/>
            <a:ext cx="9143640" cy="102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508" name="PlaceHolder 2"/>
          <p:cNvSpPr>
            <a:spLocks noGrp="1"/>
          </p:cNvSpPr>
          <p:nvPr>
            <p:ph/>
          </p:nvPr>
        </p:nvSpPr>
        <p:spPr>
          <a:xfrm>
            <a:off x="1522440" y="1905120"/>
            <a:ext cx="294408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509" name="PlaceHolder 3"/>
          <p:cNvSpPr>
            <a:spLocks noGrp="1"/>
          </p:cNvSpPr>
          <p:nvPr>
            <p:ph/>
          </p:nvPr>
        </p:nvSpPr>
        <p:spPr>
          <a:xfrm>
            <a:off x="4614120" y="1905120"/>
            <a:ext cx="294408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510" name="PlaceHolder 4"/>
          <p:cNvSpPr>
            <a:spLocks noGrp="1"/>
          </p:cNvSpPr>
          <p:nvPr>
            <p:ph/>
          </p:nvPr>
        </p:nvSpPr>
        <p:spPr>
          <a:xfrm>
            <a:off x="7705800" y="1905120"/>
            <a:ext cx="294408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511" name="PlaceHolder 5"/>
          <p:cNvSpPr>
            <a:spLocks noGrp="1"/>
          </p:cNvSpPr>
          <p:nvPr>
            <p:ph/>
          </p:nvPr>
        </p:nvSpPr>
        <p:spPr>
          <a:xfrm>
            <a:off x="1522440" y="4133880"/>
            <a:ext cx="294408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512" name="PlaceHolder 6"/>
          <p:cNvSpPr>
            <a:spLocks noGrp="1"/>
          </p:cNvSpPr>
          <p:nvPr>
            <p:ph/>
          </p:nvPr>
        </p:nvSpPr>
        <p:spPr>
          <a:xfrm>
            <a:off x="4614120" y="4133880"/>
            <a:ext cx="294408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513" name="PlaceHolder 7"/>
          <p:cNvSpPr>
            <a:spLocks noGrp="1"/>
          </p:cNvSpPr>
          <p:nvPr>
            <p:ph/>
          </p:nvPr>
        </p:nvSpPr>
        <p:spPr>
          <a:xfrm>
            <a:off x="7705800" y="4133880"/>
            <a:ext cx="294408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2A8E4F3-ECC0-461C-B788-6AC1A0A37F1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1522440" y="274680"/>
            <a:ext cx="9143640" cy="102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1522440" y="274680"/>
            <a:ext cx="9143640" cy="473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tr-T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1522440" y="274680"/>
            <a:ext cx="9143640" cy="102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1522440" y="1905120"/>
            <a:ext cx="446184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6207840" y="1905120"/>
            <a:ext cx="4461840" cy="426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/>
          </p:nvPr>
        </p:nvSpPr>
        <p:spPr>
          <a:xfrm>
            <a:off x="1522440" y="4133880"/>
            <a:ext cx="446184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522440" y="274680"/>
            <a:ext cx="9143640" cy="102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1522440" y="1905120"/>
            <a:ext cx="4461840" cy="426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6207840" y="1905120"/>
            <a:ext cx="446184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/>
          </p:nvPr>
        </p:nvSpPr>
        <p:spPr>
          <a:xfrm>
            <a:off x="6207840" y="4133880"/>
            <a:ext cx="446184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1522440" y="274680"/>
            <a:ext cx="9143640" cy="102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1522440" y="1905120"/>
            <a:ext cx="446184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6207840" y="1905120"/>
            <a:ext cx="446184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/>
          </p:nvPr>
        </p:nvSpPr>
        <p:spPr>
          <a:xfrm>
            <a:off x="1522440" y="4133880"/>
            <a:ext cx="9143640" cy="20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2440" y="1905120"/>
            <a:ext cx="9143640" cy="26665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5400" spc="-1" strike="noStrike">
                <a:solidFill>
                  <a:srgbClr val="ffffff"/>
                </a:solidFill>
                <a:latin typeface="Consolas"/>
              </a:rPr>
              <a:t>Click to edit Master title style</a:t>
            </a:r>
            <a:endParaRPr b="0" lang="en-US" sz="5400" spc="-1" strike="noStrike">
              <a:solidFill>
                <a:srgbClr val="ffffff"/>
              </a:solidFill>
              <a:latin typeface="Corbel"/>
            </a:endParaRPr>
          </a:p>
        </p:txBody>
      </p:sp>
      <p:grpSp>
        <p:nvGrpSpPr>
          <p:cNvPr id="1" name="line"/>
          <p:cNvGrpSpPr/>
          <p:nvPr/>
        </p:nvGrpSpPr>
        <p:grpSpPr>
          <a:xfrm>
            <a:off x="1584720" y="4724280"/>
            <a:ext cx="8632080" cy="63720"/>
            <a:chOff x="1584720" y="4724280"/>
            <a:chExt cx="8632080" cy="63720"/>
          </a:xfrm>
        </p:grpSpPr>
        <p:sp>
          <p:nvSpPr>
            <p:cNvPr id="2" name="Freeform 5"/>
            <p:cNvSpPr/>
            <p:nvPr/>
          </p:nvSpPr>
          <p:spPr>
            <a:xfrm>
              <a:off x="9984600" y="4750560"/>
              <a:ext cx="232200" cy="7200"/>
            </a:xfrm>
            <a:custGeom>
              <a:avLst/>
              <a:gdLst>
                <a:gd name="textAreaLeft" fmla="*/ 0 w 232200"/>
                <a:gd name="textAreaRight" fmla="*/ 232560 w 232200"/>
                <a:gd name="textAreaTop" fmla="*/ 0 h 7200"/>
                <a:gd name="textAreaBottom" fmla="*/ 7560 h 7200"/>
              </a:gdLst>
              <a:ahLst/>
              <a:rect l="textAreaLeft" t="textAreaTop" r="textAreaRight" b="textAreaBottom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600" bIns="36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3" name="Freeform 6"/>
            <p:cNvSpPr/>
            <p:nvPr/>
          </p:nvSpPr>
          <p:spPr>
            <a:xfrm>
              <a:off x="9768600" y="4745160"/>
              <a:ext cx="228960" cy="10440"/>
            </a:xfrm>
            <a:custGeom>
              <a:avLst/>
              <a:gdLst>
                <a:gd name="textAreaLeft" fmla="*/ 0 w 228960"/>
                <a:gd name="textAreaRight" fmla="*/ 229320 w 228960"/>
                <a:gd name="textAreaTop" fmla="*/ 0 h 10440"/>
                <a:gd name="textAreaBottom" fmla="*/ 10800 h 10440"/>
              </a:gdLst>
              <a:ahLst/>
              <a:rect l="textAreaLeft" t="textAreaTop" r="textAreaRight" b="textAreaBottom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5400" bIns="54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4" name="Freeform 7"/>
            <p:cNvSpPr/>
            <p:nvPr/>
          </p:nvSpPr>
          <p:spPr>
            <a:xfrm>
              <a:off x="9983520" y="4754880"/>
              <a:ext cx="360" cy="36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" h="0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60" bIns="3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5" name="Freeform 8"/>
            <p:cNvSpPr/>
            <p:nvPr/>
          </p:nvSpPr>
          <p:spPr>
            <a:xfrm>
              <a:off x="4983480" y="4761000"/>
              <a:ext cx="210600" cy="6120"/>
            </a:xfrm>
            <a:custGeom>
              <a:avLst/>
              <a:gdLst>
                <a:gd name="textAreaLeft" fmla="*/ 0 w 210600"/>
                <a:gd name="textAreaRight" fmla="*/ 210960 w 210600"/>
                <a:gd name="textAreaTop" fmla="*/ 0 h 6120"/>
                <a:gd name="textAreaBottom" fmla="*/ 6480 h 6120"/>
              </a:gdLst>
              <a:ahLst/>
              <a:rect l="textAreaLeft" t="textAreaTop" r="textAreaRight" b="textAreaBottom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240" bIns="324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6" name="Freeform 9"/>
            <p:cNvSpPr/>
            <p:nvPr/>
          </p:nvSpPr>
          <p:spPr>
            <a:xfrm>
              <a:off x="1814760" y="4763160"/>
              <a:ext cx="22320" cy="1080"/>
            </a:xfrm>
            <a:custGeom>
              <a:avLst/>
              <a:gdLst>
                <a:gd name="textAreaLeft" fmla="*/ 0 w 22320"/>
                <a:gd name="textAreaRight" fmla="*/ 22680 w 22320"/>
                <a:gd name="textAreaTop" fmla="*/ 0 h 1080"/>
                <a:gd name="textAreaBottom" fmla="*/ 1440 h 1080"/>
              </a:gdLst>
              <a:ahLst/>
              <a:rect l="textAreaLeft" t="textAreaTop" r="textAreaRight" b="textAreaBottom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720" bIns="72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7" name="Freeform 10"/>
            <p:cNvSpPr/>
            <p:nvPr/>
          </p:nvSpPr>
          <p:spPr>
            <a:xfrm>
              <a:off x="4928400" y="4769280"/>
              <a:ext cx="31320" cy="1440"/>
            </a:xfrm>
            <a:custGeom>
              <a:avLst/>
              <a:gdLst>
                <a:gd name="textAreaLeft" fmla="*/ 0 w 31320"/>
                <a:gd name="textAreaRight" fmla="*/ 31680 w 313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720" bIns="72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8" name="Freeform 11"/>
            <p:cNvSpPr/>
            <p:nvPr/>
          </p:nvSpPr>
          <p:spPr>
            <a:xfrm>
              <a:off x="5164560" y="4739760"/>
              <a:ext cx="13680" cy="1080"/>
            </a:xfrm>
            <a:custGeom>
              <a:avLst/>
              <a:gdLst>
                <a:gd name="textAreaLeft" fmla="*/ 0 w 13680"/>
                <a:gd name="textAreaRight" fmla="*/ 14040 w 13680"/>
                <a:gd name="textAreaTop" fmla="*/ 0 h 1080"/>
                <a:gd name="textAreaBottom" fmla="*/ 1440 h 1080"/>
              </a:gdLst>
              <a:ahLst/>
              <a:rect l="textAreaLeft" t="textAreaTop" r="textAreaRight" b="textAreaBottom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720" bIns="72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9" name="Freeform 12"/>
            <p:cNvSpPr/>
            <p:nvPr/>
          </p:nvSpPr>
          <p:spPr>
            <a:xfrm>
              <a:off x="4233600" y="4777560"/>
              <a:ext cx="9720" cy="360"/>
            </a:xfrm>
            <a:custGeom>
              <a:avLst/>
              <a:gdLst>
                <a:gd name="textAreaLeft" fmla="*/ 0 w 9720"/>
                <a:gd name="textAreaRight" fmla="*/ 10080 w 97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1" h="0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60" bIns="3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10" name="Freeform 13"/>
            <p:cNvSpPr/>
            <p:nvPr/>
          </p:nvSpPr>
          <p:spPr>
            <a:xfrm>
              <a:off x="5441040" y="4728240"/>
              <a:ext cx="164160" cy="7920"/>
            </a:xfrm>
            <a:custGeom>
              <a:avLst/>
              <a:gdLst>
                <a:gd name="textAreaLeft" fmla="*/ 0 w 164160"/>
                <a:gd name="textAreaRight" fmla="*/ 164520 w 164160"/>
                <a:gd name="textAreaTop" fmla="*/ 0 h 7920"/>
                <a:gd name="textAreaBottom" fmla="*/ 8280 h 7920"/>
              </a:gdLst>
              <a:ahLst/>
              <a:rect l="textAreaLeft" t="textAreaTop" r="textAreaRight" b="textAreaBottom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960" bIns="39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11" name="Freeform 14"/>
            <p:cNvSpPr/>
            <p:nvPr/>
          </p:nvSpPr>
          <p:spPr>
            <a:xfrm>
              <a:off x="2793240" y="4750560"/>
              <a:ext cx="360" cy="36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" h="0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60" bIns="3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12" name="Freeform 15"/>
            <p:cNvSpPr/>
            <p:nvPr/>
          </p:nvSpPr>
          <p:spPr>
            <a:xfrm>
              <a:off x="2794320" y="4749840"/>
              <a:ext cx="17640" cy="360"/>
            </a:xfrm>
            <a:custGeom>
              <a:avLst/>
              <a:gdLst>
                <a:gd name="textAreaLeft" fmla="*/ 0 w 17640"/>
                <a:gd name="textAreaRight" fmla="*/ 18000 w 176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60" bIns="3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13" name="Freeform 16"/>
            <p:cNvSpPr/>
            <p:nvPr/>
          </p:nvSpPr>
          <p:spPr>
            <a:xfrm>
              <a:off x="4959720" y="4767480"/>
              <a:ext cx="23400" cy="1440"/>
            </a:xfrm>
            <a:custGeom>
              <a:avLst/>
              <a:gdLst>
                <a:gd name="textAreaLeft" fmla="*/ 0 w 23400"/>
                <a:gd name="textAreaRight" fmla="*/ 23760 w 2340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720" bIns="72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14" name="Freeform 17"/>
            <p:cNvSpPr/>
            <p:nvPr/>
          </p:nvSpPr>
          <p:spPr>
            <a:xfrm>
              <a:off x="5025240" y="4760640"/>
              <a:ext cx="80640" cy="1440"/>
            </a:xfrm>
            <a:custGeom>
              <a:avLst/>
              <a:gdLst>
                <a:gd name="textAreaLeft" fmla="*/ 0 w 80640"/>
                <a:gd name="textAreaRight" fmla="*/ 81000 w 8064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720" bIns="72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15" name="Freeform 18"/>
            <p:cNvSpPr/>
            <p:nvPr/>
          </p:nvSpPr>
          <p:spPr>
            <a:xfrm>
              <a:off x="3979800" y="4766760"/>
              <a:ext cx="948240" cy="19800"/>
            </a:xfrm>
            <a:custGeom>
              <a:avLst/>
              <a:gdLst>
                <a:gd name="textAreaLeft" fmla="*/ 0 w 948240"/>
                <a:gd name="textAreaRight" fmla="*/ 948600 w 948240"/>
                <a:gd name="textAreaTop" fmla="*/ 0 h 19800"/>
                <a:gd name="textAreaBottom" fmla="*/ 20160 h 19800"/>
              </a:gdLst>
              <a:ahLst/>
              <a:rect l="textAreaLeft" t="textAreaTop" r="textAreaRight" b="textAreaBottom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10080" bIns="100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16" name="Freeform 19"/>
            <p:cNvSpPr/>
            <p:nvPr/>
          </p:nvSpPr>
          <p:spPr>
            <a:xfrm>
              <a:off x="4614840" y="4771800"/>
              <a:ext cx="9720" cy="360"/>
            </a:xfrm>
            <a:custGeom>
              <a:avLst/>
              <a:gdLst>
                <a:gd name="textAreaLeft" fmla="*/ 0 w 9720"/>
                <a:gd name="textAreaRight" fmla="*/ 10080 w 97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0" h="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60" bIns="3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17" name="Freeform 20"/>
            <p:cNvSpPr/>
            <p:nvPr/>
          </p:nvSpPr>
          <p:spPr>
            <a:xfrm>
              <a:off x="4433760" y="4775040"/>
              <a:ext cx="10800" cy="360"/>
            </a:xfrm>
            <a:custGeom>
              <a:avLst/>
              <a:gdLst>
                <a:gd name="textAreaLeft" fmla="*/ 0 w 10800"/>
                <a:gd name="textAreaRight" fmla="*/ 11160 w 108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2" h="0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60" bIns="3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18" name="Freeform 21"/>
            <p:cNvSpPr/>
            <p:nvPr/>
          </p:nvSpPr>
          <p:spPr>
            <a:xfrm>
              <a:off x="4940280" y="4762440"/>
              <a:ext cx="22320" cy="360"/>
            </a:xfrm>
            <a:custGeom>
              <a:avLst/>
              <a:gdLst>
                <a:gd name="textAreaLeft" fmla="*/ 0 w 22320"/>
                <a:gd name="textAreaRight" fmla="*/ 22680 w 22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60" bIns="3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19" name="Freeform 22"/>
            <p:cNvSpPr/>
            <p:nvPr/>
          </p:nvSpPr>
          <p:spPr>
            <a:xfrm>
              <a:off x="4963680" y="4766760"/>
              <a:ext cx="9000" cy="360"/>
            </a:xfrm>
            <a:custGeom>
              <a:avLst/>
              <a:gdLst>
                <a:gd name="textAreaLeft" fmla="*/ 0 w 9000"/>
                <a:gd name="textAreaRight" fmla="*/ 9360 w 90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60" bIns="3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20" name="Freeform 23"/>
            <p:cNvSpPr/>
            <p:nvPr/>
          </p:nvSpPr>
          <p:spPr>
            <a:xfrm>
              <a:off x="3857760" y="4763160"/>
              <a:ext cx="11520" cy="1080"/>
            </a:xfrm>
            <a:custGeom>
              <a:avLst/>
              <a:gdLst>
                <a:gd name="textAreaLeft" fmla="*/ 0 w 11520"/>
                <a:gd name="textAreaRight" fmla="*/ 11880 w 11520"/>
                <a:gd name="textAreaTop" fmla="*/ 0 h 1080"/>
                <a:gd name="textAreaBottom" fmla="*/ 1440 h 1080"/>
              </a:gdLst>
              <a:ahLst/>
              <a:rect l="textAreaLeft" t="textAreaTop" r="textAreaRight" b="textAreaBottom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720" bIns="72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21" name="Freeform 24"/>
            <p:cNvSpPr/>
            <p:nvPr/>
          </p:nvSpPr>
          <p:spPr>
            <a:xfrm>
              <a:off x="4120200" y="4767480"/>
              <a:ext cx="533880" cy="7920"/>
            </a:xfrm>
            <a:custGeom>
              <a:avLst/>
              <a:gdLst>
                <a:gd name="textAreaLeft" fmla="*/ 0 w 533880"/>
                <a:gd name="textAreaRight" fmla="*/ 534240 w 533880"/>
                <a:gd name="textAreaTop" fmla="*/ 0 h 7920"/>
                <a:gd name="textAreaBottom" fmla="*/ 8280 h 7920"/>
              </a:gdLst>
              <a:ahLst/>
              <a:rect l="textAreaLeft" t="textAreaTop" r="textAreaRight" b="textAreaBottom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960" bIns="39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22" name="Freeform 25"/>
            <p:cNvSpPr/>
            <p:nvPr/>
          </p:nvSpPr>
          <p:spPr>
            <a:xfrm>
              <a:off x="4862880" y="4764240"/>
              <a:ext cx="8280" cy="360"/>
            </a:xfrm>
            <a:custGeom>
              <a:avLst/>
              <a:gdLst>
                <a:gd name="textAreaLeft" fmla="*/ 0 w 8280"/>
                <a:gd name="textAreaRight" fmla="*/ 8640 w 82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9" h="0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60" bIns="3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23" name="Freeform 26"/>
            <p:cNvSpPr/>
            <p:nvPr/>
          </p:nvSpPr>
          <p:spPr>
            <a:xfrm>
              <a:off x="4884120" y="4769280"/>
              <a:ext cx="524160" cy="12240"/>
            </a:xfrm>
            <a:custGeom>
              <a:avLst/>
              <a:gdLst>
                <a:gd name="textAreaLeft" fmla="*/ 0 w 524160"/>
                <a:gd name="textAreaRight" fmla="*/ 524520 w 524160"/>
                <a:gd name="textAreaTop" fmla="*/ 0 h 12240"/>
                <a:gd name="textAreaBottom" fmla="*/ 12600 h 12240"/>
              </a:gdLst>
              <a:ahLst/>
              <a:rect l="textAreaLeft" t="textAreaTop" r="textAreaRight" b="textAreaBottom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6120" bIns="612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24" name="Freeform 27"/>
            <p:cNvSpPr/>
            <p:nvPr/>
          </p:nvSpPr>
          <p:spPr>
            <a:xfrm>
              <a:off x="9469080" y="4745880"/>
              <a:ext cx="9000" cy="1080"/>
            </a:xfrm>
            <a:custGeom>
              <a:avLst/>
              <a:gdLst>
                <a:gd name="textAreaLeft" fmla="*/ 0 w 9000"/>
                <a:gd name="textAreaRight" fmla="*/ 9360 w 9000"/>
                <a:gd name="textAreaTop" fmla="*/ 0 h 1080"/>
                <a:gd name="textAreaBottom" fmla="*/ 1440 h 1080"/>
              </a:gdLst>
              <a:ahLst/>
              <a:rect l="textAreaLeft" t="textAreaTop" r="textAreaRight" b="textAreaBottom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720" bIns="72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25" name="Freeform 28"/>
            <p:cNvSpPr/>
            <p:nvPr/>
          </p:nvSpPr>
          <p:spPr>
            <a:xfrm>
              <a:off x="6593760" y="4739760"/>
              <a:ext cx="18720" cy="360"/>
            </a:xfrm>
            <a:custGeom>
              <a:avLst/>
              <a:gdLst>
                <a:gd name="textAreaLeft" fmla="*/ 0 w 18720"/>
                <a:gd name="textAreaRight" fmla="*/ 19080 w 187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0" h="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60" bIns="3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26" name="Freeform 29"/>
            <p:cNvSpPr/>
            <p:nvPr/>
          </p:nvSpPr>
          <p:spPr>
            <a:xfrm>
              <a:off x="7015320" y="4728240"/>
              <a:ext cx="26280" cy="360"/>
            </a:xfrm>
            <a:custGeom>
              <a:avLst/>
              <a:gdLst>
                <a:gd name="textAreaLeft" fmla="*/ 0 w 26280"/>
                <a:gd name="textAreaRight" fmla="*/ 26640 w 262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60" bIns="3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27" name="Freeform 30"/>
            <p:cNvSpPr/>
            <p:nvPr/>
          </p:nvSpPr>
          <p:spPr>
            <a:xfrm>
              <a:off x="9240840" y="4745160"/>
              <a:ext cx="4320" cy="3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" h="0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60" bIns="3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28" name="Freeform 31"/>
            <p:cNvSpPr/>
            <p:nvPr/>
          </p:nvSpPr>
          <p:spPr>
            <a:xfrm>
              <a:off x="7859880" y="4737240"/>
              <a:ext cx="14760" cy="360"/>
            </a:xfrm>
            <a:custGeom>
              <a:avLst/>
              <a:gdLst>
                <a:gd name="textAreaLeft" fmla="*/ 0 w 14760"/>
                <a:gd name="textAreaRight" fmla="*/ 15120 w 147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6" h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60" bIns="3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29" name="Freeform 32"/>
            <p:cNvSpPr/>
            <p:nvPr/>
          </p:nvSpPr>
          <p:spPr>
            <a:xfrm>
              <a:off x="7009560" y="4728960"/>
              <a:ext cx="4320" cy="3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" h="0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60" bIns="3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30" name="Freeform 33"/>
            <p:cNvSpPr/>
            <p:nvPr/>
          </p:nvSpPr>
          <p:spPr>
            <a:xfrm>
              <a:off x="6395040" y="4730760"/>
              <a:ext cx="12240" cy="360"/>
            </a:xfrm>
            <a:custGeom>
              <a:avLst/>
              <a:gdLst>
                <a:gd name="textAreaLeft" fmla="*/ 0 w 12240"/>
                <a:gd name="textAreaRight" fmla="*/ 12600 w 122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3" h="0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60" bIns="3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31" name="Freeform 34"/>
            <p:cNvSpPr/>
            <p:nvPr/>
          </p:nvSpPr>
          <p:spPr>
            <a:xfrm>
              <a:off x="6422760" y="4739040"/>
              <a:ext cx="11520" cy="360"/>
            </a:xfrm>
            <a:custGeom>
              <a:avLst/>
              <a:gdLst>
                <a:gd name="textAreaLeft" fmla="*/ 0 w 11520"/>
                <a:gd name="textAreaRight" fmla="*/ 11880 w 115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60" bIns="3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32" name="Freeform 35"/>
            <p:cNvSpPr/>
            <p:nvPr/>
          </p:nvSpPr>
          <p:spPr>
            <a:xfrm>
              <a:off x="5760360" y="4734360"/>
              <a:ext cx="24840" cy="360"/>
            </a:xfrm>
            <a:custGeom>
              <a:avLst/>
              <a:gdLst>
                <a:gd name="textAreaLeft" fmla="*/ 0 w 24840"/>
                <a:gd name="textAreaRight" fmla="*/ 25200 w 248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6" h="0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60" bIns="3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33" name="Freeform 36"/>
            <p:cNvSpPr/>
            <p:nvPr/>
          </p:nvSpPr>
          <p:spPr>
            <a:xfrm>
              <a:off x="6363720" y="4737240"/>
              <a:ext cx="4320" cy="108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1080"/>
                <a:gd name="textAreaBottom" fmla="*/ 1440 h 1080"/>
              </a:gdLst>
              <a:ahLst/>
              <a:rect l="textAreaLeft" t="textAreaTop" r="textAreaRight" b="textAreaBottom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720" bIns="72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34" name="Freeform 37"/>
            <p:cNvSpPr/>
            <p:nvPr/>
          </p:nvSpPr>
          <p:spPr>
            <a:xfrm>
              <a:off x="9627480" y="4756680"/>
              <a:ext cx="2880" cy="360"/>
            </a:xfrm>
            <a:custGeom>
              <a:avLst/>
              <a:gdLst>
                <a:gd name="textAreaLeft" fmla="*/ 0 w 2880"/>
                <a:gd name="textAreaRight" fmla="*/ 3240 w 28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" h="0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60" bIns="3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35" name="Freeform 38"/>
            <p:cNvSpPr/>
            <p:nvPr/>
          </p:nvSpPr>
          <p:spPr>
            <a:xfrm>
              <a:off x="9691200" y="4752360"/>
              <a:ext cx="22320" cy="360"/>
            </a:xfrm>
            <a:custGeom>
              <a:avLst/>
              <a:gdLst>
                <a:gd name="textAreaLeft" fmla="*/ 0 w 22320"/>
                <a:gd name="textAreaRight" fmla="*/ 22680 w 22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4" h="0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60" bIns="3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36" name="Freeform 39"/>
            <p:cNvSpPr/>
            <p:nvPr/>
          </p:nvSpPr>
          <p:spPr>
            <a:xfrm>
              <a:off x="8226720" y="4741560"/>
              <a:ext cx="27360" cy="1440"/>
            </a:xfrm>
            <a:custGeom>
              <a:avLst/>
              <a:gdLst>
                <a:gd name="textAreaLeft" fmla="*/ 0 w 27360"/>
                <a:gd name="textAreaRight" fmla="*/ 27720 w 2736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720" bIns="72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37" name="Freeform 40"/>
            <p:cNvSpPr/>
            <p:nvPr/>
          </p:nvSpPr>
          <p:spPr>
            <a:xfrm>
              <a:off x="9504000" y="4773960"/>
              <a:ext cx="16920" cy="1080"/>
            </a:xfrm>
            <a:custGeom>
              <a:avLst/>
              <a:gdLst>
                <a:gd name="textAreaLeft" fmla="*/ 0 w 16920"/>
                <a:gd name="textAreaRight" fmla="*/ 17280 w 16920"/>
                <a:gd name="textAreaTop" fmla="*/ 0 h 1080"/>
                <a:gd name="textAreaBottom" fmla="*/ 1440 h 1080"/>
              </a:gdLst>
              <a:ahLst/>
              <a:rect l="textAreaLeft" t="textAreaTop" r="textAreaRight" b="textAreaBottom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720" bIns="72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38" name="Freeform 41"/>
            <p:cNvSpPr/>
            <p:nvPr/>
          </p:nvSpPr>
          <p:spPr>
            <a:xfrm>
              <a:off x="9521280" y="4773240"/>
              <a:ext cx="12240" cy="360"/>
            </a:xfrm>
            <a:custGeom>
              <a:avLst/>
              <a:gdLst>
                <a:gd name="textAreaLeft" fmla="*/ 0 w 12240"/>
                <a:gd name="textAreaRight" fmla="*/ 12600 w 122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60" bIns="3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39" name="Freeform 42"/>
            <p:cNvSpPr/>
            <p:nvPr/>
          </p:nvSpPr>
          <p:spPr>
            <a:xfrm>
              <a:off x="8048880" y="4766760"/>
              <a:ext cx="7560" cy="360"/>
            </a:xfrm>
            <a:custGeom>
              <a:avLst/>
              <a:gdLst>
                <a:gd name="textAreaLeft" fmla="*/ 0 w 7560"/>
                <a:gd name="textAreaRight" fmla="*/ 7920 w 75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60" bIns="3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40" name="Freeform 43"/>
            <p:cNvSpPr/>
            <p:nvPr/>
          </p:nvSpPr>
          <p:spPr>
            <a:xfrm>
              <a:off x="9633960" y="4744080"/>
              <a:ext cx="225000" cy="9000"/>
            </a:xfrm>
            <a:custGeom>
              <a:avLst/>
              <a:gdLst>
                <a:gd name="textAreaLeft" fmla="*/ 0 w 225000"/>
                <a:gd name="textAreaRight" fmla="*/ 225360 w 225000"/>
                <a:gd name="textAreaTop" fmla="*/ 0 h 9000"/>
                <a:gd name="textAreaBottom" fmla="*/ 9360 h 9000"/>
              </a:gdLst>
              <a:ahLst/>
              <a:rect l="textAreaLeft" t="textAreaTop" r="textAreaRight" b="textAreaBottom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4680" bIns="46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41" name="Freeform 44"/>
            <p:cNvSpPr/>
            <p:nvPr/>
          </p:nvSpPr>
          <p:spPr>
            <a:xfrm>
              <a:off x="9669960" y="4769280"/>
              <a:ext cx="4320" cy="3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" h="0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60" bIns="3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42" name="Freeform 45"/>
            <p:cNvSpPr/>
            <p:nvPr/>
          </p:nvSpPr>
          <p:spPr>
            <a:xfrm>
              <a:off x="5782320" y="4773960"/>
              <a:ext cx="8280" cy="1080"/>
            </a:xfrm>
            <a:custGeom>
              <a:avLst/>
              <a:gdLst>
                <a:gd name="textAreaLeft" fmla="*/ 0 w 8280"/>
                <a:gd name="textAreaRight" fmla="*/ 8640 w 8280"/>
                <a:gd name="textAreaTop" fmla="*/ 0 h 1080"/>
                <a:gd name="textAreaBottom" fmla="*/ 1440 h 1080"/>
              </a:gdLst>
              <a:ahLst/>
              <a:rect l="textAreaLeft" t="textAreaTop" r="textAreaRight" b="textAreaBottom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720" bIns="72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43" name="Freeform 46"/>
            <p:cNvSpPr/>
            <p:nvPr/>
          </p:nvSpPr>
          <p:spPr>
            <a:xfrm>
              <a:off x="9614880" y="4759200"/>
              <a:ext cx="360" cy="36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60" bIns="3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44" name="Freeform 47"/>
            <p:cNvSpPr/>
            <p:nvPr/>
          </p:nvSpPr>
          <p:spPr>
            <a:xfrm>
              <a:off x="5983920" y="4773960"/>
              <a:ext cx="2160" cy="360"/>
            </a:xfrm>
            <a:custGeom>
              <a:avLst/>
              <a:gdLst>
                <a:gd name="textAreaLeft" fmla="*/ 0 w 2160"/>
                <a:gd name="textAreaRight" fmla="*/ 2520 w 21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" h="0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60" bIns="3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45" name="Freeform 48"/>
            <p:cNvSpPr/>
            <p:nvPr/>
          </p:nvSpPr>
          <p:spPr>
            <a:xfrm>
              <a:off x="6032880" y="4730760"/>
              <a:ext cx="4320" cy="108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1080"/>
                <a:gd name="textAreaBottom" fmla="*/ 1440 h 1080"/>
              </a:gdLst>
              <a:ahLst/>
              <a:rect l="textAreaLeft" t="textAreaTop" r="textAreaRight" b="textAreaBottom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720" bIns="72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46" name="Freeform 49"/>
            <p:cNvSpPr/>
            <p:nvPr/>
          </p:nvSpPr>
          <p:spPr>
            <a:xfrm>
              <a:off x="5986440" y="4773960"/>
              <a:ext cx="360" cy="36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60" bIns="3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47" name="Freeform 50"/>
            <p:cNvSpPr/>
            <p:nvPr/>
          </p:nvSpPr>
          <p:spPr>
            <a:xfrm>
              <a:off x="6927120" y="4764960"/>
              <a:ext cx="9000" cy="360"/>
            </a:xfrm>
            <a:custGeom>
              <a:avLst/>
              <a:gdLst>
                <a:gd name="textAreaLeft" fmla="*/ 0 w 9000"/>
                <a:gd name="textAreaRight" fmla="*/ 9360 w 90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60" bIns="3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48" name="Freeform 51"/>
            <p:cNvSpPr/>
            <p:nvPr/>
          </p:nvSpPr>
          <p:spPr>
            <a:xfrm>
              <a:off x="6745680" y="4762440"/>
              <a:ext cx="2880" cy="360"/>
            </a:xfrm>
            <a:custGeom>
              <a:avLst/>
              <a:gdLst>
                <a:gd name="textAreaLeft" fmla="*/ 0 w 2880"/>
                <a:gd name="textAreaRight" fmla="*/ 3240 w 28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" h="0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60" bIns="3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49" name="Freeform 52"/>
            <p:cNvSpPr/>
            <p:nvPr/>
          </p:nvSpPr>
          <p:spPr>
            <a:xfrm>
              <a:off x="8160840" y="4733280"/>
              <a:ext cx="21600" cy="360"/>
            </a:xfrm>
            <a:custGeom>
              <a:avLst/>
              <a:gdLst>
                <a:gd name="textAreaLeft" fmla="*/ 0 w 21600"/>
                <a:gd name="textAreaRight" fmla="*/ 21960 w 216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3" h="0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60" bIns="3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50" name="Freeform 53"/>
            <p:cNvSpPr/>
            <p:nvPr/>
          </p:nvSpPr>
          <p:spPr>
            <a:xfrm>
              <a:off x="5975280" y="4773960"/>
              <a:ext cx="8280" cy="1080"/>
            </a:xfrm>
            <a:custGeom>
              <a:avLst/>
              <a:gdLst>
                <a:gd name="textAreaLeft" fmla="*/ 0 w 8280"/>
                <a:gd name="textAreaRight" fmla="*/ 8640 w 8280"/>
                <a:gd name="textAreaTop" fmla="*/ 0 h 1080"/>
                <a:gd name="textAreaBottom" fmla="*/ 1440 h 1080"/>
              </a:gdLst>
              <a:ahLst/>
              <a:rect l="textAreaLeft" t="textAreaTop" r="textAreaRight" b="textAreaBottom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720" bIns="72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51" name="Freeform 54"/>
            <p:cNvSpPr/>
            <p:nvPr/>
          </p:nvSpPr>
          <p:spPr>
            <a:xfrm>
              <a:off x="7216920" y="4754880"/>
              <a:ext cx="5040" cy="108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0 h 1080"/>
                <a:gd name="textAreaBottom" fmla="*/ 1440 h 1080"/>
              </a:gdLst>
              <a:ahLst/>
              <a:rect l="textAreaLeft" t="textAreaTop" r="textAreaRight" b="textAreaBottom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720" bIns="72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52" name="Freeform 55"/>
            <p:cNvSpPr/>
            <p:nvPr/>
          </p:nvSpPr>
          <p:spPr>
            <a:xfrm>
              <a:off x="7188480" y="4752360"/>
              <a:ext cx="232200" cy="6120"/>
            </a:xfrm>
            <a:custGeom>
              <a:avLst/>
              <a:gdLst>
                <a:gd name="textAreaLeft" fmla="*/ 0 w 232200"/>
                <a:gd name="textAreaRight" fmla="*/ 232560 w 232200"/>
                <a:gd name="textAreaTop" fmla="*/ 0 h 6120"/>
                <a:gd name="textAreaBottom" fmla="*/ 6480 h 6120"/>
              </a:gdLst>
              <a:ahLst/>
              <a:rect l="textAreaLeft" t="textAreaTop" r="textAreaRight" b="textAreaBottom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240" bIns="324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53" name="Freeform 56"/>
            <p:cNvSpPr/>
            <p:nvPr/>
          </p:nvSpPr>
          <p:spPr>
            <a:xfrm>
              <a:off x="7300440" y="4758120"/>
              <a:ext cx="12960" cy="360"/>
            </a:xfrm>
            <a:custGeom>
              <a:avLst/>
              <a:gdLst>
                <a:gd name="textAreaLeft" fmla="*/ 0 w 12960"/>
                <a:gd name="textAreaRight" fmla="*/ 13320 w 129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4" h="0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60" bIns="3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54" name="Freeform 57"/>
            <p:cNvSpPr/>
            <p:nvPr/>
          </p:nvSpPr>
          <p:spPr>
            <a:xfrm>
              <a:off x="7655760" y="4760640"/>
              <a:ext cx="15480" cy="360"/>
            </a:xfrm>
            <a:custGeom>
              <a:avLst/>
              <a:gdLst>
                <a:gd name="textAreaLeft" fmla="*/ 0 w 15480"/>
                <a:gd name="textAreaRight" fmla="*/ 15840 w 154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60" bIns="3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55" name="Freeform 58"/>
            <p:cNvSpPr/>
            <p:nvPr/>
          </p:nvSpPr>
          <p:spPr>
            <a:xfrm>
              <a:off x="5148000" y="4760640"/>
              <a:ext cx="50040" cy="1440"/>
            </a:xfrm>
            <a:custGeom>
              <a:avLst/>
              <a:gdLst>
                <a:gd name="textAreaLeft" fmla="*/ 0 w 50040"/>
                <a:gd name="textAreaRight" fmla="*/ 50400 w 5004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720" bIns="72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56" name="Freeform 59"/>
            <p:cNvSpPr/>
            <p:nvPr/>
          </p:nvSpPr>
          <p:spPr>
            <a:xfrm>
              <a:off x="8568720" y="4754160"/>
              <a:ext cx="20160" cy="360"/>
            </a:xfrm>
            <a:custGeom>
              <a:avLst/>
              <a:gdLst>
                <a:gd name="textAreaLeft" fmla="*/ 0 w 20160"/>
                <a:gd name="textAreaRight" fmla="*/ 20520 w 201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1" h="0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60" bIns="3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57" name="Freeform 60"/>
            <p:cNvSpPr/>
            <p:nvPr/>
          </p:nvSpPr>
          <p:spPr>
            <a:xfrm>
              <a:off x="7358040" y="4752360"/>
              <a:ext cx="14760" cy="1080"/>
            </a:xfrm>
            <a:custGeom>
              <a:avLst/>
              <a:gdLst>
                <a:gd name="textAreaLeft" fmla="*/ 0 w 14760"/>
                <a:gd name="textAreaRight" fmla="*/ 15120 w 14760"/>
                <a:gd name="textAreaTop" fmla="*/ 0 h 1080"/>
                <a:gd name="textAreaBottom" fmla="*/ 1440 h 1080"/>
              </a:gdLst>
              <a:ahLst/>
              <a:rect l="textAreaLeft" t="textAreaTop" r="textAreaRight" b="textAreaBottom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720" bIns="72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58" name="Freeform 61"/>
            <p:cNvSpPr/>
            <p:nvPr/>
          </p:nvSpPr>
          <p:spPr>
            <a:xfrm>
              <a:off x="8591760" y="4758120"/>
              <a:ext cx="57240" cy="1080"/>
            </a:xfrm>
            <a:custGeom>
              <a:avLst/>
              <a:gdLst>
                <a:gd name="textAreaLeft" fmla="*/ 0 w 57240"/>
                <a:gd name="textAreaRight" fmla="*/ 57600 w 57240"/>
                <a:gd name="textAreaTop" fmla="*/ 0 h 1080"/>
                <a:gd name="textAreaBottom" fmla="*/ 1440 h 1080"/>
              </a:gdLst>
              <a:ahLst/>
              <a:rect l="textAreaLeft" t="textAreaTop" r="textAreaRight" b="textAreaBottom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720" bIns="72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59" name="Freeform 62"/>
            <p:cNvSpPr/>
            <p:nvPr/>
          </p:nvSpPr>
          <p:spPr>
            <a:xfrm>
              <a:off x="8649000" y="4758480"/>
              <a:ext cx="360" cy="360"/>
            </a:xfrm>
            <a:custGeom>
              <a:avLst/>
              <a:gdLst>
                <a:gd name="textAreaLeft" fmla="*/ 0 w 360"/>
                <a:gd name="textAreaRight" fmla="*/ 720 w 3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" h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60" bIns="3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60" name="Freeform 63"/>
            <p:cNvSpPr/>
            <p:nvPr/>
          </p:nvSpPr>
          <p:spPr>
            <a:xfrm>
              <a:off x="1584720" y="4724280"/>
              <a:ext cx="8181000" cy="53640"/>
            </a:xfrm>
            <a:custGeom>
              <a:avLst/>
              <a:gdLst>
                <a:gd name="textAreaLeft" fmla="*/ 0 w 8181000"/>
                <a:gd name="textAreaRight" fmla="*/ 8181360 w 8181000"/>
                <a:gd name="textAreaTop" fmla="*/ 0 h 53640"/>
                <a:gd name="textAreaBottom" fmla="*/ 54000 h 53640"/>
              </a:gdLst>
              <a:ahLst/>
              <a:rect l="textAreaLeft" t="textAreaTop" r="textAreaRight" b="textAreaBottom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27000" bIns="27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61" name="Freeform 64"/>
            <p:cNvSpPr/>
            <p:nvPr/>
          </p:nvSpPr>
          <p:spPr>
            <a:xfrm>
              <a:off x="9637920" y="4754880"/>
              <a:ext cx="62640" cy="1440"/>
            </a:xfrm>
            <a:custGeom>
              <a:avLst/>
              <a:gdLst>
                <a:gd name="textAreaLeft" fmla="*/ 0 w 62640"/>
                <a:gd name="textAreaRight" fmla="*/ 63000 w 6264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720" bIns="72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62" name="Freeform 65"/>
            <p:cNvSpPr/>
            <p:nvPr/>
          </p:nvSpPr>
          <p:spPr>
            <a:xfrm>
              <a:off x="9669960" y="4758120"/>
              <a:ext cx="38880" cy="360"/>
            </a:xfrm>
            <a:custGeom>
              <a:avLst/>
              <a:gdLst>
                <a:gd name="textAreaLeft" fmla="*/ 0 w 38880"/>
                <a:gd name="textAreaRight" fmla="*/ 39240 w 388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60" bIns="3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63" name="Freeform 66"/>
            <p:cNvSpPr/>
            <p:nvPr/>
          </p:nvSpPr>
          <p:spPr>
            <a:xfrm>
              <a:off x="9732240" y="4766760"/>
              <a:ext cx="123480" cy="6120"/>
            </a:xfrm>
            <a:custGeom>
              <a:avLst/>
              <a:gdLst>
                <a:gd name="textAreaLeft" fmla="*/ 0 w 123480"/>
                <a:gd name="textAreaRight" fmla="*/ 123840 w 123480"/>
                <a:gd name="textAreaTop" fmla="*/ 0 h 6120"/>
                <a:gd name="textAreaBottom" fmla="*/ 6480 h 6120"/>
              </a:gdLst>
              <a:ahLst/>
              <a:rect l="textAreaLeft" t="textAreaTop" r="textAreaRight" b="textAreaBottom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240" bIns="324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64" name="Freeform 67"/>
            <p:cNvSpPr/>
            <p:nvPr/>
          </p:nvSpPr>
          <p:spPr>
            <a:xfrm>
              <a:off x="9704880" y="4773240"/>
              <a:ext cx="36000" cy="36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60" bIns="3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65" name="Freeform 68"/>
            <p:cNvSpPr/>
            <p:nvPr/>
          </p:nvSpPr>
          <p:spPr>
            <a:xfrm>
              <a:off x="8973720" y="4736520"/>
              <a:ext cx="32760" cy="1440"/>
            </a:xfrm>
            <a:custGeom>
              <a:avLst/>
              <a:gdLst>
                <a:gd name="textAreaLeft" fmla="*/ 0 w 32760"/>
                <a:gd name="textAreaRight" fmla="*/ 33120 w 3276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720" bIns="72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66" name="Freeform 69"/>
            <p:cNvSpPr/>
            <p:nvPr/>
          </p:nvSpPr>
          <p:spPr>
            <a:xfrm>
              <a:off x="2397960" y="4738320"/>
              <a:ext cx="246240" cy="360"/>
            </a:xfrm>
            <a:custGeom>
              <a:avLst/>
              <a:gdLst>
                <a:gd name="textAreaLeft" fmla="*/ 0 w 246240"/>
                <a:gd name="textAreaRight" fmla="*/ 246600 w 2462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60" bIns="3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67" name="Freeform 70"/>
            <p:cNvSpPr/>
            <p:nvPr/>
          </p:nvSpPr>
          <p:spPr>
            <a:xfrm>
              <a:off x="8158320" y="4737240"/>
              <a:ext cx="191880" cy="5400"/>
            </a:xfrm>
            <a:custGeom>
              <a:avLst/>
              <a:gdLst>
                <a:gd name="textAreaLeft" fmla="*/ 0 w 191880"/>
                <a:gd name="textAreaRight" fmla="*/ 192240 w 191880"/>
                <a:gd name="textAreaTop" fmla="*/ 0 h 5400"/>
                <a:gd name="textAreaBottom" fmla="*/ 5760 h 5400"/>
              </a:gdLst>
              <a:ahLst/>
              <a:rect l="textAreaLeft" t="textAreaTop" r="textAreaRight" b="textAreaBottom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2880" bIns="28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68" name="Freeform 71"/>
            <p:cNvSpPr/>
            <p:nvPr/>
          </p:nvSpPr>
          <p:spPr>
            <a:xfrm>
              <a:off x="8159760" y="4733280"/>
              <a:ext cx="70560" cy="3600"/>
            </a:xfrm>
            <a:custGeom>
              <a:avLst/>
              <a:gdLst>
                <a:gd name="textAreaLeft" fmla="*/ 0 w 70560"/>
                <a:gd name="textAreaRight" fmla="*/ 70920 w 70560"/>
                <a:gd name="textAreaTop" fmla="*/ 0 h 3600"/>
                <a:gd name="textAreaBottom" fmla="*/ 3960 h 3600"/>
              </a:gdLst>
              <a:ahLst/>
              <a:rect l="textAreaLeft" t="textAreaTop" r="textAreaRight" b="textAreaBottom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1800" bIns="18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69" name="Freeform 72"/>
            <p:cNvSpPr/>
            <p:nvPr/>
          </p:nvSpPr>
          <p:spPr>
            <a:xfrm>
              <a:off x="8490600" y="4770000"/>
              <a:ext cx="19440" cy="1080"/>
            </a:xfrm>
            <a:custGeom>
              <a:avLst/>
              <a:gdLst>
                <a:gd name="textAreaLeft" fmla="*/ 0 w 19440"/>
                <a:gd name="textAreaRight" fmla="*/ 19800 w 19440"/>
                <a:gd name="textAreaTop" fmla="*/ 0 h 1080"/>
                <a:gd name="textAreaBottom" fmla="*/ 1440 h 1080"/>
              </a:gdLst>
              <a:ahLst/>
              <a:rect l="textAreaLeft" t="textAreaTop" r="textAreaRight" b="textAreaBottom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720" bIns="72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70" name="Freeform 73"/>
            <p:cNvSpPr/>
            <p:nvPr/>
          </p:nvSpPr>
          <p:spPr>
            <a:xfrm>
              <a:off x="7882560" y="4733280"/>
              <a:ext cx="32760" cy="1080"/>
            </a:xfrm>
            <a:custGeom>
              <a:avLst/>
              <a:gdLst>
                <a:gd name="textAreaLeft" fmla="*/ 0 w 32760"/>
                <a:gd name="textAreaRight" fmla="*/ 33120 w 32760"/>
                <a:gd name="textAreaTop" fmla="*/ 0 h 1080"/>
                <a:gd name="textAreaBottom" fmla="*/ 1440 h 1080"/>
              </a:gdLst>
              <a:ahLst/>
              <a:rect l="textAreaLeft" t="textAreaTop" r="textAreaRight" b="textAreaBottom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720" bIns="72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71" name="Freeform 74"/>
            <p:cNvSpPr/>
            <p:nvPr/>
          </p:nvSpPr>
          <p:spPr>
            <a:xfrm>
              <a:off x="7915680" y="4733280"/>
              <a:ext cx="7560" cy="1080"/>
            </a:xfrm>
            <a:custGeom>
              <a:avLst/>
              <a:gdLst>
                <a:gd name="textAreaLeft" fmla="*/ 0 w 7560"/>
                <a:gd name="textAreaRight" fmla="*/ 7920 w 7560"/>
                <a:gd name="textAreaTop" fmla="*/ 0 h 1080"/>
                <a:gd name="textAreaBottom" fmla="*/ 1440 h 1080"/>
              </a:gdLst>
              <a:ahLst/>
              <a:rect l="textAreaLeft" t="textAreaTop" r="textAreaRight" b="textAreaBottom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720" bIns="72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72" name="Freeform 75"/>
            <p:cNvSpPr/>
            <p:nvPr/>
          </p:nvSpPr>
          <p:spPr>
            <a:xfrm>
              <a:off x="8485200" y="4775040"/>
              <a:ext cx="44640" cy="360"/>
            </a:xfrm>
            <a:custGeom>
              <a:avLst/>
              <a:gdLst>
                <a:gd name="textAreaLeft" fmla="*/ 0 w 44640"/>
                <a:gd name="textAreaRight" fmla="*/ 45000 w 446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60" bIns="3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73" name="Freeform 76"/>
            <p:cNvSpPr/>
            <p:nvPr/>
          </p:nvSpPr>
          <p:spPr>
            <a:xfrm>
              <a:off x="8206200" y="4761000"/>
              <a:ext cx="41400" cy="1080"/>
            </a:xfrm>
            <a:custGeom>
              <a:avLst/>
              <a:gdLst>
                <a:gd name="textAreaLeft" fmla="*/ 0 w 41400"/>
                <a:gd name="textAreaRight" fmla="*/ 41760 w 41400"/>
                <a:gd name="textAreaTop" fmla="*/ 0 h 1080"/>
                <a:gd name="textAreaBottom" fmla="*/ 1440 h 1080"/>
              </a:gdLst>
              <a:ahLst/>
              <a:rect l="textAreaLeft" t="textAreaTop" r="textAreaRight" b="textAreaBottom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720" bIns="72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74" name="Freeform 77"/>
            <p:cNvSpPr/>
            <p:nvPr/>
          </p:nvSpPr>
          <p:spPr>
            <a:xfrm>
              <a:off x="7673040" y="4733280"/>
              <a:ext cx="34920" cy="1080"/>
            </a:xfrm>
            <a:custGeom>
              <a:avLst/>
              <a:gdLst>
                <a:gd name="textAreaLeft" fmla="*/ 0 w 34920"/>
                <a:gd name="textAreaRight" fmla="*/ 35280 w 34920"/>
                <a:gd name="textAreaTop" fmla="*/ 0 h 1080"/>
                <a:gd name="textAreaBottom" fmla="*/ 1440 h 1080"/>
              </a:gdLst>
              <a:ahLst/>
              <a:rect l="textAreaLeft" t="textAreaTop" r="textAreaRight" b="textAreaBottom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720" bIns="72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75" name="Freeform 78"/>
            <p:cNvSpPr/>
            <p:nvPr/>
          </p:nvSpPr>
          <p:spPr>
            <a:xfrm>
              <a:off x="7958880" y="4768920"/>
              <a:ext cx="71280" cy="1080"/>
            </a:xfrm>
            <a:custGeom>
              <a:avLst/>
              <a:gdLst>
                <a:gd name="textAreaLeft" fmla="*/ 0 w 71280"/>
                <a:gd name="textAreaRight" fmla="*/ 71640 w 71280"/>
                <a:gd name="textAreaTop" fmla="*/ 0 h 1080"/>
                <a:gd name="textAreaBottom" fmla="*/ 1440 h 1080"/>
              </a:gdLst>
              <a:ahLst/>
              <a:rect l="textAreaLeft" t="textAreaTop" r="textAreaRight" b="textAreaBottom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720" bIns="72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76" name="Freeform 79"/>
            <p:cNvSpPr/>
            <p:nvPr/>
          </p:nvSpPr>
          <p:spPr>
            <a:xfrm>
              <a:off x="7606080" y="4755960"/>
              <a:ext cx="12960" cy="360"/>
            </a:xfrm>
            <a:custGeom>
              <a:avLst/>
              <a:gdLst>
                <a:gd name="textAreaLeft" fmla="*/ 0 w 12960"/>
                <a:gd name="textAreaRight" fmla="*/ 13320 w 129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60" bIns="3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77" name="Freeform 80"/>
            <p:cNvSpPr/>
            <p:nvPr/>
          </p:nvSpPr>
          <p:spPr>
            <a:xfrm>
              <a:off x="7619400" y="4755960"/>
              <a:ext cx="38160" cy="360"/>
            </a:xfrm>
            <a:custGeom>
              <a:avLst/>
              <a:gdLst>
                <a:gd name="textAreaLeft" fmla="*/ 0 w 38160"/>
                <a:gd name="textAreaRight" fmla="*/ 38520 w 381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60" bIns="3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78" name="Freeform 81"/>
            <p:cNvSpPr/>
            <p:nvPr/>
          </p:nvSpPr>
          <p:spPr>
            <a:xfrm>
              <a:off x="7453080" y="4754880"/>
              <a:ext cx="44640" cy="2880"/>
            </a:xfrm>
            <a:custGeom>
              <a:avLst/>
              <a:gdLst>
                <a:gd name="textAreaLeft" fmla="*/ 0 w 44640"/>
                <a:gd name="textAreaRight" fmla="*/ 45000 w 4464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1440" bIns="144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79" name="Freeform 82"/>
            <p:cNvSpPr/>
            <p:nvPr/>
          </p:nvSpPr>
          <p:spPr>
            <a:xfrm>
              <a:off x="6854400" y="4728240"/>
              <a:ext cx="122400" cy="2160"/>
            </a:xfrm>
            <a:custGeom>
              <a:avLst/>
              <a:gdLst>
                <a:gd name="textAreaLeft" fmla="*/ 0 w 122400"/>
                <a:gd name="textAreaRight" fmla="*/ 122760 w 122400"/>
                <a:gd name="textAreaTop" fmla="*/ 0 h 2160"/>
                <a:gd name="textAreaBottom" fmla="*/ 2520 h 2160"/>
              </a:gdLst>
              <a:ahLst/>
              <a:rect l="textAreaLeft" t="textAreaTop" r="textAreaRight" b="textAreaBottom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1080" bIns="10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80" name="Freeform 83"/>
            <p:cNvSpPr/>
            <p:nvPr/>
          </p:nvSpPr>
          <p:spPr>
            <a:xfrm>
              <a:off x="6977520" y="4728240"/>
              <a:ext cx="16200" cy="360"/>
            </a:xfrm>
            <a:custGeom>
              <a:avLst/>
              <a:gdLst>
                <a:gd name="textAreaLeft" fmla="*/ 0 w 16200"/>
                <a:gd name="textAreaRight" fmla="*/ 16560 w 162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8" h="0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60" bIns="3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81" name="Freeform 84"/>
            <p:cNvSpPr/>
            <p:nvPr/>
          </p:nvSpPr>
          <p:spPr>
            <a:xfrm>
              <a:off x="7617960" y="4771440"/>
              <a:ext cx="28800" cy="1440"/>
            </a:xfrm>
            <a:custGeom>
              <a:avLst/>
              <a:gdLst>
                <a:gd name="textAreaLeft" fmla="*/ 0 w 28800"/>
                <a:gd name="textAreaRight" fmla="*/ 29160 w 2880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720" bIns="72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82" name="Freeform 85"/>
            <p:cNvSpPr/>
            <p:nvPr/>
          </p:nvSpPr>
          <p:spPr>
            <a:xfrm>
              <a:off x="6774840" y="4727520"/>
              <a:ext cx="40680" cy="360"/>
            </a:xfrm>
            <a:custGeom>
              <a:avLst/>
              <a:gdLst>
                <a:gd name="textAreaLeft" fmla="*/ 0 w 40680"/>
                <a:gd name="textAreaRight" fmla="*/ 41040 w 406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60" bIns="3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83" name="Freeform 86"/>
            <p:cNvSpPr/>
            <p:nvPr/>
          </p:nvSpPr>
          <p:spPr>
            <a:xfrm>
              <a:off x="6966360" y="4751640"/>
              <a:ext cx="47520" cy="2160"/>
            </a:xfrm>
            <a:custGeom>
              <a:avLst/>
              <a:gdLst>
                <a:gd name="textAreaLeft" fmla="*/ 0 w 47520"/>
                <a:gd name="textAreaRight" fmla="*/ 47880 w 47520"/>
                <a:gd name="textAreaTop" fmla="*/ 0 h 2160"/>
                <a:gd name="textAreaBottom" fmla="*/ 2520 h 2160"/>
              </a:gdLst>
              <a:ahLst/>
              <a:rect l="textAreaLeft" t="textAreaTop" r="textAreaRight" b="textAreaBottom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1080" bIns="10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84" name="Freeform 87"/>
            <p:cNvSpPr/>
            <p:nvPr/>
          </p:nvSpPr>
          <p:spPr>
            <a:xfrm>
              <a:off x="6647400" y="4731840"/>
              <a:ext cx="46800" cy="2880"/>
            </a:xfrm>
            <a:custGeom>
              <a:avLst/>
              <a:gdLst>
                <a:gd name="textAreaLeft" fmla="*/ 0 w 46800"/>
                <a:gd name="textAreaRight" fmla="*/ 47160 w 4680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1440" bIns="144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85" name="Freeform 88"/>
            <p:cNvSpPr/>
            <p:nvPr/>
          </p:nvSpPr>
          <p:spPr>
            <a:xfrm>
              <a:off x="6879600" y="4752360"/>
              <a:ext cx="39960" cy="1080"/>
            </a:xfrm>
            <a:custGeom>
              <a:avLst/>
              <a:gdLst>
                <a:gd name="textAreaLeft" fmla="*/ 0 w 39960"/>
                <a:gd name="textAreaRight" fmla="*/ 40320 w 39960"/>
                <a:gd name="textAreaTop" fmla="*/ 0 h 1080"/>
                <a:gd name="textAreaBottom" fmla="*/ 1440 h 1080"/>
              </a:gdLst>
              <a:ahLst/>
              <a:rect l="textAreaLeft" t="textAreaTop" r="textAreaRight" b="textAreaBottom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720" bIns="72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86" name="Freeform 89"/>
            <p:cNvSpPr/>
            <p:nvPr/>
          </p:nvSpPr>
          <p:spPr>
            <a:xfrm>
              <a:off x="6919920" y="4765680"/>
              <a:ext cx="112320" cy="6120"/>
            </a:xfrm>
            <a:custGeom>
              <a:avLst/>
              <a:gdLst>
                <a:gd name="textAreaLeft" fmla="*/ 0 w 112320"/>
                <a:gd name="textAreaRight" fmla="*/ 112680 w 112320"/>
                <a:gd name="textAreaTop" fmla="*/ 0 h 6120"/>
                <a:gd name="textAreaBottom" fmla="*/ 6480 h 6120"/>
              </a:gdLst>
              <a:ahLst/>
              <a:rect l="textAreaLeft" t="textAreaTop" r="textAreaRight" b="textAreaBottom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240" bIns="324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87" name="Freeform 90"/>
            <p:cNvSpPr/>
            <p:nvPr/>
          </p:nvSpPr>
          <p:spPr>
            <a:xfrm>
              <a:off x="6930000" y="4768920"/>
              <a:ext cx="16920" cy="360"/>
            </a:xfrm>
            <a:custGeom>
              <a:avLst/>
              <a:gdLst>
                <a:gd name="textAreaLeft" fmla="*/ 0 w 16920"/>
                <a:gd name="textAreaRight" fmla="*/ 17280 w 169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60" bIns="3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88" name="Freeform 91"/>
            <p:cNvSpPr/>
            <p:nvPr/>
          </p:nvSpPr>
          <p:spPr>
            <a:xfrm>
              <a:off x="6433920" y="4758480"/>
              <a:ext cx="11520" cy="360"/>
            </a:xfrm>
            <a:custGeom>
              <a:avLst/>
              <a:gdLst>
                <a:gd name="textAreaLeft" fmla="*/ 0 w 11520"/>
                <a:gd name="textAreaRight" fmla="*/ 11880 w 115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60" bIns="3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89" name="Freeform 92"/>
            <p:cNvSpPr/>
            <p:nvPr/>
          </p:nvSpPr>
          <p:spPr>
            <a:xfrm>
              <a:off x="6682680" y="4768920"/>
              <a:ext cx="128160" cy="2880"/>
            </a:xfrm>
            <a:custGeom>
              <a:avLst/>
              <a:gdLst>
                <a:gd name="textAreaLeft" fmla="*/ 0 w 128160"/>
                <a:gd name="textAreaRight" fmla="*/ 128520 w 12816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1440" bIns="144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90" name="Freeform 93"/>
            <p:cNvSpPr/>
            <p:nvPr/>
          </p:nvSpPr>
          <p:spPr>
            <a:xfrm>
              <a:off x="6115680" y="4728240"/>
              <a:ext cx="36000" cy="144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720" bIns="72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91" name="Freeform 94"/>
            <p:cNvSpPr/>
            <p:nvPr/>
          </p:nvSpPr>
          <p:spPr>
            <a:xfrm>
              <a:off x="6116400" y="4728240"/>
              <a:ext cx="5040" cy="360"/>
            </a:xfrm>
            <a:custGeom>
              <a:avLst/>
              <a:gdLst>
                <a:gd name="textAreaLeft" fmla="*/ 0 w 5040"/>
                <a:gd name="textAreaRight" fmla="*/ 5400 w 504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6" h="0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60" bIns="3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92" name="Freeform 95"/>
            <p:cNvSpPr/>
            <p:nvPr/>
          </p:nvSpPr>
          <p:spPr>
            <a:xfrm>
              <a:off x="6534720" y="4756680"/>
              <a:ext cx="50040" cy="1440"/>
            </a:xfrm>
            <a:custGeom>
              <a:avLst/>
              <a:gdLst>
                <a:gd name="textAreaLeft" fmla="*/ 0 w 50040"/>
                <a:gd name="textAreaRight" fmla="*/ 50400 w 5004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720" bIns="72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93" name="Freeform 96"/>
            <p:cNvSpPr/>
            <p:nvPr/>
          </p:nvSpPr>
          <p:spPr>
            <a:xfrm>
              <a:off x="5958720" y="4731840"/>
              <a:ext cx="41400" cy="360"/>
            </a:xfrm>
            <a:custGeom>
              <a:avLst/>
              <a:gdLst>
                <a:gd name="textAreaLeft" fmla="*/ 0 w 41400"/>
                <a:gd name="textAreaRight" fmla="*/ 41760 w 414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60" bIns="3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94" name="Freeform 97"/>
            <p:cNvSpPr/>
            <p:nvPr/>
          </p:nvSpPr>
          <p:spPr>
            <a:xfrm>
              <a:off x="5740560" y="4728240"/>
              <a:ext cx="38160" cy="1440"/>
            </a:xfrm>
            <a:custGeom>
              <a:avLst/>
              <a:gdLst>
                <a:gd name="textAreaLeft" fmla="*/ 0 w 38160"/>
                <a:gd name="textAreaRight" fmla="*/ 38520 w 3816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720" bIns="72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95" name="Freeform 98"/>
            <p:cNvSpPr/>
            <p:nvPr/>
          </p:nvSpPr>
          <p:spPr>
            <a:xfrm>
              <a:off x="6006960" y="4771800"/>
              <a:ext cx="57960" cy="2880"/>
            </a:xfrm>
            <a:custGeom>
              <a:avLst/>
              <a:gdLst>
                <a:gd name="textAreaLeft" fmla="*/ 0 w 57960"/>
                <a:gd name="textAreaRight" fmla="*/ 58320 w 57960"/>
                <a:gd name="textAreaTop" fmla="*/ 0 h 2880"/>
                <a:gd name="textAreaBottom" fmla="*/ 3240 h 2880"/>
              </a:gdLst>
              <a:ahLst/>
              <a:rect l="textAreaLeft" t="textAreaTop" r="textAreaRight" b="textAreaBottom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1440" bIns="144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96" name="Freeform 99"/>
            <p:cNvSpPr/>
            <p:nvPr/>
          </p:nvSpPr>
          <p:spPr>
            <a:xfrm>
              <a:off x="3717360" y="4728960"/>
              <a:ext cx="955080" cy="12240"/>
            </a:xfrm>
            <a:custGeom>
              <a:avLst/>
              <a:gdLst>
                <a:gd name="textAreaLeft" fmla="*/ 0 w 955080"/>
                <a:gd name="textAreaRight" fmla="*/ 955440 w 955080"/>
                <a:gd name="textAreaTop" fmla="*/ 0 h 12240"/>
                <a:gd name="textAreaBottom" fmla="*/ 12600 h 12240"/>
              </a:gdLst>
              <a:ahLst/>
              <a:rect l="textAreaLeft" t="textAreaTop" r="textAreaRight" b="textAreaBottom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6120" bIns="612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97" name="Freeform 100"/>
            <p:cNvSpPr/>
            <p:nvPr/>
          </p:nvSpPr>
          <p:spPr>
            <a:xfrm>
              <a:off x="4591080" y="4737240"/>
              <a:ext cx="23400" cy="360"/>
            </a:xfrm>
            <a:custGeom>
              <a:avLst/>
              <a:gdLst>
                <a:gd name="textAreaLeft" fmla="*/ 0 w 23400"/>
                <a:gd name="textAreaRight" fmla="*/ 23760 w 234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5" h="0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60" bIns="3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98" name="Freeform 101"/>
            <p:cNvSpPr/>
            <p:nvPr/>
          </p:nvSpPr>
          <p:spPr>
            <a:xfrm>
              <a:off x="3680280" y="4732560"/>
              <a:ext cx="36720" cy="360"/>
            </a:xfrm>
            <a:custGeom>
              <a:avLst/>
              <a:gdLst>
                <a:gd name="textAreaLeft" fmla="*/ 0 w 36720"/>
                <a:gd name="textAreaRight" fmla="*/ 37080 w 367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9" h="0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60" bIns="3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99" name="Freeform 102"/>
            <p:cNvSpPr/>
            <p:nvPr/>
          </p:nvSpPr>
          <p:spPr>
            <a:xfrm>
              <a:off x="4710240" y="4730040"/>
              <a:ext cx="87120" cy="2160"/>
            </a:xfrm>
            <a:custGeom>
              <a:avLst/>
              <a:gdLst>
                <a:gd name="textAreaLeft" fmla="*/ 0 w 87120"/>
                <a:gd name="textAreaRight" fmla="*/ 87480 w 87120"/>
                <a:gd name="textAreaTop" fmla="*/ 0 h 2160"/>
                <a:gd name="textAreaBottom" fmla="*/ 2520 h 2160"/>
              </a:gdLst>
              <a:ahLst/>
              <a:rect l="textAreaLeft" t="textAreaTop" r="textAreaRight" b="textAreaBottom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1080" bIns="10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100" name="Freeform 103"/>
            <p:cNvSpPr/>
            <p:nvPr/>
          </p:nvSpPr>
          <p:spPr>
            <a:xfrm>
              <a:off x="4673160" y="4728960"/>
              <a:ext cx="44640" cy="1440"/>
            </a:xfrm>
            <a:custGeom>
              <a:avLst/>
              <a:gdLst>
                <a:gd name="textAreaLeft" fmla="*/ 0 w 44640"/>
                <a:gd name="textAreaRight" fmla="*/ 45000 w 4464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720" bIns="72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101" name="Freeform 104"/>
            <p:cNvSpPr/>
            <p:nvPr/>
          </p:nvSpPr>
          <p:spPr>
            <a:xfrm>
              <a:off x="4667400" y="4767480"/>
              <a:ext cx="34920" cy="1080"/>
            </a:xfrm>
            <a:custGeom>
              <a:avLst/>
              <a:gdLst>
                <a:gd name="textAreaLeft" fmla="*/ 0 w 34920"/>
                <a:gd name="textAreaRight" fmla="*/ 35280 w 34920"/>
                <a:gd name="textAreaTop" fmla="*/ 0 h 1080"/>
                <a:gd name="textAreaBottom" fmla="*/ 1440 h 1080"/>
              </a:gdLst>
              <a:ahLst/>
              <a:rect l="textAreaLeft" t="textAreaTop" r="textAreaRight" b="textAreaBottom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720" bIns="72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102" name="Freeform 105"/>
            <p:cNvSpPr/>
            <p:nvPr/>
          </p:nvSpPr>
          <p:spPr>
            <a:xfrm>
              <a:off x="4480200" y="4764960"/>
              <a:ext cx="59400" cy="1440"/>
            </a:xfrm>
            <a:custGeom>
              <a:avLst/>
              <a:gdLst>
                <a:gd name="textAreaLeft" fmla="*/ 0 w 59400"/>
                <a:gd name="textAreaRight" fmla="*/ 59760 w 5940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720" bIns="72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103" name="Freeform 106"/>
            <p:cNvSpPr/>
            <p:nvPr/>
          </p:nvSpPr>
          <p:spPr>
            <a:xfrm>
              <a:off x="4490280" y="4776480"/>
              <a:ext cx="36000" cy="108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1080"/>
                <a:gd name="textAreaBottom" fmla="*/ 1440 h 1080"/>
              </a:gdLst>
              <a:ahLst/>
              <a:rect l="textAreaLeft" t="textAreaTop" r="textAreaRight" b="textAreaBottom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720" bIns="72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104" name="Freeform 107"/>
            <p:cNvSpPr/>
            <p:nvPr/>
          </p:nvSpPr>
          <p:spPr>
            <a:xfrm>
              <a:off x="3389040" y="4739760"/>
              <a:ext cx="16920" cy="360"/>
            </a:xfrm>
            <a:custGeom>
              <a:avLst/>
              <a:gdLst>
                <a:gd name="textAreaLeft" fmla="*/ 0 w 16920"/>
                <a:gd name="textAreaRight" fmla="*/ 17280 w 169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18" h="0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60" bIns="3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105" name="Freeform 108"/>
            <p:cNvSpPr/>
            <p:nvPr/>
          </p:nvSpPr>
          <p:spPr>
            <a:xfrm>
              <a:off x="3154320" y="4733280"/>
              <a:ext cx="614880" cy="7200"/>
            </a:xfrm>
            <a:custGeom>
              <a:avLst/>
              <a:gdLst>
                <a:gd name="textAreaLeft" fmla="*/ 0 w 614880"/>
                <a:gd name="textAreaRight" fmla="*/ 615240 w 614880"/>
                <a:gd name="textAreaTop" fmla="*/ 0 h 7200"/>
                <a:gd name="textAreaBottom" fmla="*/ 7560 h 7200"/>
              </a:gdLst>
              <a:ahLst/>
              <a:rect l="textAreaLeft" t="textAreaTop" r="textAreaRight" b="textAreaBottom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600" bIns="36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106" name="Freeform 109"/>
            <p:cNvSpPr/>
            <p:nvPr/>
          </p:nvSpPr>
          <p:spPr>
            <a:xfrm>
              <a:off x="2659320" y="4739760"/>
              <a:ext cx="2160" cy="360"/>
            </a:xfrm>
            <a:custGeom>
              <a:avLst/>
              <a:gdLst>
                <a:gd name="textAreaLeft" fmla="*/ 0 w 2160"/>
                <a:gd name="textAreaRight" fmla="*/ 2520 w 216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" h="0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60" bIns="3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107" name="Freeform 110"/>
            <p:cNvSpPr/>
            <p:nvPr/>
          </p:nvSpPr>
          <p:spPr>
            <a:xfrm>
              <a:off x="2661840" y="4737240"/>
              <a:ext cx="85680" cy="2160"/>
            </a:xfrm>
            <a:custGeom>
              <a:avLst/>
              <a:gdLst>
                <a:gd name="textAreaLeft" fmla="*/ 0 w 85680"/>
                <a:gd name="textAreaRight" fmla="*/ 86040 w 85680"/>
                <a:gd name="textAreaTop" fmla="*/ 0 h 2160"/>
                <a:gd name="textAreaBottom" fmla="*/ 2520 h 2160"/>
              </a:gdLst>
              <a:ahLst/>
              <a:rect l="textAreaLeft" t="textAreaTop" r="textAreaRight" b="textAreaBottom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1080" bIns="10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108" name="Freeform 111"/>
            <p:cNvSpPr/>
            <p:nvPr/>
          </p:nvSpPr>
          <p:spPr>
            <a:xfrm>
              <a:off x="2744640" y="4736520"/>
              <a:ext cx="61200" cy="4680"/>
            </a:xfrm>
            <a:custGeom>
              <a:avLst/>
              <a:gdLst>
                <a:gd name="textAreaLeft" fmla="*/ 0 w 61200"/>
                <a:gd name="textAreaRight" fmla="*/ 61560 w 61200"/>
                <a:gd name="textAreaTop" fmla="*/ 0 h 4680"/>
                <a:gd name="textAreaBottom" fmla="*/ 5040 h 4680"/>
              </a:gdLst>
              <a:ahLst/>
              <a:rect l="textAreaLeft" t="textAreaTop" r="textAreaRight" b="textAreaBottom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2520" bIns="252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109" name="Freeform 112"/>
            <p:cNvSpPr/>
            <p:nvPr/>
          </p:nvSpPr>
          <p:spPr>
            <a:xfrm>
              <a:off x="3099960" y="4737240"/>
              <a:ext cx="28080" cy="1080"/>
            </a:xfrm>
            <a:custGeom>
              <a:avLst/>
              <a:gdLst>
                <a:gd name="textAreaLeft" fmla="*/ 0 w 28080"/>
                <a:gd name="textAreaRight" fmla="*/ 28440 w 28080"/>
                <a:gd name="textAreaTop" fmla="*/ 0 h 1080"/>
                <a:gd name="textAreaBottom" fmla="*/ 1440 h 1080"/>
              </a:gdLst>
              <a:ahLst/>
              <a:rect l="textAreaLeft" t="textAreaTop" r="textAreaRight" b="textAreaBottom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720" bIns="72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110" name="Freeform 113"/>
            <p:cNvSpPr/>
            <p:nvPr/>
          </p:nvSpPr>
          <p:spPr>
            <a:xfrm>
              <a:off x="3070800" y="4738320"/>
              <a:ext cx="28800" cy="1080"/>
            </a:xfrm>
            <a:custGeom>
              <a:avLst/>
              <a:gdLst>
                <a:gd name="textAreaLeft" fmla="*/ 0 w 28800"/>
                <a:gd name="textAreaRight" fmla="*/ 29160 w 28800"/>
                <a:gd name="textAreaTop" fmla="*/ 0 h 1080"/>
                <a:gd name="textAreaBottom" fmla="*/ 1440 h 1080"/>
              </a:gdLst>
              <a:ahLst/>
              <a:rect l="textAreaLeft" t="textAreaTop" r="textAreaRight" b="textAreaBottom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720" bIns="72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111" name="Freeform 114"/>
            <p:cNvSpPr/>
            <p:nvPr/>
          </p:nvSpPr>
          <p:spPr>
            <a:xfrm>
              <a:off x="2954880" y="4737240"/>
              <a:ext cx="41400" cy="360"/>
            </a:xfrm>
            <a:custGeom>
              <a:avLst/>
              <a:gdLst>
                <a:gd name="textAreaLeft" fmla="*/ 0 w 41400"/>
                <a:gd name="textAreaRight" fmla="*/ 41760 w 414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4" h="0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60" bIns="3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112" name="Freeform 115"/>
            <p:cNvSpPr/>
            <p:nvPr/>
          </p:nvSpPr>
          <p:spPr>
            <a:xfrm>
              <a:off x="2996640" y="4737240"/>
              <a:ext cx="32040" cy="1080"/>
            </a:xfrm>
            <a:custGeom>
              <a:avLst/>
              <a:gdLst>
                <a:gd name="textAreaLeft" fmla="*/ 0 w 32040"/>
                <a:gd name="textAreaRight" fmla="*/ 32400 w 32040"/>
                <a:gd name="textAreaTop" fmla="*/ 0 h 1080"/>
                <a:gd name="textAreaBottom" fmla="*/ 1440 h 1080"/>
              </a:gdLst>
              <a:ahLst/>
              <a:rect l="textAreaLeft" t="textAreaTop" r="textAreaRight" b="textAreaBottom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720" bIns="72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113" name="Freeform 116"/>
            <p:cNvSpPr/>
            <p:nvPr/>
          </p:nvSpPr>
          <p:spPr>
            <a:xfrm>
              <a:off x="3019320" y="4734360"/>
              <a:ext cx="50760" cy="3600"/>
            </a:xfrm>
            <a:custGeom>
              <a:avLst/>
              <a:gdLst>
                <a:gd name="textAreaLeft" fmla="*/ 0 w 50760"/>
                <a:gd name="textAreaRight" fmla="*/ 51120 w 50760"/>
                <a:gd name="textAreaTop" fmla="*/ 0 h 3600"/>
                <a:gd name="textAreaBottom" fmla="*/ 3960 h 3600"/>
              </a:gdLst>
              <a:ahLst/>
              <a:rect l="textAreaLeft" t="textAreaTop" r="textAreaRight" b="textAreaBottom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1800" bIns="18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114" name="Freeform 117"/>
            <p:cNvSpPr/>
            <p:nvPr/>
          </p:nvSpPr>
          <p:spPr>
            <a:xfrm>
              <a:off x="4232520" y="4775040"/>
              <a:ext cx="36000" cy="108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1080"/>
                <a:gd name="textAreaBottom" fmla="*/ 1440 h 1080"/>
              </a:gdLst>
              <a:ahLst/>
              <a:rect l="textAreaLeft" t="textAreaTop" r="textAreaRight" b="textAreaBottom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720" bIns="72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115" name="Freeform 118"/>
            <p:cNvSpPr/>
            <p:nvPr/>
          </p:nvSpPr>
          <p:spPr>
            <a:xfrm>
              <a:off x="4058640" y="4773960"/>
              <a:ext cx="19440" cy="1080"/>
            </a:xfrm>
            <a:custGeom>
              <a:avLst/>
              <a:gdLst>
                <a:gd name="textAreaLeft" fmla="*/ 0 w 19440"/>
                <a:gd name="textAreaRight" fmla="*/ 19800 w 19440"/>
                <a:gd name="textAreaTop" fmla="*/ 0 h 1080"/>
                <a:gd name="textAreaBottom" fmla="*/ 1440 h 1080"/>
              </a:gdLst>
              <a:ahLst/>
              <a:rect l="textAreaLeft" t="textAreaTop" r="textAreaRight" b="textAreaBottom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720" bIns="72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116" name="Freeform 119"/>
            <p:cNvSpPr/>
            <p:nvPr/>
          </p:nvSpPr>
          <p:spPr>
            <a:xfrm>
              <a:off x="3831840" y="4773960"/>
              <a:ext cx="226440" cy="12240"/>
            </a:xfrm>
            <a:custGeom>
              <a:avLst/>
              <a:gdLst>
                <a:gd name="textAreaLeft" fmla="*/ 0 w 226440"/>
                <a:gd name="textAreaRight" fmla="*/ 226800 w 226440"/>
                <a:gd name="textAreaTop" fmla="*/ 0 h 12240"/>
                <a:gd name="textAreaBottom" fmla="*/ 12600 h 12240"/>
              </a:gdLst>
              <a:ahLst/>
              <a:rect l="textAreaLeft" t="textAreaTop" r="textAreaRight" b="textAreaBottom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6120" bIns="612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117" name="Freeform 120"/>
            <p:cNvSpPr/>
            <p:nvPr/>
          </p:nvSpPr>
          <p:spPr>
            <a:xfrm>
              <a:off x="3999600" y="4786560"/>
              <a:ext cx="33480" cy="1440"/>
            </a:xfrm>
            <a:custGeom>
              <a:avLst/>
              <a:gdLst>
                <a:gd name="textAreaLeft" fmla="*/ 0 w 33480"/>
                <a:gd name="textAreaRight" fmla="*/ 33840 w 3348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720" bIns="72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118" name="Freeform 121"/>
            <p:cNvSpPr/>
            <p:nvPr/>
          </p:nvSpPr>
          <p:spPr>
            <a:xfrm>
              <a:off x="3558240" y="4762440"/>
              <a:ext cx="54720" cy="1440"/>
            </a:xfrm>
            <a:custGeom>
              <a:avLst/>
              <a:gdLst>
                <a:gd name="textAreaLeft" fmla="*/ 0 w 54720"/>
                <a:gd name="textAreaRight" fmla="*/ 55080 w 54720"/>
                <a:gd name="textAreaTop" fmla="*/ 0 h 1440"/>
                <a:gd name="textAreaBottom" fmla="*/ 1800 h 1440"/>
              </a:gdLst>
              <a:ahLst/>
              <a:rect l="textAreaLeft" t="textAreaTop" r="textAreaRight" b="textAreaBottom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720" bIns="72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119" name="Freeform 122"/>
            <p:cNvSpPr/>
            <p:nvPr/>
          </p:nvSpPr>
          <p:spPr>
            <a:xfrm>
              <a:off x="3613320" y="4763160"/>
              <a:ext cx="21600" cy="1080"/>
            </a:xfrm>
            <a:custGeom>
              <a:avLst/>
              <a:gdLst>
                <a:gd name="textAreaLeft" fmla="*/ 0 w 21600"/>
                <a:gd name="textAreaRight" fmla="*/ 21960 w 21600"/>
                <a:gd name="textAreaTop" fmla="*/ 0 h 1080"/>
                <a:gd name="textAreaBottom" fmla="*/ 1440 h 1080"/>
              </a:gdLst>
              <a:ahLst/>
              <a:rect l="textAreaLeft" t="textAreaTop" r="textAreaRight" b="textAreaBottom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720" bIns="72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120" name="Freeform 123"/>
            <p:cNvSpPr/>
            <p:nvPr/>
          </p:nvSpPr>
          <p:spPr>
            <a:xfrm>
              <a:off x="3591360" y="4762440"/>
              <a:ext cx="2880" cy="360"/>
            </a:xfrm>
            <a:custGeom>
              <a:avLst/>
              <a:gdLst>
                <a:gd name="textAreaLeft" fmla="*/ 0 w 2880"/>
                <a:gd name="textAreaRight" fmla="*/ 3240 w 28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3" h="0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60" bIns="3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121" name="Freeform 124"/>
            <p:cNvSpPr/>
            <p:nvPr/>
          </p:nvSpPr>
          <p:spPr>
            <a:xfrm>
              <a:off x="2846880" y="4735080"/>
              <a:ext cx="32040" cy="1080"/>
            </a:xfrm>
            <a:custGeom>
              <a:avLst/>
              <a:gdLst>
                <a:gd name="textAreaLeft" fmla="*/ 0 w 32040"/>
                <a:gd name="textAreaRight" fmla="*/ 32400 w 32040"/>
                <a:gd name="textAreaTop" fmla="*/ 0 h 1080"/>
                <a:gd name="textAreaBottom" fmla="*/ 1440 h 1080"/>
              </a:gdLst>
              <a:ahLst/>
              <a:rect l="textAreaLeft" t="textAreaTop" r="textAreaRight" b="textAreaBottom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720" bIns="72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122" name="Freeform 125"/>
            <p:cNvSpPr/>
            <p:nvPr/>
          </p:nvSpPr>
          <p:spPr>
            <a:xfrm>
              <a:off x="2048760" y="4739040"/>
              <a:ext cx="18720" cy="360"/>
            </a:xfrm>
            <a:custGeom>
              <a:avLst/>
              <a:gdLst>
                <a:gd name="textAreaLeft" fmla="*/ 0 w 18720"/>
                <a:gd name="textAreaRight" fmla="*/ 19080 w 187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0" h="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60" bIns="3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123" name="Freeform 126"/>
            <p:cNvSpPr/>
            <p:nvPr/>
          </p:nvSpPr>
          <p:spPr>
            <a:xfrm>
              <a:off x="1770840" y="4764240"/>
              <a:ext cx="2880" cy="360"/>
            </a:xfrm>
            <a:custGeom>
              <a:avLst/>
              <a:gdLst>
                <a:gd name="textAreaLeft" fmla="*/ 0 w 2880"/>
                <a:gd name="textAreaRight" fmla="*/ 3240 w 288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60" bIns="3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124" name="Freeform 127"/>
            <p:cNvSpPr/>
            <p:nvPr/>
          </p:nvSpPr>
          <p:spPr>
            <a:xfrm>
              <a:off x="1677240" y="4764240"/>
              <a:ext cx="93240" cy="1080"/>
            </a:xfrm>
            <a:custGeom>
              <a:avLst/>
              <a:gdLst>
                <a:gd name="textAreaLeft" fmla="*/ 0 w 93240"/>
                <a:gd name="textAreaRight" fmla="*/ 93600 w 93240"/>
                <a:gd name="textAreaTop" fmla="*/ 0 h 1080"/>
                <a:gd name="textAreaBottom" fmla="*/ 1440 h 1080"/>
              </a:gdLst>
              <a:ahLst/>
              <a:rect l="textAreaLeft" t="textAreaTop" r="textAreaRight" b="textAreaBottom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720" bIns="72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</p:grp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Corbel"/>
              </a:rPr>
              <a:t>Anahat metninin biçimini düzenlemek için tıklayın</a:t>
            </a: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Corbel"/>
              </a:rPr>
              <a:t>İkinci Anahat Düzeyi</a:t>
            </a: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Corbel"/>
              </a:rPr>
              <a:t>Üçüncü Anahat Düzeyi</a:t>
            </a:r>
            <a:endParaRPr b="0" lang="en-US" sz="1600" spc="-1" strike="noStrike">
              <a:solidFill>
                <a:srgbClr val="ffffff"/>
              </a:solidFill>
              <a:latin typeface="Corbe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ffffff"/>
                </a:solidFill>
                <a:latin typeface="Corbel"/>
              </a:rPr>
              <a:t>Dördüncü Anahat Düzeyi</a:t>
            </a:r>
            <a:endParaRPr b="0" lang="en-US" sz="1600" spc="-1" strike="noStrike">
              <a:solidFill>
                <a:srgbClr val="ffffff"/>
              </a:solidFill>
              <a:latin typeface="Corbe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Beşinci Anahat Düzeyi</a:t>
            </a:r>
            <a:endParaRPr b="0" lang="en-US" sz="2000" spc="-1" strike="noStrike">
              <a:solidFill>
                <a:srgbClr val="ffffff"/>
              </a:solidFill>
              <a:latin typeface="Corbe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Altıncı Anahat Düzeyi</a:t>
            </a:r>
            <a:endParaRPr b="0" lang="en-US" sz="2000" spc="-1" strike="noStrike">
              <a:solidFill>
                <a:srgbClr val="ffffff"/>
              </a:solidFill>
              <a:latin typeface="Corbe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Yedinci Anahat Düzeyi</a:t>
            </a:r>
            <a:endParaRPr b="0" lang="en-US" sz="20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1522440" y="274680"/>
            <a:ext cx="9143640" cy="1020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Consolas"/>
              </a:rPr>
              <a:t>Click to edit Master title style</a:t>
            </a:r>
            <a:endParaRPr b="0" lang="en-US" sz="3200" spc="-1" strike="noStrike">
              <a:solidFill>
                <a:srgbClr val="ffffff"/>
              </a:solidFill>
              <a:latin typeface="Corbel"/>
            </a:endParaRPr>
          </a:p>
        </p:txBody>
      </p:sp>
      <p:grpSp>
        <p:nvGrpSpPr>
          <p:cNvPr id="163" name="line"/>
          <p:cNvGrpSpPr/>
          <p:nvPr/>
        </p:nvGrpSpPr>
        <p:grpSpPr>
          <a:xfrm>
            <a:off x="1522440" y="1514520"/>
            <a:ext cx="10568880" cy="63720"/>
            <a:chOff x="1522440" y="1514520"/>
            <a:chExt cx="10568880" cy="63720"/>
          </a:xfrm>
        </p:grpSpPr>
        <p:sp>
          <p:nvSpPr>
            <p:cNvPr id="164" name="Freeform 10"/>
            <p:cNvSpPr/>
            <p:nvPr/>
          </p:nvSpPr>
          <p:spPr>
            <a:xfrm>
              <a:off x="12028320" y="1525680"/>
              <a:ext cx="63000" cy="4680"/>
            </a:xfrm>
            <a:custGeom>
              <a:avLst/>
              <a:gdLst>
                <a:gd name="textAreaLeft" fmla="*/ 0 w 63000"/>
                <a:gd name="textAreaRight" fmla="*/ 63360 w 63000"/>
                <a:gd name="textAreaTop" fmla="*/ 0 h 4680"/>
                <a:gd name="textAreaBottom" fmla="*/ 5040 h 4680"/>
              </a:gdLst>
              <a:ahLst/>
              <a:rect l="textAreaLeft" t="textAreaTop" r="textAreaRight" b="textAreaBottom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2520" bIns="252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165" name="Freeform 11"/>
            <p:cNvSpPr/>
            <p:nvPr/>
          </p:nvSpPr>
          <p:spPr>
            <a:xfrm>
              <a:off x="12022200" y="1532880"/>
              <a:ext cx="18720" cy="720"/>
            </a:xfrm>
            <a:custGeom>
              <a:avLst/>
              <a:gdLst>
                <a:gd name="textAreaLeft" fmla="*/ 0 w 18720"/>
                <a:gd name="textAreaRight" fmla="*/ 19080 w 1872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60" bIns="3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166" name="Freeform 12"/>
            <p:cNvSpPr/>
            <p:nvPr/>
          </p:nvSpPr>
          <p:spPr>
            <a:xfrm>
              <a:off x="12041280" y="1531800"/>
              <a:ext cx="39240" cy="5760"/>
            </a:xfrm>
            <a:custGeom>
              <a:avLst/>
              <a:gdLst>
                <a:gd name="textAreaLeft" fmla="*/ 0 w 39240"/>
                <a:gd name="textAreaRight" fmla="*/ 39600 w 39240"/>
                <a:gd name="textAreaTop" fmla="*/ 0 h 5760"/>
                <a:gd name="textAreaBottom" fmla="*/ 6120 h 5760"/>
              </a:gdLst>
              <a:ahLst/>
              <a:rect l="textAreaLeft" t="textAreaTop" r="textAreaRight" b="textAreaBottom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2880" bIns="28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167" name="Freeform 15"/>
            <p:cNvSpPr/>
            <p:nvPr/>
          </p:nvSpPr>
          <p:spPr>
            <a:xfrm>
              <a:off x="11831760" y="1526760"/>
              <a:ext cx="42480" cy="4680"/>
            </a:xfrm>
            <a:custGeom>
              <a:avLst/>
              <a:gdLst>
                <a:gd name="textAreaLeft" fmla="*/ 0 w 42480"/>
                <a:gd name="textAreaRight" fmla="*/ 42840 w 42480"/>
                <a:gd name="textAreaTop" fmla="*/ 0 h 4680"/>
                <a:gd name="textAreaBottom" fmla="*/ 5040 h 4680"/>
              </a:gdLst>
              <a:ahLst/>
              <a:rect l="textAreaLeft" t="textAreaTop" r="textAreaRight" b="textAreaBottom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2520" bIns="252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168" name="Freeform 16"/>
            <p:cNvSpPr/>
            <p:nvPr/>
          </p:nvSpPr>
          <p:spPr>
            <a:xfrm>
              <a:off x="11809440" y="1531800"/>
              <a:ext cx="41040" cy="216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2160"/>
                <a:gd name="textAreaBottom" fmla="*/ 2520 h 2160"/>
              </a:gdLst>
              <a:ahLst/>
              <a:rect l="textAreaLeft" t="textAreaTop" r="textAreaRight" b="textAreaBottom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1080" bIns="10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169" name="Freeform 17"/>
            <p:cNvSpPr/>
            <p:nvPr/>
          </p:nvSpPr>
          <p:spPr>
            <a:xfrm>
              <a:off x="12003120" y="1537920"/>
              <a:ext cx="77400" cy="3240"/>
            </a:xfrm>
            <a:custGeom>
              <a:avLst/>
              <a:gdLst>
                <a:gd name="textAreaLeft" fmla="*/ 0 w 77400"/>
                <a:gd name="textAreaRight" fmla="*/ 77760 w 77400"/>
                <a:gd name="textAreaTop" fmla="*/ 0 h 3240"/>
                <a:gd name="textAreaBottom" fmla="*/ 3600 h 3240"/>
              </a:gdLst>
              <a:ahLst/>
              <a:rect l="textAreaLeft" t="textAreaTop" r="textAreaRight" b="textAreaBottom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1800" bIns="18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170" name="Freeform 18"/>
            <p:cNvSpPr/>
            <p:nvPr/>
          </p:nvSpPr>
          <p:spPr>
            <a:xfrm>
              <a:off x="11665080" y="1523160"/>
              <a:ext cx="39240" cy="4680"/>
            </a:xfrm>
            <a:custGeom>
              <a:avLst/>
              <a:gdLst>
                <a:gd name="textAreaLeft" fmla="*/ 0 w 39240"/>
                <a:gd name="textAreaRight" fmla="*/ 39600 w 39240"/>
                <a:gd name="textAreaTop" fmla="*/ 0 h 4680"/>
                <a:gd name="textAreaBottom" fmla="*/ 5040 h 4680"/>
              </a:gdLst>
              <a:ahLst/>
              <a:rect l="textAreaLeft" t="textAreaTop" r="textAreaRight" b="textAreaBottom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2520" bIns="252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171" name="Freeform 19"/>
            <p:cNvSpPr/>
            <p:nvPr/>
          </p:nvSpPr>
          <p:spPr>
            <a:xfrm>
              <a:off x="11506320" y="1521720"/>
              <a:ext cx="91800" cy="4680"/>
            </a:xfrm>
            <a:custGeom>
              <a:avLst/>
              <a:gdLst>
                <a:gd name="textAreaLeft" fmla="*/ 0 w 91800"/>
                <a:gd name="textAreaRight" fmla="*/ 92160 w 91800"/>
                <a:gd name="textAreaTop" fmla="*/ 0 h 4680"/>
                <a:gd name="textAreaBottom" fmla="*/ 5040 h 4680"/>
              </a:gdLst>
              <a:ahLst/>
              <a:rect l="textAreaLeft" t="textAreaTop" r="textAreaRight" b="textAreaBottom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2520" bIns="252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172" name="Freeform 20"/>
            <p:cNvSpPr/>
            <p:nvPr/>
          </p:nvSpPr>
          <p:spPr>
            <a:xfrm>
              <a:off x="11471400" y="1525680"/>
              <a:ext cx="34560" cy="3240"/>
            </a:xfrm>
            <a:custGeom>
              <a:avLst/>
              <a:gdLst>
                <a:gd name="textAreaLeft" fmla="*/ 0 w 34560"/>
                <a:gd name="textAreaRight" fmla="*/ 34920 w 34560"/>
                <a:gd name="textAreaTop" fmla="*/ 0 h 3240"/>
                <a:gd name="textAreaBottom" fmla="*/ 3600 h 3240"/>
              </a:gdLst>
              <a:ahLst/>
              <a:rect l="textAreaLeft" t="textAreaTop" r="textAreaRight" b="textAreaBottom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1800" bIns="18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173" name="Freeform 21"/>
            <p:cNvSpPr/>
            <p:nvPr/>
          </p:nvSpPr>
          <p:spPr>
            <a:xfrm>
              <a:off x="11711160" y="1529280"/>
              <a:ext cx="29880" cy="4680"/>
            </a:xfrm>
            <a:custGeom>
              <a:avLst/>
              <a:gdLst>
                <a:gd name="textAreaLeft" fmla="*/ 0 w 29880"/>
                <a:gd name="textAreaRight" fmla="*/ 30240 w 29880"/>
                <a:gd name="textAreaTop" fmla="*/ 0 h 4680"/>
                <a:gd name="textAreaBottom" fmla="*/ 5040 h 4680"/>
              </a:gdLst>
              <a:ahLst/>
              <a:rect l="textAreaLeft" t="textAreaTop" r="textAreaRight" b="textAreaBottom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2520" bIns="252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174" name="Freeform 22"/>
            <p:cNvSpPr/>
            <p:nvPr/>
          </p:nvSpPr>
          <p:spPr>
            <a:xfrm>
              <a:off x="11692080" y="1532880"/>
              <a:ext cx="34560" cy="720"/>
            </a:xfrm>
            <a:custGeom>
              <a:avLst/>
              <a:gdLst>
                <a:gd name="textAreaLeft" fmla="*/ 0 w 34560"/>
                <a:gd name="textAreaRight" fmla="*/ 34920 w 3456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60" bIns="3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175" name="Freeform 23"/>
            <p:cNvSpPr/>
            <p:nvPr/>
          </p:nvSpPr>
          <p:spPr>
            <a:xfrm>
              <a:off x="11741040" y="1534320"/>
              <a:ext cx="4320" cy="3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" h="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60" bIns="3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176" name="Freeform 24"/>
            <p:cNvSpPr/>
            <p:nvPr/>
          </p:nvSpPr>
          <p:spPr>
            <a:xfrm>
              <a:off x="11841120" y="1537920"/>
              <a:ext cx="70920" cy="8280"/>
            </a:xfrm>
            <a:custGeom>
              <a:avLst/>
              <a:gdLst>
                <a:gd name="textAreaLeft" fmla="*/ 0 w 70920"/>
                <a:gd name="textAreaRight" fmla="*/ 71280 w 70920"/>
                <a:gd name="textAreaTop" fmla="*/ 0 h 8280"/>
                <a:gd name="textAreaBottom" fmla="*/ 8640 h 8280"/>
              </a:gdLst>
              <a:ahLst/>
              <a:rect l="textAreaLeft" t="textAreaTop" r="textAreaRight" b="textAreaBottom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4320" bIns="432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177" name="Freeform 25"/>
            <p:cNvSpPr/>
            <p:nvPr/>
          </p:nvSpPr>
          <p:spPr>
            <a:xfrm>
              <a:off x="11764800" y="1535400"/>
              <a:ext cx="43920" cy="3240"/>
            </a:xfrm>
            <a:custGeom>
              <a:avLst/>
              <a:gdLst>
                <a:gd name="textAreaLeft" fmla="*/ 0 w 43920"/>
                <a:gd name="textAreaRight" fmla="*/ 44280 w 43920"/>
                <a:gd name="textAreaTop" fmla="*/ 0 h 3240"/>
                <a:gd name="textAreaBottom" fmla="*/ 3600 h 3240"/>
              </a:gdLst>
              <a:ahLst/>
              <a:rect l="textAreaLeft" t="textAreaTop" r="textAreaRight" b="textAreaBottom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1800" bIns="18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178" name="Freeform 26"/>
            <p:cNvSpPr/>
            <p:nvPr/>
          </p:nvSpPr>
          <p:spPr>
            <a:xfrm>
              <a:off x="11744280" y="1537920"/>
              <a:ext cx="20160" cy="2160"/>
            </a:xfrm>
            <a:custGeom>
              <a:avLst/>
              <a:gdLst>
                <a:gd name="textAreaLeft" fmla="*/ 0 w 20160"/>
                <a:gd name="textAreaRight" fmla="*/ 20520 w 20160"/>
                <a:gd name="textAreaTop" fmla="*/ 0 h 2160"/>
                <a:gd name="textAreaBottom" fmla="*/ 2520 h 2160"/>
              </a:gdLst>
              <a:ahLst/>
              <a:rect l="textAreaLeft" t="textAreaTop" r="textAreaRight" b="textAreaBottom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1080" bIns="10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179" name="Freeform 27"/>
            <p:cNvSpPr/>
            <p:nvPr/>
          </p:nvSpPr>
          <p:spPr>
            <a:xfrm>
              <a:off x="11482560" y="1531800"/>
              <a:ext cx="85320" cy="3240"/>
            </a:xfrm>
            <a:custGeom>
              <a:avLst/>
              <a:gdLst>
                <a:gd name="textAreaLeft" fmla="*/ 0 w 85320"/>
                <a:gd name="textAreaRight" fmla="*/ 85680 w 85320"/>
                <a:gd name="textAreaTop" fmla="*/ 0 h 3240"/>
                <a:gd name="textAreaBottom" fmla="*/ 3600 h 3240"/>
              </a:gdLst>
              <a:ahLst/>
              <a:rect l="textAreaLeft" t="textAreaTop" r="textAreaRight" b="textAreaBottom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1800" bIns="18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180" name="Freeform 28"/>
            <p:cNvSpPr/>
            <p:nvPr/>
          </p:nvSpPr>
          <p:spPr>
            <a:xfrm>
              <a:off x="11626920" y="1532880"/>
              <a:ext cx="4320" cy="72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60" bIns="3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181" name="Freeform 29"/>
            <p:cNvSpPr/>
            <p:nvPr/>
          </p:nvSpPr>
          <p:spPr>
            <a:xfrm>
              <a:off x="11261880" y="1534320"/>
              <a:ext cx="4320" cy="3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60" bIns="3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182" name="Freeform 30"/>
            <p:cNvSpPr/>
            <p:nvPr/>
          </p:nvSpPr>
          <p:spPr>
            <a:xfrm>
              <a:off x="11553840" y="1534320"/>
              <a:ext cx="43920" cy="2160"/>
            </a:xfrm>
            <a:custGeom>
              <a:avLst/>
              <a:gdLst>
                <a:gd name="textAreaLeft" fmla="*/ 0 w 43920"/>
                <a:gd name="textAreaRight" fmla="*/ 44280 w 43920"/>
                <a:gd name="textAreaTop" fmla="*/ 0 h 2160"/>
                <a:gd name="textAreaBottom" fmla="*/ 2520 h 2160"/>
              </a:gdLst>
              <a:ahLst/>
              <a:rect l="textAreaLeft" t="textAreaTop" r="textAreaRight" b="textAreaBottom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1080" bIns="10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183" name="Freeform 31"/>
            <p:cNvSpPr/>
            <p:nvPr/>
          </p:nvSpPr>
          <p:spPr>
            <a:xfrm>
              <a:off x="11409480" y="1529280"/>
              <a:ext cx="31320" cy="2160"/>
            </a:xfrm>
            <a:custGeom>
              <a:avLst/>
              <a:gdLst>
                <a:gd name="textAreaLeft" fmla="*/ 0 w 31320"/>
                <a:gd name="textAreaRight" fmla="*/ 31680 w 31320"/>
                <a:gd name="textAreaTop" fmla="*/ 0 h 2160"/>
                <a:gd name="textAreaBottom" fmla="*/ 2520 h 2160"/>
              </a:gdLst>
              <a:ahLst/>
              <a:rect l="textAreaLeft" t="textAreaTop" r="textAreaRight" b="textAreaBottom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1080" bIns="10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184" name="Freeform 32"/>
            <p:cNvSpPr/>
            <p:nvPr/>
          </p:nvSpPr>
          <p:spPr>
            <a:xfrm>
              <a:off x="11619000" y="1531800"/>
              <a:ext cx="6120" cy="360"/>
            </a:xfrm>
            <a:custGeom>
              <a:avLst/>
              <a:gdLst>
                <a:gd name="textAreaLeft" fmla="*/ 0 w 6120"/>
                <a:gd name="textAreaRight" fmla="*/ 6480 w 61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60" bIns="3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185" name="Freeform 33"/>
            <p:cNvSpPr/>
            <p:nvPr/>
          </p:nvSpPr>
          <p:spPr>
            <a:xfrm>
              <a:off x="11598120" y="1531800"/>
              <a:ext cx="28080" cy="2160"/>
            </a:xfrm>
            <a:custGeom>
              <a:avLst/>
              <a:gdLst>
                <a:gd name="textAreaLeft" fmla="*/ 0 w 28080"/>
                <a:gd name="textAreaRight" fmla="*/ 28440 w 28080"/>
                <a:gd name="textAreaTop" fmla="*/ 0 h 2160"/>
                <a:gd name="textAreaBottom" fmla="*/ 2520 h 2160"/>
              </a:gdLst>
              <a:ahLst/>
              <a:rect l="textAreaLeft" t="textAreaTop" r="textAreaRight" b="textAreaBottom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1080" bIns="10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186" name="Freeform 34"/>
            <p:cNvSpPr/>
            <p:nvPr/>
          </p:nvSpPr>
          <p:spPr>
            <a:xfrm>
              <a:off x="11138040" y="1534320"/>
              <a:ext cx="188640" cy="23040"/>
            </a:xfrm>
            <a:custGeom>
              <a:avLst/>
              <a:gdLst>
                <a:gd name="textAreaLeft" fmla="*/ 0 w 188640"/>
                <a:gd name="textAreaRight" fmla="*/ 189000 w 188640"/>
                <a:gd name="textAreaTop" fmla="*/ 0 h 23040"/>
                <a:gd name="textAreaBottom" fmla="*/ 23400 h 23040"/>
              </a:gdLst>
              <a:ahLst/>
              <a:rect l="textAreaLeft" t="textAreaTop" r="textAreaRight" b="textAreaBottom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11520" bIns="1152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187" name="Freeform 35"/>
            <p:cNvSpPr/>
            <p:nvPr/>
          </p:nvSpPr>
          <p:spPr>
            <a:xfrm>
              <a:off x="11266560" y="1529280"/>
              <a:ext cx="95040" cy="4680"/>
            </a:xfrm>
            <a:custGeom>
              <a:avLst/>
              <a:gdLst>
                <a:gd name="textAreaLeft" fmla="*/ 0 w 95040"/>
                <a:gd name="textAreaRight" fmla="*/ 95400 w 95040"/>
                <a:gd name="textAreaTop" fmla="*/ 0 h 4680"/>
                <a:gd name="textAreaBottom" fmla="*/ 5040 h 4680"/>
              </a:gdLst>
              <a:ahLst/>
              <a:rect l="textAreaLeft" t="textAreaTop" r="textAreaRight" b="textAreaBottom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2520" bIns="252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188" name="Freeform 36"/>
            <p:cNvSpPr/>
            <p:nvPr/>
          </p:nvSpPr>
          <p:spPr>
            <a:xfrm>
              <a:off x="11361600" y="1531800"/>
              <a:ext cx="134640" cy="11880"/>
            </a:xfrm>
            <a:custGeom>
              <a:avLst/>
              <a:gdLst>
                <a:gd name="textAreaLeft" fmla="*/ 0 w 134640"/>
                <a:gd name="textAreaRight" fmla="*/ 135000 w 134640"/>
                <a:gd name="textAreaTop" fmla="*/ 0 h 11880"/>
                <a:gd name="textAreaBottom" fmla="*/ 12240 h 11880"/>
              </a:gdLst>
              <a:ahLst/>
              <a:rect l="textAreaLeft" t="textAreaTop" r="textAreaRight" b="textAreaBottom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6120" bIns="612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189" name="Freeform 37"/>
            <p:cNvSpPr/>
            <p:nvPr/>
          </p:nvSpPr>
          <p:spPr>
            <a:xfrm>
              <a:off x="11834640" y="1552680"/>
              <a:ext cx="9000" cy="720"/>
            </a:xfrm>
            <a:custGeom>
              <a:avLst/>
              <a:gdLst>
                <a:gd name="textAreaLeft" fmla="*/ 0 w 9000"/>
                <a:gd name="textAreaRight" fmla="*/ 9360 w 900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60" bIns="3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190" name="Freeform 38"/>
            <p:cNvSpPr/>
            <p:nvPr/>
          </p:nvSpPr>
          <p:spPr>
            <a:xfrm>
              <a:off x="11764800" y="1542960"/>
              <a:ext cx="117000" cy="9360"/>
            </a:xfrm>
            <a:custGeom>
              <a:avLst/>
              <a:gdLst>
                <a:gd name="textAreaLeft" fmla="*/ 0 w 117000"/>
                <a:gd name="textAreaRight" fmla="*/ 117360 w 117000"/>
                <a:gd name="textAreaTop" fmla="*/ 0 h 9360"/>
                <a:gd name="textAreaBottom" fmla="*/ 9720 h 9360"/>
              </a:gdLst>
              <a:ahLst/>
              <a:rect l="textAreaLeft" t="textAreaTop" r="textAreaRight" b="textAreaBottom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4680" bIns="46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191" name="Freeform 39"/>
            <p:cNvSpPr/>
            <p:nvPr/>
          </p:nvSpPr>
          <p:spPr>
            <a:xfrm>
              <a:off x="11555280" y="1544040"/>
              <a:ext cx="69480" cy="4680"/>
            </a:xfrm>
            <a:custGeom>
              <a:avLst/>
              <a:gdLst>
                <a:gd name="textAreaLeft" fmla="*/ 0 w 69480"/>
                <a:gd name="textAreaRight" fmla="*/ 69840 w 69480"/>
                <a:gd name="textAreaTop" fmla="*/ 0 h 4680"/>
                <a:gd name="textAreaBottom" fmla="*/ 5040 h 4680"/>
              </a:gdLst>
              <a:ahLst/>
              <a:rect l="textAreaLeft" t="textAreaTop" r="textAreaRight" b="textAreaBottom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2520" bIns="252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192" name="Freeform 40"/>
            <p:cNvSpPr/>
            <p:nvPr/>
          </p:nvSpPr>
          <p:spPr>
            <a:xfrm>
              <a:off x="11223720" y="1527840"/>
              <a:ext cx="37800" cy="5760"/>
            </a:xfrm>
            <a:custGeom>
              <a:avLst/>
              <a:gdLst>
                <a:gd name="textAreaLeft" fmla="*/ 0 w 37800"/>
                <a:gd name="textAreaRight" fmla="*/ 38160 w 37800"/>
                <a:gd name="textAreaTop" fmla="*/ 0 h 5760"/>
                <a:gd name="textAreaBottom" fmla="*/ 6120 h 5760"/>
              </a:gdLst>
              <a:ahLst/>
              <a:rect l="textAreaLeft" t="textAreaTop" r="textAreaRight" b="textAreaBottom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2880" bIns="28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193" name="Freeform 41"/>
            <p:cNvSpPr/>
            <p:nvPr/>
          </p:nvSpPr>
          <p:spPr>
            <a:xfrm>
              <a:off x="11145960" y="1529280"/>
              <a:ext cx="21960" cy="2160"/>
            </a:xfrm>
            <a:custGeom>
              <a:avLst/>
              <a:gdLst>
                <a:gd name="textAreaLeft" fmla="*/ 0 w 21960"/>
                <a:gd name="textAreaRight" fmla="*/ 22320 w 21960"/>
                <a:gd name="textAreaTop" fmla="*/ 0 h 2160"/>
                <a:gd name="textAreaBottom" fmla="*/ 2520 h 2160"/>
              </a:gdLst>
              <a:ahLst/>
              <a:rect l="textAreaLeft" t="textAreaTop" r="textAreaRight" b="textAreaBottom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1080" bIns="10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194" name="Freeform 42"/>
            <p:cNvSpPr/>
            <p:nvPr/>
          </p:nvSpPr>
          <p:spPr>
            <a:xfrm>
              <a:off x="6197760" y="1566000"/>
              <a:ext cx="20160" cy="720"/>
            </a:xfrm>
            <a:custGeom>
              <a:avLst/>
              <a:gdLst>
                <a:gd name="textAreaLeft" fmla="*/ 0 w 20160"/>
                <a:gd name="textAreaRight" fmla="*/ 20520 w 2016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60" bIns="3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195" name="Freeform 43"/>
            <p:cNvSpPr/>
            <p:nvPr/>
          </p:nvSpPr>
          <p:spPr>
            <a:xfrm>
              <a:off x="6356520" y="1564920"/>
              <a:ext cx="9000" cy="720"/>
            </a:xfrm>
            <a:custGeom>
              <a:avLst/>
              <a:gdLst>
                <a:gd name="textAreaLeft" fmla="*/ 0 w 9000"/>
                <a:gd name="textAreaRight" fmla="*/ 9360 w 900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60" bIns="3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196" name="Freeform 44"/>
            <p:cNvSpPr/>
            <p:nvPr/>
          </p:nvSpPr>
          <p:spPr>
            <a:xfrm>
              <a:off x="8950320" y="1521720"/>
              <a:ext cx="61560" cy="7200"/>
            </a:xfrm>
            <a:custGeom>
              <a:avLst/>
              <a:gdLst>
                <a:gd name="textAreaLeft" fmla="*/ 0 w 61560"/>
                <a:gd name="textAreaRight" fmla="*/ 61920 w 61560"/>
                <a:gd name="textAreaTop" fmla="*/ 0 h 7200"/>
                <a:gd name="textAreaBottom" fmla="*/ 7560 h 7200"/>
              </a:gdLst>
              <a:ahLst/>
              <a:rect l="textAreaLeft" t="textAreaTop" r="textAreaRight" b="textAreaBottom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600" bIns="36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197" name="Freeform 45"/>
            <p:cNvSpPr/>
            <p:nvPr/>
          </p:nvSpPr>
          <p:spPr>
            <a:xfrm>
              <a:off x="7537320" y="1546560"/>
              <a:ext cx="28080" cy="3240"/>
            </a:xfrm>
            <a:custGeom>
              <a:avLst/>
              <a:gdLst>
                <a:gd name="textAreaLeft" fmla="*/ 0 w 28080"/>
                <a:gd name="textAreaRight" fmla="*/ 28440 w 28080"/>
                <a:gd name="textAreaTop" fmla="*/ 0 h 3240"/>
                <a:gd name="textAreaBottom" fmla="*/ 3600 h 3240"/>
              </a:gdLst>
              <a:ahLst/>
              <a:rect l="textAreaLeft" t="textAreaTop" r="textAreaRight" b="textAreaBottom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1800" bIns="18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198" name="Freeform 46"/>
            <p:cNvSpPr/>
            <p:nvPr/>
          </p:nvSpPr>
          <p:spPr>
            <a:xfrm>
              <a:off x="7478640" y="1562400"/>
              <a:ext cx="37800" cy="2160"/>
            </a:xfrm>
            <a:custGeom>
              <a:avLst/>
              <a:gdLst>
                <a:gd name="textAreaLeft" fmla="*/ 0 w 37800"/>
                <a:gd name="textAreaRight" fmla="*/ 38160 w 37800"/>
                <a:gd name="textAreaTop" fmla="*/ 0 h 2160"/>
                <a:gd name="textAreaBottom" fmla="*/ 2520 h 2160"/>
              </a:gdLst>
              <a:ahLst/>
              <a:rect l="textAreaLeft" t="textAreaTop" r="textAreaRight" b="textAreaBottom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1080" bIns="10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199" name="Freeform 47"/>
            <p:cNvSpPr/>
            <p:nvPr/>
          </p:nvSpPr>
          <p:spPr>
            <a:xfrm>
              <a:off x="5410080" y="1568520"/>
              <a:ext cx="36000" cy="324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240"/>
                <a:gd name="textAreaBottom" fmla="*/ 3600 h 3240"/>
              </a:gdLst>
              <a:ahLst/>
              <a:rect l="textAreaLeft" t="textAreaTop" r="textAreaRight" b="textAreaBottom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1800" bIns="18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200" name="Freeform 48"/>
            <p:cNvSpPr/>
            <p:nvPr/>
          </p:nvSpPr>
          <p:spPr>
            <a:xfrm>
              <a:off x="10206000" y="1530360"/>
              <a:ext cx="61560" cy="4680"/>
            </a:xfrm>
            <a:custGeom>
              <a:avLst/>
              <a:gdLst>
                <a:gd name="textAreaLeft" fmla="*/ 0 w 61560"/>
                <a:gd name="textAreaRight" fmla="*/ 61920 w 61560"/>
                <a:gd name="textAreaTop" fmla="*/ 0 h 4680"/>
                <a:gd name="textAreaBottom" fmla="*/ 5040 h 4680"/>
              </a:gdLst>
              <a:ahLst/>
              <a:rect l="textAreaLeft" t="textAreaTop" r="textAreaRight" b="textAreaBottom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2520" bIns="252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201" name="Freeform 49"/>
            <p:cNvSpPr/>
            <p:nvPr/>
          </p:nvSpPr>
          <p:spPr>
            <a:xfrm>
              <a:off x="6257880" y="1525680"/>
              <a:ext cx="18720" cy="2160"/>
            </a:xfrm>
            <a:custGeom>
              <a:avLst/>
              <a:gdLst>
                <a:gd name="textAreaLeft" fmla="*/ 0 w 18720"/>
                <a:gd name="textAreaRight" fmla="*/ 19080 w 18720"/>
                <a:gd name="textAreaTop" fmla="*/ 0 h 2160"/>
                <a:gd name="textAreaBottom" fmla="*/ 2520 h 2160"/>
              </a:gdLst>
              <a:ahLst/>
              <a:rect l="textAreaLeft" t="textAreaTop" r="textAreaRight" b="textAreaBottom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1080" bIns="10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202" name="Freeform 50"/>
            <p:cNvSpPr/>
            <p:nvPr/>
          </p:nvSpPr>
          <p:spPr>
            <a:xfrm>
              <a:off x="10134720" y="1527840"/>
              <a:ext cx="70920" cy="3240"/>
            </a:xfrm>
            <a:custGeom>
              <a:avLst/>
              <a:gdLst>
                <a:gd name="textAreaLeft" fmla="*/ 0 w 70920"/>
                <a:gd name="textAreaRight" fmla="*/ 71280 w 70920"/>
                <a:gd name="textAreaTop" fmla="*/ 0 h 3240"/>
                <a:gd name="textAreaBottom" fmla="*/ 3600 h 3240"/>
              </a:gdLst>
              <a:ahLst/>
              <a:rect l="textAreaLeft" t="textAreaTop" r="textAreaRight" b="textAreaBottom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1800" bIns="18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203" name="Freeform 51"/>
            <p:cNvSpPr/>
            <p:nvPr/>
          </p:nvSpPr>
          <p:spPr>
            <a:xfrm>
              <a:off x="2583000" y="1559880"/>
              <a:ext cx="7560" cy="720"/>
            </a:xfrm>
            <a:custGeom>
              <a:avLst/>
              <a:gdLst>
                <a:gd name="textAreaLeft" fmla="*/ 0 w 7560"/>
                <a:gd name="textAreaRight" fmla="*/ 7920 w 756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60" bIns="3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204" name="Freeform 52"/>
            <p:cNvSpPr/>
            <p:nvPr/>
          </p:nvSpPr>
          <p:spPr>
            <a:xfrm>
              <a:off x="1762200" y="1521720"/>
              <a:ext cx="34560" cy="720"/>
            </a:xfrm>
            <a:custGeom>
              <a:avLst/>
              <a:gdLst>
                <a:gd name="textAreaLeft" fmla="*/ 0 w 34560"/>
                <a:gd name="textAreaRight" fmla="*/ 34920 w 3456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60" bIns="3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205" name="Freeform 53"/>
            <p:cNvSpPr/>
            <p:nvPr/>
          </p:nvSpPr>
          <p:spPr>
            <a:xfrm>
              <a:off x="10812600" y="1529280"/>
              <a:ext cx="18720" cy="720"/>
            </a:xfrm>
            <a:custGeom>
              <a:avLst/>
              <a:gdLst>
                <a:gd name="textAreaLeft" fmla="*/ 0 w 18720"/>
                <a:gd name="textAreaRight" fmla="*/ 19080 w 1872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60" bIns="3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206" name="Freeform 54"/>
            <p:cNvSpPr/>
            <p:nvPr/>
          </p:nvSpPr>
          <p:spPr>
            <a:xfrm>
              <a:off x="10896480" y="1545120"/>
              <a:ext cx="7560" cy="2160"/>
            </a:xfrm>
            <a:custGeom>
              <a:avLst/>
              <a:gdLst>
                <a:gd name="textAreaLeft" fmla="*/ 0 w 7560"/>
                <a:gd name="textAreaRight" fmla="*/ 7920 w 7560"/>
                <a:gd name="textAreaTop" fmla="*/ 0 h 2160"/>
                <a:gd name="textAreaBottom" fmla="*/ 2520 h 2160"/>
              </a:gdLst>
              <a:ahLst/>
              <a:rect l="textAreaLeft" t="textAreaTop" r="textAreaRight" b="textAreaBottom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1080" bIns="10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207" name="Freeform 55"/>
            <p:cNvSpPr/>
            <p:nvPr/>
          </p:nvSpPr>
          <p:spPr>
            <a:xfrm>
              <a:off x="9947160" y="1553760"/>
              <a:ext cx="4320" cy="72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60" bIns="3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208" name="Freeform 56"/>
            <p:cNvSpPr/>
            <p:nvPr/>
          </p:nvSpPr>
          <p:spPr>
            <a:xfrm>
              <a:off x="10817280" y="1531800"/>
              <a:ext cx="23400" cy="360"/>
            </a:xfrm>
            <a:custGeom>
              <a:avLst/>
              <a:gdLst>
                <a:gd name="textAreaLeft" fmla="*/ 0 w 23400"/>
                <a:gd name="textAreaRight" fmla="*/ 23760 w 234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60" bIns="3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209" name="Freeform 57"/>
            <p:cNvSpPr/>
            <p:nvPr/>
          </p:nvSpPr>
          <p:spPr>
            <a:xfrm>
              <a:off x="10836360" y="1529280"/>
              <a:ext cx="18720" cy="720"/>
            </a:xfrm>
            <a:custGeom>
              <a:avLst/>
              <a:gdLst>
                <a:gd name="textAreaLeft" fmla="*/ 0 w 18720"/>
                <a:gd name="textAreaRight" fmla="*/ 19080 w 1872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60" bIns="3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210" name="Freeform 58"/>
            <p:cNvSpPr/>
            <p:nvPr/>
          </p:nvSpPr>
          <p:spPr>
            <a:xfrm>
              <a:off x="10787040" y="1530360"/>
              <a:ext cx="29880" cy="720"/>
            </a:xfrm>
            <a:custGeom>
              <a:avLst/>
              <a:gdLst>
                <a:gd name="textAreaLeft" fmla="*/ 0 w 29880"/>
                <a:gd name="textAreaRight" fmla="*/ 30240 w 2988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60" bIns="3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211" name="Freeform 59"/>
            <p:cNvSpPr/>
            <p:nvPr/>
          </p:nvSpPr>
          <p:spPr>
            <a:xfrm>
              <a:off x="4092480" y="1552680"/>
              <a:ext cx="20160" cy="2160"/>
            </a:xfrm>
            <a:custGeom>
              <a:avLst/>
              <a:gdLst>
                <a:gd name="textAreaLeft" fmla="*/ 0 w 20160"/>
                <a:gd name="textAreaRight" fmla="*/ 20520 w 20160"/>
                <a:gd name="textAreaTop" fmla="*/ 0 h 2160"/>
                <a:gd name="textAreaBottom" fmla="*/ 2520 h 2160"/>
              </a:gdLst>
              <a:ahLst/>
              <a:rect l="textAreaLeft" t="textAreaTop" r="textAreaRight" b="textAreaBottom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1080" bIns="10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212" name="Freeform 60"/>
            <p:cNvSpPr/>
            <p:nvPr/>
          </p:nvSpPr>
          <p:spPr>
            <a:xfrm>
              <a:off x="8528040" y="1567440"/>
              <a:ext cx="2880" cy="720"/>
            </a:xfrm>
            <a:custGeom>
              <a:avLst/>
              <a:gdLst>
                <a:gd name="textAreaLeft" fmla="*/ 0 w 2880"/>
                <a:gd name="textAreaRight" fmla="*/ 3240 w 288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60" bIns="3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213" name="Freeform 61"/>
            <p:cNvSpPr/>
            <p:nvPr/>
          </p:nvSpPr>
          <p:spPr>
            <a:xfrm>
              <a:off x="8461440" y="1556280"/>
              <a:ext cx="66240" cy="14400"/>
            </a:xfrm>
            <a:custGeom>
              <a:avLst/>
              <a:gdLst>
                <a:gd name="textAreaLeft" fmla="*/ 0 w 66240"/>
                <a:gd name="textAreaRight" fmla="*/ 66600 w 66240"/>
                <a:gd name="textAreaTop" fmla="*/ 0 h 14400"/>
                <a:gd name="textAreaBottom" fmla="*/ 14760 h 14400"/>
              </a:gdLst>
              <a:ahLst/>
              <a:rect l="textAreaLeft" t="textAreaTop" r="textAreaRight" b="textAreaBottom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7200" bIns="72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214" name="Freeform 62"/>
            <p:cNvSpPr/>
            <p:nvPr/>
          </p:nvSpPr>
          <p:spPr>
            <a:xfrm>
              <a:off x="1562040" y="1514520"/>
              <a:ext cx="9562680" cy="63720"/>
            </a:xfrm>
            <a:custGeom>
              <a:avLst/>
              <a:gdLst>
                <a:gd name="textAreaLeft" fmla="*/ 0 w 9562680"/>
                <a:gd name="textAreaRight" fmla="*/ 9563040 w 9562680"/>
                <a:gd name="textAreaTop" fmla="*/ 0 h 63720"/>
                <a:gd name="textAreaBottom" fmla="*/ 64080 h 63720"/>
              </a:gdLst>
              <a:ahLst/>
              <a:rect l="textAreaLeft" t="textAreaTop" r="textAreaRight" b="textAreaBottom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2040" bIns="3204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215" name="Freeform 63"/>
            <p:cNvSpPr/>
            <p:nvPr/>
          </p:nvSpPr>
          <p:spPr>
            <a:xfrm>
              <a:off x="7508880" y="1559880"/>
              <a:ext cx="10800" cy="3240"/>
            </a:xfrm>
            <a:custGeom>
              <a:avLst/>
              <a:gdLst>
                <a:gd name="textAreaLeft" fmla="*/ 0 w 10800"/>
                <a:gd name="textAreaRight" fmla="*/ 11160 w 10800"/>
                <a:gd name="textAreaTop" fmla="*/ 0 h 3240"/>
                <a:gd name="textAreaBottom" fmla="*/ 3600 h 3240"/>
              </a:gdLst>
              <a:ahLst/>
              <a:rect l="textAreaLeft" t="textAreaTop" r="textAreaRight" b="textAreaBottom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1800" bIns="18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216" name="Freeform 64"/>
            <p:cNvSpPr/>
            <p:nvPr/>
          </p:nvSpPr>
          <p:spPr>
            <a:xfrm>
              <a:off x="5433840" y="1567440"/>
              <a:ext cx="4320" cy="72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60" bIns="3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217" name="Freeform 65"/>
            <p:cNvSpPr/>
            <p:nvPr/>
          </p:nvSpPr>
          <p:spPr>
            <a:xfrm>
              <a:off x="9672480" y="1567440"/>
              <a:ext cx="25200" cy="2160"/>
            </a:xfrm>
            <a:custGeom>
              <a:avLst/>
              <a:gdLst>
                <a:gd name="textAreaLeft" fmla="*/ 0 w 25200"/>
                <a:gd name="textAreaRight" fmla="*/ 25560 w 25200"/>
                <a:gd name="textAreaTop" fmla="*/ 0 h 2160"/>
                <a:gd name="textAreaBottom" fmla="*/ 2520 h 2160"/>
              </a:gdLst>
              <a:ahLst/>
              <a:rect l="textAreaLeft" t="textAreaTop" r="textAreaRight" b="textAreaBottom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1080" bIns="10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218" name="Freeform 66"/>
            <p:cNvSpPr/>
            <p:nvPr/>
          </p:nvSpPr>
          <p:spPr>
            <a:xfrm>
              <a:off x="10966320" y="1529280"/>
              <a:ext cx="39240" cy="2160"/>
            </a:xfrm>
            <a:custGeom>
              <a:avLst/>
              <a:gdLst>
                <a:gd name="textAreaLeft" fmla="*/ 0 w 39240"/>
                <a:gd name="textAreaRight" fmla="*/ 39600 w 39240"/>
                <a:gd name="textAreaTop" fmla="*/ 0 h 2160"/>
                <a:gd name="textAreaBottom" fmla="*/ 2520 h 2160"/>
              </a:gdLst>
              <a:ahLst/>
              <a:rect l="textAreaLeft" t="textAreaTop" r="textAreaRight" b="textAreaBottom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1080" bIns="10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219" name="Freeform 67"/>
            <p:cNvSpPr/>
            <p:nvPr/>
          </p:nvSpPr>
          <p:spPr>
            <a:xfrm>
              <a:off x="11329920" y="1552680"/>
              <a:ext cx="43920" cy="2160"/>
            </a:xfrm>
            <a:custGeom>
              <a:avLst/>
              <a:gdLst>
                <a:gd name="textAreaLeft" fmla="*/ 0 w 43920"/>
                <a:gd name="textAreaRight" fmla="*/ 44280 w 43920"/>
                <a:gd name="textAreaTop" fmla="*/ 0 h 2160"/>
                <a:gd name="textAreaBottom" fmla="*/ 2520 h 2160"/>
              </a:gdLst>
              <a:ahLst/>
              <a:rect l="textAreaLeft" t="textAreaTop" r="textAreaRight" b="textAreaBottom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1080" bIns="10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220" name="Freeform 68"/>
            <p:cNvSpPr/>
            <p:nvPr/>
          </p:nvSpPr>
          <p:spPr>
            <a:xfrm>
              <a:off x="11042640" y="1540440"/>
              <a:ext cx="60120" cy="5760"/>
            </a:xfrm>
            <a:custGeom>
              <a:avLst/>
              <a:gdLst>
                <a:gd name="textAreaLeft" fmla="*/ 0 w 60120"/>
                <a:gd name="textAreaRight" fmla="*/ 60480 w 60120"/>
                <a:gd name="textAreaTop" fmla="*/ 0 h 5760"/>
                <a:gd name="textAreaBottom" fmla="*/ 6120 h 5760"/>
              </a:gdLst>
              <a:ahLst/>
              <a:rect l="textAreaLeft" t="textAreaTop" r="textAreaRight" b="textAreaBottom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2880" bIns="28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221" name="Freeform 69"/>
            <p:cNvSpPr/>
            <p:nvPr/>
          </p:nvSpPr>
          <p:spPr>
            <a:xfrm>
              <a:off x="11106000" y="1542960"/>
              <a:ext cx="28080" cy="720"/>
            </a:xfrm>
            <a:custGeom>
              <a:avLst/>
              <a:gdLst>
                <a:gd name="textAreaLeft" fmla="*/ 0 w 28080"/>
                <a:gd name="textAreaRight" fmla="*/ 28440 w 2808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60" bIns="3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222" name="Freeform 70"/>
            <p:cNvSpPr/>
            <p:nvPr/>
          </p:nvSpPr>
          <p:spPr>
            <a:xfrm>
              <a:off x="10679040" y="1525680"/>
              <a:ext cx="102960" cy="9360"/>
            </a:xfrm>
            <a:custGeom>
              <a:avLst/>
              <a:gdLst>
                <a:gd name="textAreaLeft" fmla="*/ 0 w 102960"/>
                <a:gd name="textAreaRight" fmla="*/ 103320 w 102960"/>
                <a:gd name="textAreaTop" fmla="*/ 0 h 9360"/>
                <a:gd name="textAreaBottom" fmla="*/ 9720 h 9360"/>
              </a:gdLst>
              <a:ahLst/>
              <a:rect l="textAreaLeft" t="textAreaTop" r="textAreaRight" b="textAreaBottom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4680" bIns="46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223" name="Freeform 71"/>
            <p:cNvSpPr/>
            <p:nvPr/>
          </p:nvSpPr>
          <p:spPr>
            <a:xfrm>
              <a:off x="11039400" y="1550160"/>
              <a:ext cx="26640" cy="4680"/>
            </a:xfrm>
            <a:custGeom>
              <a:avLst/>
              <a:gdLst>
                <a:gd name="textAreaLeft" fmla="*/ 0 w 26640"/>
                <a:gd name="textAreaRight" fmla="*/ 27000 w 26640"/>
                <a:gd name="textAreaTop" fmla="*/ 0 h 4680"/>
                <a:gd name="textAreaBottom" fmla="*/ 5040 h 4680"/>
              </a:gdLst>
              <a:ahLst/>
              <a:rect l="textAreaLeft" t="textAreaTop" r="textAreaRight" b="textAreaBottom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2520" bIns="252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224" name="Freeform 72"/>
            <p:cNvSpPr/>
            <p:nvPr/>
          </p:nvSpPr>
          <p:spPr>
            <a:xfrm>
              <a:off x="10841040" y="1549080"/>
              <a:ext cx="58320" cy="2160"/>
            </a:xfrm>
            <a:custGeom>
              <a:avLst/>
              <a:gdLst>
                <a:gd name="textAreaLeft" fmla="*/ 0 w 58320"/>
                <a:gd name="textAreaRight" fmla="*/ 58680 w 58320"/>
                <a:gd name="textAreaTop" fmla="*/ 0 h 2160"/>
                <a:gd name="textAreaBottom" fmla="*/ 2520 h 2160"/>
              </a:gdLst>
              <a:ahLst/>
              <a:rect l="textAreaLeft" t="textAreaTop" r="textAreaRight" b="textAreaBottom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1080" bIns="10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225" name="Freeform 73"/>
            <p:cNvSpPr/>
            <p:nvPr/>
          </p:nvSpPr>
          <p:spPr>
            <a:xfrm>
              <a:off x="10899720" y="1550160"/>
              <a:ext cx="36000" cy="72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60" bIns="3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226" name="Freeform 74"/>
            <p:cNvSpPr/>
            <p:nvPr/>
          </p:nvSpPr>
          <p:spPr>
            <a:xfrm>
              <a:off x="10958400" y="1555200"/>
              <a:ext cx="45720" cy="360"/>
            </a:xfrm>
            <a:custGeom>
              <a:avLst/>
              <a:gdLst>
                <a:gd name="textAreaLeft" fmla="*/ 0 w 45720"/>
                <a:gd name="textAreaRight" fmla="*/ 46080 w 457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60" bIns="3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227" name="Freeform 75"/>
            <p:cNvSpPr/>
            <p:nvPr/>
          </p:nvSpPr>
          <p:spPr>
            <a:xfrm>
              <a:off x="10304640" y="1549080"/>
              <a:ext cx="61560" cy="3240"/>
            </a:xfrm>
            <a:custGeom>
              <a:avLst/>
              <a:gdLst>
                <a:gd name="textAreaLeft" fmla="*/ 0 w 61560"/>
                <a:gd name="textAreaRight" fmla="*/ 61920 w 61560"/>
                <a:gd name="textAreaTop" fmla="*/ 0 h 3240"/>
                <a:gd name="textAreaBottom" fmla="*/ 3600 h 3240"/>
              </a:gdLst>
              <a:ahLst/>
              <a:rect l="textAreaLeft" t="textAreaTop" r="textAreaRight" b="textAreaBottom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1800" bIns="18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228" name="Freeform 76"/>
            <p:cNvSpPr/>
            <p:nvPr/>
          </p:nvSpPr>
          <p:spPr>
            <a:xfrm>
              <a:off x="10483920" y="1557720"/>
              <a:ext cx="23400" cy="5760"/>
            </a:xfrm>
            <a:custGeom>
              <a:avLst/>
              <a:gdLst>
                <a:gd name="textAreaLeft" fmla="*/ 0 w 23400"/>
                <a:gd name="textAreaRight" fmla="*/ 23760 w 23400"/>
                <a:gd name="textAreaTop" fmla="*/ 0 h 5760"/>
                <a:gd name="textAreaBottom" fmla="*/ 6120 h 5760"/>
              </a:gdLst>
              <a:ahLst/>
              <a:rect l="textAreaLeft" t="textAreaTop" r="textAreaRight" b="textAreaBottom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2880" bIns="28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229" name="Freeform 77"/>
            <p:cNvSpPr/>
            <p:nvPr/>
          </p:nvSpPr>
          <p:spPr>
            <a:xfrm>
              <a:off x="10291680" y="1563840"/>
              <a:ext cx="117000" cy="2160"/>
            </a:xfrm>
            <a:custGeom>
              <a:avLst/>
              <a:gdLst>
                <a:gd name="textAreaLeft" fmla="*/ 0 w 117000"/>
                <a:gd name="textAreaRight" fmla="*/ 117360 w 117000"/>
                <a:gd name="textAreaTop" fmla="*/ 0 h 2160"/>
                <a:gd name="textAreaBottom" fmla="*/ 2520 h 2160"/>
              </a:gdLst>
              <a:ahLst/>
              <a:rect l="textAreaLeft" t="textAreaTop" r="textAreaRight" b="textAreaBottom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1080" bIns="10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230" name="Freeform 78"/>
            <p:cNvSpPr/>
            <p:nvPr/>
          </p:nvSpPr>
          <p:spPr>
            <a:xfrm>
              <a:off x="9621720" y="1546560"/>
              <a:ext cx="10800" cy="8280"/>
            </a:xfrm>
            <a:custGeom>
              <a:avLst/>
              <a:gdLst>
                <a:gd name="textAreaLeft" fmla="*/ 0 w 10800"/>
                <a:gd name="textAreaRight" fmla="*/ 11160 w 10800"/>
                <a:gd name="textAreaTop" fmla="*/ 0 h 8280"/>
                <a:gd name="textAreaBottom" fmla="*/ 8640 h 8280"/>
              </a:gdLst>
              <a:ahLst/>
              <a:rect l="textAreaLeft" t="textAreaTop" r="textAreaRight" b="textAreaBottom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4320" bIns="432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231" name="Freeform 79"/>
            <p:cNvSpPr/>
            <p:nvPr/>
          </p:nvSpPr>
          <p:spPr>
            <a:xfrm>
              <a:off x="8951760" y="1568520"/>
              <a:ext cx="96480" cy="8280"/>
            </a:xfrm>
            <a:custGeom>
              <a:avLst/>
              <a:gdLst>
                <a:gd name="textAreaLeft" fmla="*/ 0 w 96480"/>
                <a:gd name="textAreaRight" fmla="*/ 96840 w 96480"/>
                <a:gd name="textAreaTop" fmla="*/ 0 h 8280"/>
                <a:gd name="textAreaBottom" fmla="*/ 8640 h 8280"/>
              </a:gdLst>
              <a:ahLst/>
              <a:rect l="textAreaLeft" t="textAreaTop" r="textAreaRight" b="textAreaBottom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4320" bIns="432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232" name="Freeform 80"/>
            <p:cNvSpPr/>
            <p:nvPr/>
          </p:nvSpPr>
          <p:spPr>
            <a:xfrm>
              <a:off x="9005760" y="1566000"/>
              <a:ext cx="17280" cy="2160"/>
            </a:xfrm>
            <a:custGeom>
              <a:avLst/>
              <a:gdLst>
                <a:gd name="textAreaLeft" fmla="*/ 0 w 17280"/>
                <a:gd name="textAreaRight" fmla="*/ 17640 w 17280"/>
                <a:gd name="textAreaTop" fmla="*/ 0 h 2160"/>
                <a:gd name="textAreaBottom" fmla="*/ 2520 h 2160"/>
              </a:gdLst>
              <a:ahLst/>
              <a:rect l="textAreaLeft" t="textAreaTop" r="textAreaRight" b="textAreaBottom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1080" bIns="10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233" name="Freeform 81"/>
            <p:cNvSpPr/>
            <p:nvPr/>
          </p:nvSpPr>
          <p:spPr>
            <a:xfrm>
              <a:off x="1587600" y="1517040"/>
              <a:ext cx="37800" cy="3240"/>
            </a:xfrm>
            <a:custGeom>
              <a:avLst/>
              <a:gdLst>
                <a:gd name="textAreaLeft" fmla="*/ 0 w 37800"/>
                <a:gd name="textAreaRight" fmla="*/ 38160 w 37800"/>
                <a:gd name="textAreaTop" fmla="*/ 0 h 3240"/>
                <a:gd name="textAreaBottom" fmla="*/ 3600 h 3240"/>
              </a:gdLst>
              <a:ahLst/>
              <a:rect l="textAreaLeft" t="textAreaTop" r="textAreaRight" b="textAreaBottom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1800" bIns="18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234" name="Freeform 82"/>
            <p:cNvSpPr/>
            <p:nvPr/>
          </p:nvSpPr>
          <p:spPr>
            <a:xfrm>
              <a:off x="1522440" y="1519560"/>
              <a:ext cx="29880" cy="4680"/>
            </a:xfrm>
            <a:custGeom>
              <a:avLst/>
              <a:gdLst>
                <a:gd name="textAreaLeft" fmla="*/ 0 w 29880"/>
                <a:gd name="textAreaRight" fmla="*/ 30240 w 29880"/>
                <a:gd name="textAreaTop" fmla="*/ 0 h 4680"/>
                <a:gd name="textAreaBottom" fmla="*/ 5040 h 4680"/>
              </a:gdLst>
              <a:ahLst/>
              <a:rect l="textAreaLeft" t="textAreaTop" r="textAreaRight" b="textAreaBottom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2520" bIns="252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235" name="Freeform 83"/>
            <p:cNvSpPr/>
            <p:nvPr/>
          </p:nvSpPr>
          <p:spPr>
            <a:xfrm>
              <a:off x="6649920" y="1573560"/>
              <a:ext cx="33120" cy="3240"/>
            </a:xfrm>
            <a:custGeom>
              <a:avLst/>
              <a:gdLst>
                <a:gd name="textAreaLeft" fmla="*/ 0 w 33120"/>
                <a:gd name="textAreaRight" fmla="*/ 33480 w 33120"/>
                <a:gd name="textAreaTop" fmla="*/ 0 h 3240"/>
                <a:gd name="textAreaBottom" fmla="*/ 3600 h 3240"/>
              </a:gdLst>
              <a:ahLst/>
              <a:rect l="textAreaLeft" t="textAreaTop" r="textAreaRight" b="textAreaBottom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1800" bIns="18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236" name="Freeform 84"/>
            <p:cNvSpPr/>
            <p:nvPr/>
          </p:nvSpPr>
          <p:spPr>
            <a:xfrm>
              <a:off x="6162840" y="1566000"/>
              <a:ext cx="15480" cy="4680"/>
            </a:xfrm>
            <a:custGeom>
              <a:avLst/>
              <a:gdLst>
                <a:gd name="textAreaLeft" fmla="*/ 0 w 15480"/>
                <a:gd name="textAreaRight" fmla="*/ 15840 w 15480"/>
                <a:gd name="textAreaTop" fmla="*/ 0 h 4680"/>
                <a:gd name="textAreaBottom" fmla="*/ 5040 h 4680"/>
              </a:gdLst>
              <a:ahLst/>
              <a:rect l="textAreaLeft" t="textAreaTop" r="textAreaRight" b="textAreaBottom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2520" bIns="252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237" name="Freeform 85"/>
            <p:cNvSpPr/>
            <p:nvPr/>
          </p:nvSpPr>
          <p:spPr>
            <a:xfrm>
              <a:off x="5738760" y="1571040"/>
              <a:ext cx="60120" cy="5760"/>
            </a:xfrm>
            <a:custGeom>
              <a:avLst/>
              <a:gdLst>
                <a:gd name="textAreaLeft" fmla="*/ 0 w 60120"/>
                <a:gd name="textAreaRight" fmla="*/ 60480 w 60120"/>
                <a:gd name="textAreaTop" fmla="*/ 0 h 5760"/>
                <a:gd name="textAreaBottom" fmla="*/ 6120 h 5760"/>
              </a:gdLst>
              <a:ahLst/>
              <a:rect l="textAreaLeft" t="textAreaTop" r="textAreaRight" b="textAreaBottom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2880" bIns="28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</p:grp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1522440" y="1905120"/>
            <a:ext cx="9143640" cy="4266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74320" indent="-274320">
              <a:lnSpc>
                <a:spcPct val="90000"/>
              </a:lnSpc>
              <a:spcBef>
                <a:spcPts val="1800"/>
              </a:spcBef>
              <a:buClr>
                <a:srgbClr val="ffffff"/>
              </a:buClr>
              <a:buFont typeface="Arial"/>
              <a:buChar char="▪"/>
            </a:pPr>
            <a:r>
              <a:rPr b="0" lang="en-US" sz="2400" spc="-1" strike="noStrike">
                <a:solidFill>
                  <a:srgbClr val="ffffff"/>
                </a:solidFill>
                <a:latin typeface="Corbel"/>
              </a:rPr>
              <a:t>Edit Master text styles</a:t>
            </a: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  <a:p>
            <a:pPr lvl="1" marL="548640" indent="-274320">
              <a:lnSpc>
                <a:spcPct val="90000"/>
              </a:lnSpc>
              <a:spcBef>
                <a:spcPts val="601"/>
              </a:spcBef>
              <a:buClr>
                <a:srgbClr val="ffffff"/>
              </a:buClr>
              <a:buFont typeface="Consolas"/>
              <a:buChar char="–"/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Second level</a:t>
            </a:r>
            <a:endParaRPr b="0" lang="en-US" sz="2000" spc="-1" strike="noStrike">
              <a:solidFill>
                <a:srgbClr val="ffffff"/>
              </a:solidFill>
              <a:latin typeface="Corbel"/>
            </a:endParaRPr>
          </a:p>
          <a:p>
            <a:pPr lvl="2" marL="777240" indent="-228600">
              <a:lnSpc>
                <a:spcPct val="90000"/>
              </a:lnSpc>
              <a:spcBef>
                <a:spcPts val="601"/>
              </a:spcBef>
              <a:buClr>
                <a:srgbClr val="ffffff"/>
              </a:buClr>
              <a:buFont typeface="Arial"/>
              <a:buChar char="▪"/>
            </a:pPr>
            <a:r>
              <a:rPr b="0" lang="en-US" sz="1800" spc="-1" strike="noStrike">
                <a:solidFill>
                  <a:srgbClr val="ffffff"/>
                </a:solidFill>
                <a:latin typeface="Corbel"/>
              </a:rPr>
              <a:t>Third level</a:t>
            </a: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  <a:p>
            <a:pPr lvl="3" marL="1005840" indent="-228600">
              <a:lnSpc>
                <a:spcPct val="90000"/>
              </a:lnSpc>
              <a:spcBef>
                <a:spcPts val="601"/>
              </a:spcBef>
              <a:buClr>
                <a:srgbClr val="ffffff"/>
              </a:buClr>
              <a:buFont typeface="Consolas"/>
              <a:buChar char="–"/>
            </a:pPr>
            <a:r>
              <a:rPr b="0" lang="en-US" sz="1600" spc="-1" strike="noStrike">
                <a:solidFill>
                  <a:srgbClr val="ffffff"/>
                </a:solidFill>
                <a:latin typeface="Corbel"/>
              </a:rPr>
              <a:t>Fourth level</a:t>
            </a:r>
            <a:endParaRPr b="0" lang="en-US" sz="1600" spc="-1" strike="noStrike">
              <a:solidFill>
                <a:srgbClr val="ffffff"/>
              </a:solidFill>
              <a:latin typeface="Corbel"/>
            </a:endParaRPr>
          </a:p>
          <a:p>
            <a:pPr lvl="4" marL="1234440" indent="-228600">
              <a:lnSpc>
                <a:spcPct val="90000"/>
              </a:lnSpc>
              <a:spcBef>
                <a:spcPts val="601"/>
              </a:spcBef>
              <a:buClr>
                <a:srgbClr val="ffffff"/>
              </a:buClr>
              <a:buFont typeface="Arial"/>
              <a:buChar char="▪"/>
            </a:pPr>
            <a:r>
              <a:rPr b="0" lang="en-US" sz="1600" spc="-1" strike="noStrike">
                <a:solidFill>
                  <a:srgbClr val="ffffff"/>
                </a:solidFill>
                <a:latin typeface="Corbel"/>
              </a:rPr>
              <a:t>Fifth level</a:t>
            </a:r>
            <a:endParaRPr b="0" lang="en-US" sz="16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ftr" idx="1"/>
          </p:nvPr>
        </p:nvSpPr>
        <p:spPr>
          <a:xfrm>
            <a:off x="1522440" y="6400800"/>
            <a:ext cx="6324120" cy="275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tr-T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tr-TR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tr-T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 type="dt" idx="2"/>
          </p:nvPr>
        </p:nvSpPr>
        <p:spPr>
          <a:xfrm>
            <a:off x="8075520" y="6400800"/>
            <a:ext cx="1243440" cy="275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Corbe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Corbel"/>
              </a:rPr>
              <a:t>&lt;date/time&gt;</a:t>
            </a:r>
            <a:endParaRPr b="0" lang="tr-TR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1" name="PlaceHolder 5"/>
          <p:cNvSpPr>
            <a:spLocks noGrp="1"/>
          </p:cNvSpPr>
          <p:nvPr>
            <p:ph type="sldNum" idx="3"/>
          </p:nvPr>
        </p:nvSpPr>
        <p:spPr>
          <a:xfrm>
            <a:off x="9523440" y="6400800"/>
            <a:ext cx="1142640" cy="275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Corbe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CF540D0-76B1-4017-94C4-77912A0B8FF6}" type="slidenum">
              <a:rPr b="0" lang="en-US" sz="1200" spc="-1" strike="noStrike">
                <a:solidFill>
                  <a:srgbClr val="ffffff"/>
                </a:solidFill>
                <a:latin typeface="Corbel"/>
              </a:rPr>
              <a:t>&lt;number&gt;</a:t>
            </a:fld>
            <a:endParaRPr b="0" lang="tr-TR" sz="1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1522440" y="274680"/>
            <a:ext cx="9143640" cy="1020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Consolas"/>
              </a:rPr>
              <a:t>Click to edit Master title style</a:t>
            </a:r>
            <a:endParaRPr b="0" lang="en-US" sz="3200" spc="-1" strike="noStrike">
              <a:solidFill>
                <a:srgbClr val="ffffff"/>
              </a:solidFill>
              <a:latin typeface="Corbel"/>
            </a:endParaRPr>
          </a:p>
        </p:txBody>
      </p:sp>
      <p:grpSp>
        <p:nvGrpSpPr>
          <p:cNvPr id="279" name="line"/>
          <p:cNvGrpSpPr/>
          <p:nvPr/>
        </p:nvGrpSpPr>
        <p:grpSpPr>
          <a:xfrm>
            <a:off x="1522440" y="1514520"/>
            <a:ext cx="10568880" cy="63720"/>
            <a:chOff x="1522440" y="1514520"/>
            <a:chExt cx="10568880" cy="63720"/>
          </a:xfrm>
        </p:grpSpPr>
        <p:sp>
          <p:nvSpPr>
            <p:cNvPr id="280" name="Freeform 160"/>
            <p:cNvSpPr/>
            <p:nvPr/>
          </p:nvSpPr>
          <p:spPr>
            <a:xfrm>
              <a:off x="12028320" y="1525680"/>
              <a:ext cx="63000" cy="4680"/>
            </a:xfrm>
            <a:custGeom>
              <a:avLst/>
              <a:gdLst>
                <a:gd name="textAreaLeft" fmla="*/ 0 w 63000"/>
                <a:gd name="textAreaRight" fmla="*/ 63360 w 63000"/>
                <a:gd name="textAreaTop" fmla="*/ 0 h 4680"/>
                <a:gd name="textAreaBottom" fmla="*/ 5040 h 4680"/>
              </a:gdLst>
              <a:ahLst/>
              <a:rect l="textAreaLeft" t="textAreaTop" r="textAreaRight" b="textAreaBottom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2520" bIns="252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281" name="Freeform 161"/>
            <p:cNvSpPr/>
            <p:nvPr/>
          </p:nvSpPr>
          <p:spPr>
            <a:xfrm>
              <a:off x="12022200" y="1532880"/>
              <a:ext cx="18720" cy="720"/>
            </a:xfrm>
            <a:custGeom>
              <a:avLst/>
              <a:gdLst>
                <a:gd name="textAreaLeft" fmla="*/ 0 w 18720"/>
                <a:gd name="textAreaRight" fmla="*/ 19080 w 1872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60" bIns="3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282" name="Freeform 162"/>
            <p:cNvSpPr/>
            <p:nvPr/>
          </p:nvSpPr>
          <p:spPr>
            <a:xfrm>
              <a:off x="12041280" y="1531800"/>
              <a:ext cx="39240" cy="5760"/>
            </a:xfrm>
            <a:custGeom>
              <a:avLst/>
              <a:gdLst>
                <a:gd name="textAreaLeft" fmla="*/ 0 w 39240"/>
                <a:gd name="textAreaRight" fmla="*/ 39600 w 39240"/>
                <a:gd name="textAreaTop" fmla="*/ 0 h 5760"/>
                <a:gd name="textAreaBottom" fmla="*/ 6120 h 5760"/>
              </a:gdLst>
              <a:ahLst/>
              <a:rect l="textAreaLeft" t="textAreaTop" r="textAreaRight" b="textAreaBottom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2880" bIns="28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283" name="Freeform 15"/>
            <p:cNvSpPr/>
            <p:nvPr/>
          </p:nvSpPr>
          <p:spPr>
            <a:xfrm>
              <a:off x="11831760" y="1526760"/>
              <a:ext cx="42480" cy="4680"/>
            </a:xfrm>
            <a:custGeom>
              <a:avLst/>
              <a:gdLst>
                <a:gd name="textAreaLeft" fmla="*/ 0 w 42480"/>
                <a:gd name="textAreaRight" fmla="*/ 42840 w 42480"/>
                <a:gd name="textAreaTop" fmla="*/ 0 h 4680"/>
                <a:gd name="textAreaBottom" fmla="*/ 5040 h 4680"/>
              </a:gdLst>
              <a:ahLst/>
              <a:rect l="textAreaLeft" t="textAreaTop" r="textAreaRight" b="textAreaBottom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2520" bIns="252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284" name="Freeform 16"/>
            <p:cNvSpPr/>
            <p:nvPr/>
          </p:nvSpPr>
          <p:spPr>
            <a:xfrm>
              <a:off x="11809440" y="1531800"/>
              <a:ext cx="41040" cy="216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2160"/>
                <a:gd name="textAreaBottom" fmla="*/ 2520 h 2160"/>
              </a:gdLst>
              <a:ahLst/>
              <a:rect l="textAreaLeft" t="textAreaTop" r="textAreaRight" b="textAreaBottom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1080" bIns="10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285" name="Freeform 17"/>
            <p:cNvSpPr/>
            <p:nvPr/>
          </p:nvSpPr>
          <p:spPr>
            <a:xfrm>
              <a:off x="12003120" y="1537920"/>
              <a:ext cx="77400" cy="3240"/>
            </a:xfrm>
            <a:custGeom>
              <a:avLst/>
              <a:gdLst>
                <a:gd name="textAreaLeft" fmla="*/ 0 w 77400"/>
                <a:gd name="textAreaRight" fmla="*/ 77760 w 77400"/>
                <a:gd name="textAreaTop" fmla="*/ 0 h 3240"/>
                <a:gd name="textAreaBottom" fmla="*/ 3600 h 3240"/>
              </a:gdLst>
              <a:ahLst/>
              <a:rect l="textAreaLeft" t="textAreaTop" r="textAreaRight" b="textAreaBottom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1800" bIns="18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286" name="Freeform 18"/>
            <p:cNvSpPr/>
            <p:nvPr/>
          </p:nvSpPr>
          <p:spPr>
            <a:xfrm>
              <a:off x="11665080" y="1523160"/>
              <a:ext cx="39240" cy="4680"/>
            </a:xfrm>
            <a:custGeom>
              <a:avLst/>
              <a:gdLst>
                <a:gd name="textAreaLeft" fmla="*/ 0 w 39240"/>
                <a:gd name="textAreaRight" fmla="*/ 39600 w 39240"/>
                <a:gd name="textAreaTop" fmla="*/ 0 h 4680"/>
                <a:gd name="textAreaBottom" fmla="*/ 5040 h 4680"/>
              </a:gdLst>
              <a:ahLst/>
              <a:rect l="textAreaLeft" t="textAreaTop" r="textAreaRight" b="textAreaBottom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2520" bIns="252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287" name="Freeform 19"/>
            <p:cNvSpPr/>
            <p:nvPr/>
          </p:nvSpPr>
          <p:spPr>
            <a:xfrm>
              <a:off x="11506320" y="1521720"/>
              <a:ext cx="91800" cy="4680"/>
            </a:xfrm>
            <a:custGeom>
              <a:avLst/>
              <a:gdLst>
                <a:gd name="textAreaLeft" fmla="*/ 0 w 91800"/>
                <a:gd name="textAreaRight" fmla="*/ 92160 w 91800"/>
                <a:gd name="textAreaTop" fmla="*/ 0 h 4680"/>
                <a:gd name="textAreaBottom" fmla="*/ 5040 h 4680"/>
              </a:gdLst>
              <a:ahLst/>
              <a:rect l="textAreaLeft" t="textAreaTop" r="textAreaRight" b="textAreaBottom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2520" bIns="252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288" name="Freeform 20"/>
            <p:cNvSpPr/>
            <p:nvPr/>
          </p:nvSpPr>
          <p:spPr>
            <a:xfrm>
              <a:off x="11471400" y="1525680"/>
              <a:ext cx="34560" cy="3240"/>
            </a:xfrm>
            <a:custGeom>
              <a:avLst/>
              <a:gdLst>
                <a:gd name="textAreaLeft" fmla="*/ 0 w 34560"/>
                <a:gd name="textAreaRight" fmla="*/ 34920 w 34560"/>
                <a:gd name="textAreaTop" fmla="*/ 0 h 3240"/>
                <a:gd name="textAreaBottom" fmla="*/ 3600 h 3240"/>
              </a:gdLst>
              <a:ahLst/>
              <a:rect l="textAreaLeft" t="textAreaTop" r="textAreaRight" b="textAreaBottom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1800" bIns="18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289" name="Freeform 21"/>
            <p:cNvSpPr/>
            <p:nvPr/>
          </p:nvSpPr>
          <p:spPr>
            <a:xfrm>
              <a:off x="11711160" y="1529280"/>
              <a:ext cx="29880" cy="4680"/>
            </a:xfrm>
            <a:custGeom>
              <a:avLst/>
              <a:gdLst>
                <a:gd name="textAreaLeft" fmla="*/ 0 w 29880"/>
                <a:gd name="textAreaRight" fmla="*/ 30240 w 29880"/>
                <a:gd name="textAreaTop" fmla="*/ 0 h 4680"/>
                <a:gd name="textAreaBottom" fmla="*/ 5040 h 4680"/>
              </a:gdLst>
              <a:ahLst/>
              <a:rect l="textAreaLeft" t="textAreaTop" r="textAreaRight" b="textAreaBottom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2520" bIns="252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290" name="Freeform 22"/>
            <p:cNvSpPr/>
            <p:nvPr/>
          </p:nvSpPr>
          <p:spPr>
            <a:xfrm>
              <a:off x="11692080" y="1532880"/>
              <a:ext cx="34560" cy="720"/>
            </a:xfrm>
            <a:custGeom>
              <a:avLst/>
              <a:gdLst>
                <a:gd name="textAreaLeft" fmla="*/ 0 w 34560"/>
                <a:gd name="textAreaRight" fmla="*/ 34920 w 3456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60" bIns="3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291" name="Freeform 23"/>
            <p:cNvSpPr/>
            <p:nvPr/>
          </p:nvSpPr>
          <p:spPr>
            <a:xfrm>
              <a:off x="11741040" y="1534320"/>
              <a:ext cx="4320" cy="3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" h="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60" bIns="3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292" name="Freeform 24"/>
            <p:cNvSpPr/>
            <p:nvPr/>
          </p:nvSpPr>
          <p:spPr>
            <a:xfrm>
              <a:off x="11841120" y="1537920"/>
              <a:ext cx="70920" cy="8280"/>
            </a:xfrm>
            <a:custGeom>
              <a:avLst/>
              <a:gdLst>
                <a:gd name="textAreaLeft" fmla="*/ 0 w 70920"/>
                <a:gd name="textAreaRight" fmla="*/ 71280 w 70920"/>
                <a:gd name="textAreaTop" fmla="*/ 0 h 8280"/>
                <a:gd name="textAreaBottom" fmla="*/ 8640 h 8280"/>
              </a:gdLst>
              <a:ahLst/>
              <a:rect l="textAreaLeft" t="textAreaTop" r="textAreaRight" b="textAreaBottom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4320" bIns="432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293" name="Freeform 25"/>
            <p:cNvSpPr/>
            <p:nvPr/>
          </p:nvSpPr>
          <p:spPr>
            <a:xfrm>
              <a:off x="11764800" y="1535400"/>
              <a:ext cx="43920" cy="3240"/>
            </a:xfrm>
            <a:custGeom>
              <a:avLst/>
              <a:gdLst>
                <a:gd name="textAreaLeft" fmla="*/ 0 w 43920"/>
                <a:gd name="textAreaRight" fmla="*/ 44280 w 43920"/>
                <a:gd name="textAreaTop" fmla="*/ 0 h 3240"/>
                <a:gd name="textAreaBottom" fmla="*/ 3600 h 3240"/>
              </a:gdLst>
              <a:ahLst/>
              <a:rect l="textAreaLeft" t="textAreaTop" r="textAreaRight" b="textAreaBottom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1800" bIns="18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294" name="Freeform 26"/>
            <p:cNvSpPr/>
            <p:nvPr/>
          </p:nvSpPr>
          <p:spPr>
            <a:xfrm>
              <a:off x="11744280" y="1537920"/>
              <a:ext cx="20160" cy="2160"/>
            </a:xfrm>
            <a:custGeom>
              <a:avLst/>
              <a:gdLst>
                <a:gd name="textAreaLeft" fmla="*/ 0 w 20160"/>
                <a:gd name="textAreaRight" fmla="*/ 20520 w 20160"/>
                <a:gd name="textAreaTop" fmla="*/ 0 h 2160"/>
                <a:gd name="textAreaBottom" fmla="*/ 2520 h 2160"/>
              </a:gdLst>
              <a:ahLst/>
              <a:rect l="textAreaLeft" t="textAreaTop" r="textAreaRight" b="textAreaBottom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1080" bIns="10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295" name="Freeform 27"/>
            <p:cNvSpPr/>
            <p:nvPr/>
          </p:nvSpPr>
          <p:spPr>
            <a:xfrm>
              <a:off x="11482560" y="1531800"/>
              <a:ext cx="85320" cy="3240"/>
            </a:xfrm>
            <a:custGeom>
              <a:avLst/>
              <a:gdLst>
                <a:gd name="textAreaLeft" fmla="*/ 0 w 85320"/>
                <a:gd name="textAreaRight" fmla="*/ 85680 w 85320"/>
                <a:gd name="textAreaTop" fmla="*/ 0 h 3240"/>
                <a:gd name="textAreaBottom" fmla="*/ 3600 h 3240"/>
              </a:gdLst>
              <a:ahLst/>
              <a:rect l="textAreaLeft" t="textAreaTop" r="textAreaRight" b="textAreaBottom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1800" bIns="18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296" name="Freeform 28"/>
            <p:cNvSpPr/>
            <p:nvPr/>
          </p:nvSpPr>
          <p:spPr>
            <a:xfrm>
              <a:off x="11626920" y="1532880"/>
              <a:ext cx="4320" cy="72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60" bIns="3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297" name="Freeform 29"/>
            <p:cNvSpPr/>
            <p:nvPr/>
          </p:nvSpPr>
          <p:spPr>
            <a:xfrm>
              <a:off x="11261880" y="1534320"/>
              <a:ext cx="4320" cy="3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60" bIns="3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298" name="Freeform 30"/>
            <p:cNvSpPr/>
            <p:nvPr/>
          </p:nvSpPr>
          <p:spPr>
            <a:xfrm>
              <a:off x="11553840" y="1534320"/>
              <a:ext cx="43920" cy="2160"/>
            </a:xfrm>
            <a:custGeom>
              <a:avLst/>
              <a:gdLst>
                <a:gd name="textAreaLeft" fmla="*/ 0 w 43920"/>
                <a:gd name="textAreaRight" fmla="*/ 44280 w 43920"/>
                <a:gd name="textAreaTop" fmla="*/ 0 h 2160"/>
                <a:gd name="textAreaBottom" fmla="*/ 2520 h 2160"/>
              </a:gdLst>
              <a:ahLst/>
              <a:rect l="textAreaLeft" t="textAreaTop" r="textAreaRight" b="textAreaBottom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1080" bIns="10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299" name="Freeform 31"/>
            <p:cNvSpPr/>
            <p:nvPr/>
          </p:nvSpPr>
          <p:spPr>
            <a:xfrm>
              <a:off x="11409480" y="1529280"/>
              <a:ext cx="31320" cy="2160"/>
            </a:xfrm>
            <a:custGeom>
              <a:avLst/>
              <a:gdLst>
                <a:gd name="textAreaLeft" fmla="*/ 0 w 31320"/>
                <a:gd name="textAreaRight" fmla="*/ 31680 w 31320"/>
                <a:gd name="textAreaTop" fmla="*/ 0 h 2160"/>
                <a:gd name="textAreaBottom" fmla="*/ 2520 h 2160"/>
              </a:gdLst>
              <a:ahLst/>
              <a:rect l="textAreaLeft" t="textAreaTop" r="textAreaRight" b="textAreaBottom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1080" bIns="10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300" name="Freeform 32"/>
            <p:cNvSpPr/>
            <p:nvPr/>
          </p:nvSpPr>
          <p:spPr>
            <a:xfrm>
              <a:off x="11619000" y="1531800"/>
              <a:ext cx="6120" cy="360"/>
            </a:xfrm>
            <a:custGeom>
              <a:avLst/>
              <a:gdLst>
                <a:gd name="textAreaLeft" fmla="*/ 0 w 6120"/>
                <a:gd name="textAreaRight" fmla="*/ 6480 w 61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60" bIns="3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301" name="Freeform 33"/>
            <p:cNvSpPr/>
            <p:nvPr/>
          </p:nvSpPr>
          <p:spPr>
            <a:xfrm>
              <a:off x="11598120" y="1531800"/>
              <a:ext cx="28080" cy="2160"/>
            </a:xfrm>
            <a:custGeom>
              <a:avLst/>
              <a:gdLst>
                <a:gd name="textAreaLeft" fmla="*/ 0 w 28080"/>
                <a:gd name="textAreaRight" fmla="*/ 28440 w 28080"/>
                <a:gd name="textAreaTop" fmla="*/ 0 h 2160"/>
                <a:gd name="textAreaBottom" fmla="*/ 2520 h 2160"/>
              </a:gdLst>
              <a:ahLst/>
              <a:rect l="textAreaLeft" t="textAreaTop" r="textAreaRight" b="textAreaBottom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1080" bIns="10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302" name="Freeform 34"/>
            <p:cNvSpPr/>
            <p:nvPr/>
          </p:nvSpPr>
          <p:spPr>
            <a:xfrm>
              <a:off x="11138040" y="1534320"/>
              <a:ext cx="188640" cy="23040"/>
            </a:xfrm>
            <a:custGeom>
              <a:avLst/>
              <a:gdLst>
                <a:gd name="textAreaLeft" fmla="*/ 0 w 188640"/>
                <a:gd name="textAreaRight" fmla="*/ 189000 w 188640"/>
                <a:gd name="textAreaTop" fmla="*/ 0 h 23040"/>
                <a:gd name="textAreaBottom" fmla="*/ 23400 h 23040"/>
              </a:gdLst>
              <a:ahLst/>
              <a:rect l="textAreaLeft" t="textAreaTop" r="textAreaRight" b="textAreaBottom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11520" bIns="1152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303" name="Freeform 35"/>
            <p:cNvSpPr/>
            <p:nvPr/>
          </p:nvSpPr>
          <p:spPr>
            <a:xfrm>
              <a:off x="11266560" y="1529280"/>
              <a:ext cx="95040" cy="4680"/>
            </a:xfrm>
            <a:custGeom>
              <a:avLst/>
              <a:gdLst>
                <a:gd name="textAreaLeft" fmla="*/ 0 w 95040"/>
                <a:gd name="textAreaRight" fmla="*/ 95400 w 95040"/>
                <a:gd name="textAreaTop" fmla="*/ 0 h 4680"/>
                <a:gd name="textAreaBottom" fmla="*/ 5040 h 4680"/>
              </a:gdLst>
              <a:ahLst/>
              <a:rect l="textAreaLeft" t="textAreaTop" r="textAreaRight" b="textAreaBottom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2520" bIns="252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304" name="Freeform 36"/>
            <p:cNvSpPr/>
            <p:nvPr/>
          </p:nvSpPr>
          <p:spPr>
            <a:xfrm>
              <a:off x="11361600" y="1531800"/>
              <a:ext cx="134640" cy="11880"/>
            </a:xfrm>
            <a:custGeom>
              <a:avLst/>
              <a:gdLst>
                <a:gd name="textAreaLeft" fmla="*/ 0 w 134640"/>
                <a:gd name="textAreaRight" fmla="*/ 135000 w 134640"/>
                <a:gd name="textAreaTop" fmla="*/ 0 h 11880"/>
                <a:gd name="textAreaBottom" fmla="*/ 12240 h 11880"/>
              </a:gdLst>
              <a:ahLst/>
              <a:rect l="textAreaLeft" t="textAreaTop" r="textAreaRight" b="textAreaBottom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6120" bIns="612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305" name="Freeform 37"/>
            <p:cNvSpPr/>
            <p:nvPr/>
          </p:nvSpPr>
          <p:spPr>
            <a:xfrm>
              <a:off x="11834640" y="1552680"/>
              <a:ext cx="9000" cy="720"/>
            </a:xfrm>
            <a:custGeom>
              <a:avLst/>
              <a:gdLst>
                <a:gd name="textAreaLeft" fmla="*/ 0 w 9000"/>
                <a:gd name="textAreaRight" fmla="*/ 9360 w 900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60" bIns="3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306" name="Freeform 38"/>
            <p:cNvSpPr/>
            <p:nvPr/>
          </p:nvSpPr>
          <p:spPr>
            <a:xfrm>
              <a:off x="11764800" y="1542960"/>
              <a:ext cx="117000" cy="9360"/>
            </a:xfrm>
            <a:custGeom>
              <a:avLst/>
              <a:gdLst>
                <a:gd name="textAreaLeft" fmla="*/ 0 w 117000"/>
                <a:gd name="textAreaRight" fmla="*/ 117360 w 117000"/>
                <a:gd name="textAreaTop" fmla="*/ 0 h 9360"/>
                <a:gd name="textAreaBottom" fmla="*/ 9720 h 9360"/>
              </a:gdLst>
              <a:ahLst/>
              <a:rect l="textAreaLeft" t="textAreaTop" r="textAreaRight" b="textAreaBottom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4680" bIns="46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307" name="Freeform 39"/>
            <p:cNvSpPr/>
            <p:nvPr/>
          </p:nvSpPr>
          <p:spPr>
            <a:xfrm>
              <a:off x="11555280" y="1544040"/>
              <a:ext cx="69480" cy="4680"/>
            </a:xfrm>
            <a:custGeom>
              <a:avLst/>
              <a:gdLst>
                <a:gd name="textAreaLeft" fmla="*/ 0 w 69480"/>
                <a:gd name="textAreaRight" fmla="*/ 69840 w 69480"/>
                <a:gd name="textAreaTop" fmla="*/ 0 h 4680"/>
                <a:gd name="textAreaBottom" fmla="*/ 5040 h 4680"/>
              </a:gdLst>
              <a:ahLst/>
              <a:rect l="textAreaLeft" t="textAreaTop" r="textAreaRight" b="textAreaBottom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2520" bIns="252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308" name="Freeform 40"/>
            <p:cNvSpPr/>
            <p:nvPr/>
          </p:nvSpPr>
          <p:spPr>
            <a:xfrm>
              <a:off x="11223720" y="1527840"/>
              <a:ext cx="37800" cy="5760"/>
            </a:xfrm>
            <a:custGeom>
              <a:avLst/>
              <a:gdLst>
                <a:gd name="textAreaLeft" fmla="*/ 0 w 37800"/>
                <a:gd name="textAreaRight" fmla="*/ 38160 w 37800"/>
                <a:gd name="textAreaTop" fmla="*/ 0 h 5760"/>
                <a:gd name="textAreaBottom" fmla="*/ 6120 h 5760"/>
              </a:gdLst>
              <a:ahLst/>
              <a:rect l="textAreaLeft" t="textAreaTop" r="textAreaRight" b="textAreaBottom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2880" bIns="28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309" name="Freeform 41"/>
            <p:cNvSpPr/>
            <p:nvPr/>
          </p:nvSpPr>
          <p:spPr>
            <a:xfrm>
              <a:off x="11145960" y="1529280"/>
              <a:ext cx="21960" cy="2160"/>
            </a:xfrm>
            <a:custGeom>
              <a:avLst/>
              <a:gdLst>
                <a:gd name="textAreaLeft" fmla="*/ 0 w 21960"/>
                <a:gd name="textAreaRight" fmla="*/ 22320 w 21960"/>
                <a:gd name="textAreaTop" fmla="*/ 0 h 2160"/>
                <a:gd name="textAreaBottom" fmla="*/ 2520 h 2160"/>
              </a:gdLst>
              <a:ahLst/>
              <a:rect l="textAreaLeft" t="textAreaTop" r="textAreaRight" b="textAreaBottom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1080" bIns="10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310" name="Freeform 42"/>
            <p:cNvSpPr/>
            <p:nvPr/>
          </p:nvSpPr>
          <p:spPr>
            <a:xfrm>
              <a:off x="6197760" y="1566000"/>
              <a:ext cx="20160" cy="720"/>
            </a:xfrm>
            <a:custGeom>
              <a:avLst/>
              <a:gdLst>
                <a:gd name="textAreaLeft" fmla="*/ 0 w 20160"/>
                <a:gd name="textAreaRight" fmla="*/ 20520 w 2016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60" bIns="3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311" name="Freeform 43"/>
            <p:cNvSpPr/>
            <p:nvPr/>
          </p:nvSpPr>
          <p:spPr>
            <a:xfrm>
              <a:off x="6356520" y="1564920"/>
              <a:ext cx="9000" cy="720"/>
            </a:xfrm>
            <a:custGeom>
              <a:avLst/>
              <a:gdLst>
                <a:gd name="textAreaLeft" fmla="*/ 0 w 9000"/>
                <a:gd name="textAreaRight" fmla="*/ 9360 w 900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60" bIns="3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312" name="Freeform 44"/>
            <p:cNvSpPr/>
            <p:nvPr/>
          </p:nvSpPr>
          <p:spPr>
            <a:xfrm>
              <a:off x="8950320" y="1521720"/>
              <a:ext cx="61560" cy="7200"/>
            </a:xfrm>
            <a:custGeom>
              <a:avLst/>
              <a:gdLst>
                <a:gd name="textAreaLeft" fmla="*/ 0 w 61560"/>
                <a:gd name="textAreaRight" fmla="*/ 61920 w 61560"/>
                <a:gd name="textAreaTop" fmla="*/ 0 h 7200"/>
                <a:gd name="textAreaBottom" fmla="*/ 7560 h 7200"/>
              </a:gdLst>
              <a:ahLst/>
              <a:rect l="textAreaLeft" t="textAreaTop" r="textAreaRight" b="textAreaBottom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600" bIns="36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313" name="Freeform 45"/>
            <p:cNvSpPr/>
            <p:nvPr/>
          </p:nvSpPr>
          <p:spPr>
            <a:xfrm>
              <a:off x="7537320" y="1546560"/>
              <a:ext cx="28080" cy="3240"/>
            </a:xfrm>
            <a:custGeom>
              <a:avLst/>
              <a:gdLst>
                <a:gd name="textAreaLeft" fmla="*/ 0 w 28080"/>
                <a:gd name="textAreaRight" fmla="*/ 28440 w 28080"/>
                <a:gd name="textAreaTop" fmla="*/ 0 h 3240"/>
                <a:gd name="textAreaBottom" fmla="*/ 3600 h 3240"/>
              </a:gdLst>
              <a:ahLst/>
              <a:rect l="textAreaLeft" t="textAreaTop" r="textAreaRight" b="textAreaBottom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1800" bIns="18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314" name="Freeform 46"/>
            <p:cNvSpPr/>
            <p:nvPr/>
          </p:nvSpPr>
          <p:spPr>
            <a:xfrm>
              <a:off x="7478640" y="1562400"/>
              <a:ext cx="37800" cy="2160"/>
            </a:xfrm>
            <a:custGeom>
              <a:avLst/>
              <a:gdLst>
                <a:gd name="textAreaLeft" fmla="*/ 0 w 37800"/>
                <a:gd name="textAreaRight" fmla="*/ 38160 w 37800"/>
                <a:gd name="textAreaTop" fmla="*/ 0 h 2160"/>
                <a:gd name="textAreaBottom" fmla="*/ 2520 h 2160"/>
              </a:gdLst>
              <a:ahLst/>
              <a:rect l="textAreaLeft" t="textAreaTop" r="textAreaRight" b="textAreaBottom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1080" bIns="10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315" name="Freeform 47"/>
            <p:cNvSpPr/>
            <p:nvPr/>
          </p:nvSpPr>
          <p:spPr>
            <a:xfrm>
              <a:off x="5410080" y="1568520"/>
              <a:ext cx="36000" cy="324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240"/>
                <a:gd name="textAreaBottom" fmla="*/ 3600 h 3240"/>
              </a:gdLst>
              <a:ahLst/>
              <a:rect l="textAreaLeft" t="textAreaTop" r="textAreaRight" b="textAreaBottom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1800" bIns="18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316" name="Freeform 48"/>
            <p:cNvSpPr/>
            <p:nvPr/>
          </p:nvSpPr>
          <p:spPr>
            <a:xfrm>
              <a:off x="10206000" y="1530360"/>
              <a:ext cx="61560" cy="4680"/>
            </a:xfrm>
            <a:custGeom>
              <a:avLst/>
              <a:gdLst>
                <a:gd name="textAreaLeft" fmla="*/ 0 w 61560"/>
                <a:gd name="textAreaRight" fmla="*/ 61920 w 61560"/>
                <a:gd name="textAreaTop" fmla="*/ 0 h 4680"/>
                <a:gd name="textAreaBottom" fmla="*/ 5040 h 4680"/>
              </a:gdLst>
              <a:ahLst/>
              <a:rect l="textAreaLeft" t="textAreaTop" r="textAreaRight" b="textAreaBottom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2520" bIns="252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317" name="Freeform 49"/>
            <p:cNvSpPr/>
            <p:nvPr/>
          </p:nvSpPr>
          <p:spPr>
            <a:xfrm>
              <a:off x="6257880" y="1525680"/>
              <a:ext cx="18720" cy="2160"/>
            </a:xfrm>
            <a:custGeom>
              <a:avLst/>
              <a:gdLst>
                <a:gd name="textAreaLeft" fmla="*/ 0 w 18720"/>
                <a:gd name="textAreaRight" fmla="*/ 19080 w 18720"/>
                <a:gd name="textAreaTop" fmla="*/ 0 h 2160"/>
                <a:gd name="textAreaBottom" fmla="*/ 2520 h 2160"/>
              </a:gdLst>
              <a:ahLst/>
              <a:rect l="textAreaLeft" t="textAreaTop" r="textAreaRight" b="textAreaBottom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1080" bIns="10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318" name="Freeform 50"/>
            <p:cNvSpPr/>
            <p:nvPr/>
          </p:nvSpPr>
          <p:spPr>
            <a:xfrm>
              <a:off x="10134720" y="1527840"/>
              <a:ext cx="70920" cy="3240"/>
            </a:xfrm>
            <a:custGeom>
              <a:avLst/>
              <a:gdLst>
                <a:gd name="textAreaLeft" fmla="*/ 0 w 70920"/>
                <a:gd name="textAreaRight" fmla="*/ 71280 w 70920"/>
                <a:gd name="textAreaTop" fmla="*/ 0 h 3240"/>
                <a:gd name="textAreaBottom" fmla="*/ 3600 h 3240"/>
              </a:gdLst>
              <a:ahLst/>
              <a:rect l="textAreaLeft" t="textAreaTop" r="textAreaRight" b="textAreaBottom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1800" bIns="18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319" name="Freeform 51"/>
            <p:cNvSpPr/>
            <p:nvPr/>
          </p:nvSpPr>
          <p:spPr>
            <a:xfrm>
              <a:off x="2583000" y="1559880"/>
              <a:ext cx="7560" cy="720"/>
            </a:xfrm>
            <a:custGeom>
              <a:avLst/>
              <a:gdLst>
                <a:gd name="textAreaLeft" fmla="*/ 0 w 7560"/>
                <a:gd name="textAreaRight" fmla="*/ 7920 w 756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60" bIns="3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320" name="Freeform 52"/>
            <p:cNvSpPr/>
            <p:nvPr/>
          </p:nvSpPr>
          <p:spPr>
            <a:xfrm>
              <a:off x="1762200" y="1521720"/>
              <a:ext cx="34560" cy="720"/>
            </a:xfrm>
            <a:custGeom>
              <a:avLst/>
              <a:gdLst>
                <a:gd name="textAreaLeft" fmla="*/ 0 w 34560"/>
                <a:gd name="textAreaRight" fmla="*/ 34920 w 3456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60" bIns="3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321" name="Freeform 53"/>
            <p:cNvSpPr/>
            <p:nvPr/>
          </p:nvSpPr>
          <p:spPr>
            <a:xfrm>
              <a:off x="10812600" y="1529280"/>
              <a:ext cx="18720" cy="720"/>
            </a:xfrm>
            <a:custGeom>
              <a:avLst/>
              <a:gdLst>
                <a:gd name="textAreaLeft" fmla="*/ 0 w 18720"/>
                <a:gd name="textAreaRight" fmla="*/ 19080 w 1872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60" bIns="3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322" name="Freeform 54"/>
            <p:cNvSpPr/>
            <p:nvPr/>
          </p:nvSpPr>
          <p:spPr>
            <a:xfrm>
              <a:off x="10896480" y="1545120"/>
              <a:ext cx="7560" cy="2160"/>
            </a:xfrm>
            <a:custGeom>
              <a:avLst/>
              <a:gdLst>
                <a:gd name="textAreaLeft" fmla="*/ 0 w 7560"/>
                <a:gd name="textAreaRight" fmla="*/ 7920 w 7560"/>
                <a:gd name="textAreaTop" fmla="*/ 0 h 2160"/>
                <a:gd name="textAreaBottom" fmla="*/ 2520 h 2160"/>
              </a:gdLst>
              <a:ahLst/>
              <a:rect l="textAreaLeft" t="textAreaTop" r="textAreaRight" b="textAreaBottom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1080" bIns="10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323" name="Freeform 55"/>
            <p:cNvSpPr/>
            <p:nvPr/>
          </p:nvSpPr>
          <p:spPr>
            <a:xfrm>
              <a:off x="9947160" y="1553760"/>
              <a:ext cx="4320" cy="72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60" bIns="3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324" name="Freeform 56"/>
            <p:cNvSpPr/>
            <p:nvPr/>
          </p:nvSpPr>
          <p:spPr>
            <a:xfrm>
              <a:off x="10817280" y="1531800"/>
              <a:ext cx="23400" cy="360"/>
            </a:xfrm>
            <a:custGeom>
              <a:avLst/>
              <a:gdLst>
                <a:gd name="textAreaLeft" fmla="*/ 0 w 23400"/>
                <a:gd name="textAreaRight" fmla="*/ 23760 w 234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60" bIns="3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325" name="Freeform 57"/>
            <p:cNvSpPr/>
            <p:nvPr/>
          </p:nvSpPr>
          <p:spPr>
            <a:xfrm>
              <a:off x="10836360" y="1529280"/>
              <a:ext cx="18720" cy="720"/>
            </a:xfrm>
            <a:custGeom>
              <a:avLst/>
              <a:gdLst>
                <a:gd name="textAreaLeft" fmla="*/ 0 w 18720"/>
                <a:gd name="textAreaRight" fmla="*/ 19080 w 1872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60" bIns="3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326" name="Freeform 58"/>
            <p:cNvSpPr/>
            <p:nvPr/>
          </p:nvSpPr>
          <p:spPr>
            <a:xfrm>
              <a:off x="10787040" y="1530360"/>
              <a:ext cx="29880" cy="720"/>
            </a:xfrm>
            <a:custGeom>
              <a:avLst/>
              <a:gdLst>
                <a:gd name="textAreaLeft" fmla="*/ 0 w 29880"/>
                <a:gd name="textAreaRight" fmla="*/ 30240 w 2988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60" bIns="3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327" name="Freeform 59"/>
            <p:cNvSpPr/>
            <p:nvPr/>
          </p:nvSpPr>
          <p:spPr>
            <a:xfrm>
              <a:off x="4092480" y="1552680"/>
              <a:ext cx="20160" cy="2160"/>
            </a:xfrm>
            <a:custGeom>
              <a:avLst/>
              <a:gdLst>
                <a:gd name="textAreaLeft" fmla="*/ 0 w 20160"/>
                <a:gd name="textAreaRight" fmla="*/ 20520 w 20160"/>
                <a:gd name="textAreaTop" fmla="*/ 0 h 2160"/>
                <a:gd name="textAreaBottom" fmla="*/ 2520 h 2160"/>
              </a:gdLst>
              <a:ahLst/>
              <a:rect l="textAreaLeft" t="textAreaTop" r="textAreaRight" b="textAreaBottom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1080" bIns="10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328" name="Freeform 60"/>
            <p:cNvSpPr/>
            <p:nvPr/>
          </p:nvSpPr>
          <p:spPr>
            <a:xfrm>
              <a:off x="8528040" y="1567440"/>
              <a:ext cx="2880" cy="720"/>
            </a:xfrm>
            <a:custGeom>
              <a:avLst/>
              <a:gdLst>
                <a:gd name="textAreaLeft" fmla="*/ 0 w 2880"/>
                <a:gd name="textAreaRight" fmla="*/ 3240 w 288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60" bIns="3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329" name="Freeform 61"/>
            <p:cNvSpPr/>
            <p:nvPr/>
          </p:nvSpPr>
          <p:spPr>
            <a:xfrm>
              <a:off x="8461440" y="1556280"/>
              <a:ext cx="66240" cy="14400"/>
            </a:xfrm>
            <a:custGeom>
              <a:avLst/>
              <a:gdLst>
                <a:gd name="textAreaLeft" fmla="*/ 0 w 66240"/>
                <a:gd name="textAreaRight" fmla="*/ 66600 w 66240"/>
                <a:gd name="textAreaTop" fmla="*/ 0 h 14400"/>
                <a:gd name="textAreaBottom" fmla="*/ 14760 h 14400"/>
              </a:gdLst>
              <a:ahLst/>
              <a:rect l="textAreaLeft" t="textAreaTop" r="textAreaRight" b="textAreaBottom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7200" bIns="72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330" name="Freeform 62"/>
            <p:cNvSpPr/>
            <p:nvPr/>
          </p:nvSpPr>
          <p:spPr>
            <a:xfrm>
              <a:off x="1562040" y="1514520"/>
              <a:ext cx="9562680" cy="63720"/>
            </a:xfrm>
            <a:custGeom>
              <a:avLst/>
              <a:gdLst>
                <a:gd name="textAreaLeft" fmla="*/ 0 w 9562680"/>
                <a:gd name="textAreaRight" fmla="*/ 9563040 w 9562680"/>
                <a:gd name="textAreaTop" fmla="*/ 0 h 63720"/>
                <a:gd name="textAreaBottom" fmla="*/ 64080 h 63720"/>
              </a:gdLst>
              <a:ahLst/>
              <a:rect l="textAreaLeft" t="textAreaTop" r="textAreaRight" b="textAreaBottom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2040" bIns="3204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331" name="Freeform 63"/>
            <p:cNvSpPr/>
            <p:nvPr/>
          </p:nvSpPr>
          <p:spPr>
            <a:xfrm>
              <a:off x="7508880" y="1559880"/>
              <a:ext cx="10800" cy="3240"/>
            </a:xfrm>
            <a:custGeom>
              <a:avLst/>
              <a:gdLst>
                <a:gd name="textAreaLeft" fmla="*/ 0 w 10800"/>
                <a:gd name="textAreaRight" fmla="*/ 11160 w 10800"/>
                <a:gd name="textAreaTop" fmla="*/ 0 h 3240"/>
                <a:gd name="textAreaBottom" fmla="*/ 3600 h 3240"/>
              </a:gdLst>
              <a:ahLst/>
              <a:rect l="textAreaLeft" t="textAreaTop" r="textAreaRight" b="textAreaBottom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1800" bIns="18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332" name="Freeform 64"/>
            <p:cNvSpPr/>
            <p:nvPr/>
          </p:nvSpPr>
          <p:spPr>
            <a:xfrm>
              <a:off x="5433840" y="1567440"/>
              <a:ext cx="4320" cy="72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60" bIns="3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333" name="Freeform 65"/>
            <p:cNvSpPr/>
            <p:nvPr/>
          </p:nvSpPr>
          <p:spPr>
            <a:xfrm>
              <a:off x="9672480" y="1567440"/>
              <a:ext cx="25200" cy="2160"/>
            </a:xfrm>
            <a:custGeom>
              <a:avLst/>
              <a:gdLst>
                <a:gd name="textAreaLeft" fmla="*/ 0 w 25200"/>
                <a:gd name="textAreaRight" fmla="*/ 25560 w 25200"/>
                <a:gd name="textAreaTop" fmla="*/ 0 h 2160"/>
                <a:gd name="textAreaBottom" fmla="*/ 2520 h 2160"/>
              </a:gdLst>
              <a:ahLst/>
              <a:rect l="textAreaLeft" t="textAreaTop" r="textAreaRight" b="textAreaBottom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1080" bIns="10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334" name="Freeform 66"/>
            <p:cNvSpPr/>
            <p:nvPr/>
          </p:nvSpPr>
          <p:spPr>
            <a:xfrm>
              <a:off x="10966320" y="1529280"/>
              <a:ext cx="39240" cy="2160"/>
            </a:xfrm>
            <a:custGeom>
              <a:avLst/>
              <a:gdLst>
                <a:gd name="textAreaLeft" fmla="*/ 0 w 39240"/>
                <a:gd name="textAreaRight" fmla="*/ 39600 w 39240"/>
                <a:gd name="textAreaTop" fmla="*/ 0 h 2160"/>
                <a:gd name="textAreaBottom" fmla="*/ 2520 h 2160"/>
              </a:gdLst>
              <a:ahLst/>
              <a:rect l="textAreaLeft" t="textAreaTop" r="textAreaRight" b="textAreaBottom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1080" bIns="10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335" name="Freeform 67"/>
            <p:cNvSpPr/>
            <p:nvPr/>
          </p:nvSpPr>
          <p:spPr>
            <a:xfrm>
              <a:off x="11329920" y="1552680"/>
              <a:ext cx="43920" cy="2160"/>
            </a:xfrm>
            <a:custGeom>
              <a:avLst/>
              <a:gdLst>
                <a:gd name="textAreaLeft" fmla="*/ 0 w 43920"/>
                <a:gd name="textAreaRight" fmla="*/ 44280 w 43920"/>
                <a:gd name="textAreaTop" fmla="*/ 0 h 2160"/>
                <a:gd name="textAreaBottom" fmla="*/ 2520 h 2160"/>
              </a:gdLst>
              <a:ahLst/>
              <a:rect l="textAreaLeft" t="textAreaTop" r="textAreaRight" b="textAreaBottom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1080" bIns="10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336" name="Freeform 68"/>
            <p:cNvSpPr/>
            <p:nvPr/>
          </p:nvSpPr>
          <p:spPr>
            <a:xfrm>
              <a:off x="11042640" y="1540440"/>
              <a:ext cx="60120" cy="5760"/>
            </a:xfrm>
            <a:custGeom>
              <a:avLst/>
              <a:gdLst>
                <a:gd name="textAreaLeft" fmla="*/ 0 w 60120"/>
                <a:gd name="textAreaRight" fmla="*/ 60480 w 60120"/>
                <a:gd name="textAreaTop" fmla="*/ 0 h 5760"/>
                <a:gd name="textAreaBottom" fmla="*/ 6120 h 5760"/>
              </a:gdLst>
              <a:ahLst/>
              <a:rect l="textAreaLeft" t="textAreaTop" r="textAreaRight" b="textAreaBottom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2880" bIns="28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337" name="Freeform 69"/>
            <p:cNvSpPr/>
            <p:nvPr/>
          </p:nvSpPr>
          <p:spPr>
            <a:xfrm>
              <a:off x="11106000" y="1542960"/>
              <a:ext cx="28080" cy="720"/>
            </a:xfrm>
            <a:custGeom>
              <a:avLst/>
              <a:gdLst>
                <a:gd name="textAreaLeft" fmla="*/ 0 w 28080"/>
                <a:gd name="textAreaRight" fmla="*/ 28440 w 2808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60" bIns="3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338" name="Freeform 70"/>
            <p:cNvSpPr/>
            <p:nvPr/>
          </p:nvSpPr>
          <p:spPr>
            <a:xfrm>
              <a:off x="10679040" y="1525680"/>
              <a:ext cx="102960" cy="9360"/>
            </a:xfrm>
            <a:custGeom>
              <a:avLst/>
              <a:gdLst>
                <a:gd name="textAreaLeft" fmla="*/ 0 w 102960"/>
                <a:gd name="textAreaRight" fmla="*/ 103320 w 102960"/>
                <a:gd name="textAreaTop" fmla="*/ 0 h 9360"/>
                <a:gd name="textAreaBottom" fmla="*/ 9720 h 9360"/>
              </a:gdLst>
              <a:ahLst/>
              <a:rect l="textAreaLeft" t="textAreaTop" r="textAreaRight" b="textAreaBottom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4680" bIns="46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339" name="Freeform 71"/>
            <p:cNvSpPr/>
            <p:nvPr/>
          </p:nvSpPr>
          <p:spPr>
            <a:xfrm>
              <a:off x="11039400" y="1550160"/>
              <a:ext cx="26640" cy="4680"/>
            </a:xfrm>
            <a:custGeom>
              <a:avLst/>
              <a:gdLst>
                <a:gd name="textAreaLeft" fmla="*/ 0 w 26640"/>
                <a:gd name="textAreaRight" fmla="*/ 27000 w 26640"/>
                <a:gd name="textAreaTop" fmla="*/ 0 h 4680"/>
                <a:gd name="textAreaBottom" fmla="*/ 5040 h 4680"/>
              </a:gdLst>
              <a:ahLst/>
              <a:rect l="textAreaLeft" t="textAreaTop" r="textAreaRight" b="textAreaBottom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2520" bIns="252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340" name="Freeform 72"/>
            <p:cNvSpPr/>
            <p:nvPr/>
          </p:nvSpPr>
          <p:spPr>
            <a:xfrm>
              <a:off x="10841040" y="1549080"/>
              <a:ext cx="58320" cy="2160"/>
            </a:xfrm>
            <a:custGeom>
              <a:avLst/>
              <a:gdLst>
                <a:gd name="textAreaLeft" fmla="*/ 0 w 58320"/>
                <a:gd name="textAreaRight" fmla="*/ 58680 w 58320"/>
                <a:gd name="textAreaTop" fmla="*/ 0 h 2160"/>
                <a:gd name="textAreaBottom" fmla="*/ 2520 h 2160"/>
              </a:gdLst>
              <a:ahLst/>
              <a:rect l="textAreaLeft" t="textAreaTop" r="textAreaRight" b="textAreaBottom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1080" bIns="10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341" name="Freeform 73"/>
            <p:cNvSpPr/>
            <p:nvPr/>
          </p:nvSpPr>
          <p:spPr>
            <a:xfrm>
              <a:off x="10899720" y="1550160"/>
              <a:ext cx="36000" cy="72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60" bIns="3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342" name="Freeform 74"/>
            <p:cNvSpPr/>
            <p:nvPr/>
          </p:nvSpPr>
          <p:spPr>
            <a:xfrm>
              <a:off x="10958400" y="1555200"/>
              <a:ext cx="45720" cy="360"/>
            </a:xfrm>
            <a:custGeom>
              <a:avLst/>
              <a:gdLst>
                <a:gd name="textAreaLeft" fmla="*/ 0 w 45720"/>
                <a:gd name="textAreaRight" fmla="*/ 46080 w 457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60" bIns="3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343" name="Freeform 75"/>
            <p:cNvSpPr/>
            <p:nvPr/>
          </p:nvSpPr>
          <p:spPr>
            <a:xfrm>
              <a:off x="10304640" y="1549080"/>
              <a:ext cx="61560" cy="3240"/>
            </a:xfrm>
            <a:custGeom>
              <a:avLst/>
              <a:gdLst>
                <a:gd name="textAreaLeft" fmla="*/ 0 w 61560"/>
                <a:gd name="textAreaRight" fmla="*/ 61920 w 61560"/>
                <a:gd name="textAreaTop" fmla="*/ 0 h 3240"/>
                <a:gd name="textAreaBottom" fmla="*/ 3600 h 3240"/>
              </a:gdLst>
              <a:ahLst/>
              <a:rect l="textAreaLeft" t="textAreaTop" r="textAreaRight" b="textAreaBottom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1800" bIns="18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344" name="Freeform 76"/>
            <p:cNvSpPr/>
            <p:nvPr/>
          </p:nvSpPr>
          <p:spPr>
            <a:xfrm>
              <a:off x="10483920" y="1557720"/>
              <a:ext cx="23400" cy="5760"/>
            </a:xfrm>
            <a:custGeom>
              <a:avLst/>
              <a:gdLst>
                <a:gd name="textAreaLeft" fmla="*/ 0 w 23400"/>
                <a:gd name="textAreaRight" fmla="*/ 23760 w 23400"/>
                <a:gd name="textAreaTop" fmla="*/ 0 h 5760"/>
                <a:gd name="textAreaBottom" fmla="*/ 6120 h 5760"/>
              </a:gdLst>
              <a:ahLst/>
              <a:rect l="textAreaLeft" t="textAreaTop" r="textAreaRight" b="textAreaBottom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2880" bIns="28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345" name="Freeform 77"/>
            <p:cNvSpPr/>
            <p:nvPr/>
          </p:nvSpPr>
          <p:spPr>
            <a:xfrm>
              <a:off x="10291680" y="1563840"/>
              <a:ext cx="117000" cy="2160"/>
            </a:xfrm>
            <a:custGeom>
              <a:avLst/>
              <a:gdLst>
                <a:gd name="textAreaLeft" fmla="*/ 0 w 117000"/>
                <a:gd name="textAreaRight" fmla="*/ 117360 w 117000"/>
                <a:gd name="textAreaTop" fmla="*/ 0 h 2160"/>
                <a:gd name="textAreaBottom" fmla="*/ 2520 h 2160"/>
              </a:gdLst>
              <a:ahLst/>
              <a:rect l="textAreaLeft" t="textAreaTop" r="textAreaRight" b="textAreaBottom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1080" bIns="10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346" name="Freeform 78"/>
            <p:cNvSpPr/>
            <p:nvPr/>
          </p:nvSpPr>
          <p:spPr>
            <a:xfrm>
              <a:off x="9621720" y="1546560"/>
              <a:ext cx="10800" cy="8280"/>
            </a:xfrm>
            <a:custGeom>
              <a:avLst/>
              <a:gdLst>
                <a:gd name="textAreaLeft" fmla="*/ 0 w 10800"/>
                <a:gd name="textAreaRight" fmla="*/ 11160 w 10800"/>
                <a:gd name="textAreaTop" fmla="*/ 0 h 8280"/>
                <a:gd name="textAreaBottom" fmla="*/ 8640 h 8280"/>
              </a:gdLst>
              <a:ahLst/>
              <a:rect l="textAreaLeft" t="textAreaTop" r="textAreaRight" b="textAreaBottom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4320" bIns="432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347" name="Freeform 79"/>
            <p:cNvSpPr/>
            <p:nvPr/>
          </p:nvSpPr>
          <p:spPr>
            <a:xfrm>
              <a:off x="8951760" y="1568520"/>
              <a:ext cx="96480" cy="8280"/>
            </a:xfrm>
            <a:custGeom>
              <a:avLst/>
              <a:gdLst>
                <a:gd name="textAreaLeft" fmla="*/ 0 w 96480"/>
                <a:gd name="textAreaRight" fmla="*/ 96840 w 96480"/>
                <a:gd name="textAreaTop" fmla="*/ 0 h 8280"/>
                <a:gd name="textAreaBottom" fmla="*/ 8640 h 8280"/>
              </a:gdLst>
              <a:ahLst/>
              <a:rect l="textAreaLeft" t="textAreaTop" r="textAreaRight" b="textAreaBottom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4320" bIns="432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348" name="Freeform 80"/>
            <p:cNvSpPr/>
            <p:nvPr/>
          </p:nvSpPr>
          <p:spPr>
            <a:xfrm>
              <a:off x="9005760" y="1566000"/>
              <a:ext cx="17280" cy="2160"/>
            </a:xfrm>
            <a:custGeom>
              <a:avLst/>
              <a:gdLst>
                <a:gd name="textAreaLeft" fmla="*/ 0 w 17280"/>
                <a:gd name="textAreaRight" fmla="*/ 17640 w 17280"/>
                <a:gd name="textAreaTop" fmla="*/ 0 h 2160"/>
                <a:gd name="textAreaBottom" fmla="*/ 2520 h 2160"/>
              </a:gdLst>
              <a:ahLst/>
              <a:rect l="textAreaLeft" t="textAreaTop" r="textAreaRight" b="textAreaBottom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1080" bIns="10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349" name="Freeform 81"/>
            <p:cNvSpPr/>
            <p:nvPr/>
          </p:nvSpPr>
          <p:spPr>
            <a:xfrm>
              <a:off x="1587600" y="1517040"/>
              <a:ext cx="37800" cy="3240"/>
            </a:xfrm>
            <a:custGeom>
              <a:avLst/>
              <a:gdLst>
                <a:gd name="textAreaLeft" fmla="*/ 0 w 37800"/>
                <a:gd name="textAreaRight" fmla="*/ 38160 w 37800"/>
                <a:gd name="textAreaTop" fmla="*/ 0 h 3240"/>
                <a:gd name="textAreaBottom" fmla="*/ 3600 h 3240"/>
              </a:gdLst>
              <a:ahLst/>
              <a:rect l="textAreaLeft" t="textAreaTop" r="textAreaRight" b="textAreaBottom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1800" bIns="18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350" name="Freeform 82"/>
            <p:cNvSpPr/>
            <p:nvPr/>
          </p:nvSpPr>
          <p:spPr>
            <a:xfrm>
              <a:off x="1522440" y="1519560"/>
              <a:ext cx="29880" cy="4680"/>
            </a:xfrm>
            <a:custGeom>
              <a:avLst/>
              <a:gdLst>
                <a:gd name="textAreaLeft" fmla="*/ 0 w 29880"/>
                <a:gd name="textAreaRight" fmla="*/ 30240 w 29880"/>
                <a:gd name="textAreaTop" fmla="*/ 0 h 4680"/>
                <a:gd name="textAreaBottom" fmla="*/ 5040 h 4680"/>
              </a:gdLst>
              <a:ahLst/>
              <a:rect l="textAreaLeft" t="textAreaTop" r="textAreaRight" b="textAreaBottom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2520" bIns="252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351" name="Freeform 83"/>
            <p:cNvSpPr/>
            <p:nvPr/>
          </p:nvSpPr>
          <p:spPr>
            <a:xfrm>
              <a:off x="6649920" y="1573560"/>
              <a:ext cx="33120" cy="3240"/>
            </a:xfrm>
            <a:custGeom>
              <a:avLst/>
              <a:gdLst>
                <a:gd name="textAreaLeft" fmla="*/ 0 w 33120"/>
                <a:gd name="textAreaRight" fmla="*/ 33480 w 33120"/>
                <a:gd name="textAreaTop" fmla="*/ 0 h 3240"/>
                <a:gd name="textAreaBottom" fmla="*/ 3600 h 3240"/>
              </a:gdLst>
              <a:ahLst/>
              <a:rect l="textAreaLeft" t="textAreaTop" r="textAreaRight" b="textAreaBottom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1800" bIns="18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352" name="Freeform 84"/>
            <p:cNvSpPr/>
            <p:nvPr/>
          </p:nvSpPr>
          <p:spPr>
            <a:xfrm>
              <a:off x="6162840" y="1566000"/>
              <a:ext cx="15480" cy="4680"/>
            </a:xfrm>
            <a:custGeom>
              <a:avLst/>
              <a:gdLst>
                <a:gd name="textAreaLeft" fmla="*/ 0 w 15480"/>
                <a:gd name="textAreaRight" fmla="*/ 15840 w 15480"/>
                <a:gd name="textAreaTop" fmla="*/ 0 h 4680"/>
                <a:gd name="textAreaBottom" fmla="*/ 5040 h 4680"/>
              </a:gdLst>
              <a:ahLst/>
              <a:rect l="textAreaLeft" t="textAreaTop" r="textAreaRight" b="textAreaBottom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2520" bIns="252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353" name="Freeform 85"/>
            <p:cNvSpPr/>
            <p:nvPr/>
          </p:nvSpPr>
          <p:spPr>
            <a:xfrm>
              <a:off x="5738760" y="1571040"/>
              <a:ext cx="60120" cy="5760"/>
            </a:xfrm>
            <a:custGeom>
              <a:avLst/>
              <a:gdLst>
                <a:gd name="textAreaLeft" fmla="*/ 0 w 60120"/>
                <a:gd name="textAreaRight" fmla="*/ 60480 w 60120"/>
                <a:gd name="textAreaTop" fmla="*/ 0 h 5760"/>
                <a:gd name="textAreaBottom" fmla="*/ 6120 h 5760"/>
              </a:gdLst>
              <a:ahLst/>
              <a:rect l="textAreaLeft" t="textAreaTop" r="textAreaRight" b="textAreaBottom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2880" bIns="28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</p:grp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1522440" y="1905120"/>
            <a:ext cx="4416120" cy="761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Corbel"/>
              </a:rPr>
              <a:t>Edit Master text styles</a:t>
            </a: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 type="body"/>
          </p:nvPr>
        </p:nvSpPr>
        <p:spPr>
          <a:xfrm>
            <a:off x="1522440" y="2819520"/>
            <a:ext cx="4416120" cy="3352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74320" indent="-274320">
              <a:lnSpc>
                <a:spcPct val="90000"/>
              </a:lnSpc>
              <a:spcBef>
                <a:spcPts val="1800"/>
              </a:spcBef>
              <a:buClr>
                <a:srgbClr val="ffffff"/>
              </a:buClr>
              <a:buFont typeface="Arial"/>
              <a:buChar char="▪"/>
            </a:pPr>
            <a:r>
              <a:rPr b="0" lang="en-US" sz="2400" spc="-1" strike="noStrike">
                <a:solidFill>
                  <a:srgbClr val="ffffff"/>
                </a:solidFill>
                <a:latin typeface="Corbel"/>
              </a:rPr>
              <a:t>Edit Master text styles</a:t>
            </a: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  <a:p>
            <a:pPr lvl="1" marL="576000" indent="-274320">
              <a:lnSpc>
                <a:spcPct val="90000"/>
              </a:lnSpc>
              <a:spcBef>
                <a:spcPts val="601"/>
              </a:spcBef>
              <a:buClr>
                <a:srgbClr val="ffffff"/>
              </a:buClr>
              <a:buFont typeface="Consolas"/>
              <a:buChar char="–"/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Second level</a:t>
            </a:r>
            <a:endParaRPr b="0" lang="en-US" sz="2000" spc="-1" strike="noStrike">
              <a:solidFill>
                <a:srgbClr val="ffffff"/>
              </a:solidFill>
              <a:latin typeface="Corbel"/>
            </a:endParaRPr>
          </a:p>
          <a:p>
            <a:pPr lvl="2" marL="804600" indent="-228600">
              <a:lnSpc>
                <a:spcPct val="90000"/>
              </a:lnSpc>
              <a:spcBef>
                <a:spcPts val="601"/>
              </a:spcBef>
              <a:buClr>
                <a:srgbClr val="ffffff"/>
              </a:buClr>
              <a:buFont typeface="Arial"/>
              <a:buChar char="▪"/>
            </a:pPr>
            <a:r>
              <a:rPr b="0" lang="en-US" sz="1800" spc="-1" strike="noStrike">
                <a:solidFill>
                  <a:srgbClr val="ffffff"/>
                </a:solidFill>
                <a:latin typeface="Corbel"/>
              </a:rPr>
              <a:t>Third level</a:t>
            </a: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  <a:p>
            <a:pPr lvl="3" marL="1033200" indent="-228600">
              <a:lnSpc>
                <a:spcPct val="90000"/>
              </a:lnSpc>
              <a:spcBef>
                <a:spcPts val="601"/>
              </a:spcBef>
              <a:buClr>
                <a:srgbClr val="ffffff"/>
              </a:buClr>
              <a:buFont typeface="Consolas"/>
              <a:buChar char="–"/>
            </a:pPr>
            <a:r>
              <a:rPr b="0" lang="en-US" sz="1600" spc="-1" strike="noStrike">
                <a:solidFill>
                  <a:srgbClr val="ffffff"/>
                </a:solidFill>
                <a:latin typeface="Corbel"/>
              </a:rPr>
              <a:t>Fourth level</a:t>
            </a:r>
            <a:endParaRPr b="0" lang="en-US" sz="1600" spc="-1" strike="noStrike">
              <a:solidFill>
                <a:srgbClr val="ffffff"/>
              </a:solidFill>
              <a:latin typeface="Corbel"/>
            </a:endParaRPr>
          </a:p>
          <a:p>
            <a:pPr lvl="4" marL="1261800" indent="-228600">
              <a:lnSpc>
                <a:spcPct val="90000"/>
              </a:lnSpc>
              <a:spcBef>
                <a:spcPts val="601"/>
              </a:spcBef>
              <a:buClr>
                <a:srgbClr val="ffffff"/>
              </a:buClr>
              <a:buFont typeface="Arial"/>
              <a:buChar char="▪"/>
            </a:pPr>
            <a:r>
              <a:rPr b="0" lang="en-US" sz="1600" spc="-1" strike="noStrike">
                <a:solidFill>
                  <a:srgbClr val="ffffff"/>
                </a:solidFill>
                <a:latin typeface="Corbel"/>
              </a:rPr>
              <a:t>Fifth level</a:t>
            </a:r>
            <a:endParaRPr b="0" lang="en-US" sz="16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56" name="PlaceHolder 4"/>
          <p:cNvSpPr>
            <a:spLocks noGrp="1"/>
          </p:cNvSpPr>
          <p:nvPr>
            <p:ph type="body"/>
          </p:nvPr>
        </p:nvSpPr>
        <p:spPr>
          <a:xfrm>
            <a:off x="6249960" y="1905120"/>
            <a:ext cx="4416120" cy="761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Corbel"/>
              </a:rPr>
              <a:t>Edit Master text styles</a:t>
            </a: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57" name="PlaceHolder 5"/>
          <p:cNvSpPr>
            <a:spLocks noGrp="1"/>
          </p:cNvSpPr>
          <p:nvPr>
            <p:ph type="body"/>
          </p:nvPr>
        </p:nvSpPr>
        <p:spPr>
          <a:xfrm>
            <a:off x="6249960" y="2819520"/>
            <a:ext cx="4416120" cy="3352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74320" indent="-274320">
              <a:lnSpc>
                <a:spcPct val="90000"/>
              </a:lnSpc>
              <a:spcBef>
                <a:spcPts val="1800"/>
              </a:spcBef>
              <a:buClr>
                <a:srgbClr val="ffffff"/>
              </a:buClr>
              <a:buFont typeface="Arial"/>
              <a:buChar char="▪"/>
            </a:pPr>
            <a:r>
              <a:rPr b="0" lang="en-US" sz="2400" spc="-1" strike="noStrike">
                <a:solidFill>
                  <a:srgbClr val="ffffff"/>
                </a:solidFill>
                <a:latin typeface="Corbel"/>
              </a:rPr>
              <a:t>Edit Master text styles</a:t>
            </a: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  <a:p>
            <a:pPr lvl="1" marL="576000" indent="-274320">
              <a:lnSpc>
                <a:spcPct val="90000"/>
              </a:lnSpc>
              <a:spcBef>
                <a:spcPts val="601"/>
              </a:spcBef>
              <a:buClr>
                <a:srgbClr val="ffffff"/>
              </a:buClr>
              <a:buFont typeface="Consolas"/>
              <a:buChar char="–"/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Second level</a:t>
            </a:r>
            <a:endParaRPr b="0" lang="en-US" sz="2000" spc="-1" strike="noStrike">
              <a:solidFill>
                <a:srgbClr val="ffffff"/>
              </a:solidFill>
              <a:latin typeface="Corbel"/>
            </a:endParaRPr>
          </a:p>
          <a:p>
            <a:pPr lvl="2" marL="804600" indent="-228600">
              <a:lnSpc>
                <a:spcPct val="90000"/>
              </a:lnSpc>
              <a:spcBef>
                <a:spcPts val="601"/>
              </a:spcBef>
              <a:buClr>
                <a:srgbClr val="ffffff"/>
              </a:buClr>
              <a:buFont typeface="Arial"/>
              <a:buChar char="▪"/>
            </a:pPr>
            <a:r>
              <a:rPr b="0" lang="en-US" sz="1800" spc="-1" strike="noStrike">
                <a:solidFill>
                  <a:srgbClr val="ffffff"/>
                </a:solidFill>
                <a:latin typeface="Corbel"/>
              </a:rPr>
              <a:t>Third level</a:t>
            </a: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  <a:p>
            <a:pPr lvl="3" marL="1033200" indent="-228600">
              <a:lnSpc>
                <a:spcPct val="90000"/>
              </a:lnSpc>
              <a:spcBef>
                <a:spcPts val="601"/>
              </a:spcBef>
              <a:buClr>
                <a:srgbClr val="ffffff"/>
              </a:buClr>
              <a:buFont typeface="Consolas"/>
              <a:buChar char="–"/>
            </a:pPr>
            <a:r>
              <a:rPr b="0" lang="en-US" sz="1600" spc="-1" strike="noStrike">
                <a:solidFill>
                  <a:srgbClr val="ffffff"/>
                </a:solidFill>
                <a:latin typeface="Corbel"/>
              </a:rPr>
              <a:t>Fourth level</a:t>
            </a:r>
            <a:endParaRPr b="0" lang="en-US" sz="1600" spc="-1" strike="noStrike">
              <a:solidFill>
                <a:srgbClr val="ffffff"/>
              </a:solidFill>
              <a:latin typeface="Corbel"/>
            </a:endParaRPr>
          </a:p>
          <a:p>
            <a:pPr lvl="4" marL="1956960" indent="-228600">
              <a:lnSpc>
                <a:spcPct val="90000"/>
              </a:lnSpc>
              <a:spcBef>
                <a:spcPts val="601"/>
              </a:spcBef>
              <a:buClr>
                <a:srgbClr val="ffffff"/>
              </a:buClr>
              <a:buFont typeface="Arial"/>
              <a:buChar char="▪"/>
            </a:pPr>
            <a:r>
              <a:rPr b="0" lang="en-US" sz="1600" spc="-1" strike="noStrike">
                <a:solidFill>
                  <a:srgbClr val="ffffff"/>
                </a:solidFill>
                <a:latin typeface="Corbel"/>
              </a:rPr>
              <a:t>Fifth level</a:t>
            </a:r>
            <a:endParaRPr b="0" lang="en-US" sz="16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358" name="PlaceHolder 6"/>
          <p:cNvSpPr>
            <a:spLocks noGrp="1"/>
          </p:cNvSpPr>
          <p:nvPr>
            <p:ph type="ftr" idx="4"/>
          </p:nvPr>
        </p:nvSpPr>
        <p:spPr>
          <a:xfrm>
            <a:off x="1522440" y="6400800"/>
            <a:ext cx="6324120" cy="275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tr-T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tr-TR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tr-T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9" name="PlaceHolder 7"/>
          <p:cNvSpPr>
            <a:spLocks noGrp="1"/>
          </p:cNvSpPr>
          <p:nvPr>
            <p:ph type="dt" idx="5"/>
          </p:nvPr>
        </p:nvSpPr>
        <p:spPr>
          <a:xfrm>
            <a:off x="8075520" y="6400800"/>
            <a:ext cx="1243440" cy="275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Corbe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Corbel"/>
              </a:rPr>
              <a:t>&lt;date/time&gt;</a:t>
            </a:r>
            <a:endParaRPr b="0" lang="tr-TR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60" name="PlaceHolder 8"/>
          <p:cNvSpPr>
            <a:spLocks noGrp="1"/>
          </p:cNvSpPr>
          <p:nvPr>
            <p:ph type="sldNum" idx="6"/>
          </p:nvPr>
        </p:nvSpPr>
        <p:spPr>
          <a:xfrm>
            <a:off x="9523440" y="6400800"/>
            <a:ext cx="1142640" cy="275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Corbe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AEB3848-BA93-4479-A9CE-C98FF46D3BB5}" type="slidenum">
              <a:rPr b="0" lang="en-US" sz="1200" spc="-1" strike="noStrike">
                <a:solidFill>
                  <a:srgbClr val="ffffff"/>
                </a:solidFill>
                <a:latin typeface="Corbel"/>
              </a:rPr>
              <a:t>&lt;number&gt;</a:t>
            </a:fld>
            <a:endParaRPr b="0" lang="tr-TR" sz="1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1522440" y="274680"/>
            <a:ext cx="9143640" cy="1020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Consolas"/>
              </a:rPr>
              <a:t>Click to edit Master title style</a:t>
            </a:r>
            <a:endParaRPr b="0" lang="en-US" sz="3200" spc="-1" strike="noStrike">
              <a:solidFill>
                <a:srgbClr val="ffffff"/>
              </a:solidFill>
              <a:latin typeface="Corbel"/>
            </a:endParaRPr>
          </a:p>
        </p:txBody>
      </p:sp>
      <p:grpSp>
        <p:nvGrpSpPr>
          <p:cNvPr id="398" name="line"/>
          <p:cNvGrpSpPr/>
          <p:nvPr/>
        </p:nvGrpSpPr>
        <p:grpSpPr>
          <a:xfrm>
            <a:off x="1522440" y="1514520"/>
            <a:ext cx="10568880" cy="63720"/>
            <a:chOff x="1522440" y="1514520"/>
            <a:chExt cx="10568880" cy="63720"/>
          </a:xfrm>
        </p:grpSpPr>
        <p:sp>
          <p:nvSpPr>
            <p:cNvPr id="399" name="Freeform 10"/>
            <p:cNvSpPr/>
            <p:nvPr/>
          </p:nvSpPr>
          <p:spPr>
            <a:xfrm>
              <a:off x="12028320" y="1525680"/>
              <a:ext cx="63000" cy="4680"/>
            </a:xfrm>
            <a:custGeom>
              <a:avLst/>
              <a:gdLst>
                <a:gd name="textAreaLeft" fmla="*/ 0 w 63000"/>
                <a:gd name="textAreaRight" fmla="*/ 63360 w 63000"/>
                <a:gd name="textAreaTop" fmla="*/ 0 h 4680"/>
                <a:gd name="textAreaBottom" fmla="*/ 5040 h 4680"/>
              </a:gdLst>
              <a:ahLst/>
              <a:rect l="textAreaLeft" t="textAreaTop" r="textAreaRight" b="textAreaBottom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2520" bIns="252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400" name="Freeform 11"/>
            <p:cNvSpPr/>
            <p:nvPr/>
          </p:nvSpPr>
          <p:spPr>
            <a:xfrm>
              <a:off x="12022200" y="1532880"/>
              <a:ext cx="18720" cy="720"/>
            </a:xfrm>
            <a:custGeom>
              <a:avLst/>
              <a:gdLst>
                <a:gd name="textAreaLeft" fmla="*/ 0 w 18720"/>
                <a:gd name="textAreaRight" fmla="*/ 19080 w 1872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60" bIns="3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401" name="Freeform 12"/>
            <p:cNvSpPr/>
            <p:nvPr/>
          </p:nvSpPr>
          <p:spPr>
            <a:xfrm>
              <a:off x="12041280" y="1531800"/>
              <a:ext cx="39240" cy="5760"/>
            </a:xfrm>
            <a:custGeom>
              <a:avLst/>
              <a:gdLst>
                <a:gd name="textAreaLeft" fmla="*/ 0 w 39240"/>
                <a:gd name="textAreaRight" fmla="*/ 39600 w 39240"/>
                <a:gd name="textAreaTop" fmla="*/ 0 h 5760"/>
                <a:gd name="textAreaBottom" fmla="*/ 6120 h 5760"/>
              </a:gdLst>
              <a:ahLst/>
              <a:rect l="textAreaLeft" t="textAreaTop" r="textAreaRight" b="textAreaBottom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2880" bIns="28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402" name="Freeform 15"/>
            <p:cNvSpPr/>
            <p:nvPr/>
          </p:nvSpPr>
          <p:spPr>
            <a:xfrm>
              <a:off x="11831760" y="1526760"/>
              <a:ext cx="42480" cy="4680"/>
            </a:xfrm>
            <a:custGeom>
              <a:avLst/>
              <a:gdLst>
                <a:gd name="textAreaLeft" fmla="*/ 0 w 42480"/>
                <a:gd name="textAreaRight" fmla="*/ 42840 w 42480"/>
                <a:gd name="textAreaTop" fmla="*/ 0 h 4680"/>
                <a:gd name="textAreaBottom" fmla="*/ 5040 h 4680"/>
              </a:gdLst>
              <a:ahLst/>
              <a:rect l="textAreaLeft" t="textAreaTop" r="textAreaRight" b="textAreaBottom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2520" bIns="252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403" name="Freeform 16"/>
            <p:cNvSpPr/>
            <p:nvPr/>
          </p:nvSpPr>
          <p:spPr>
            <a:xfrm>
              <a:off x="11809440" y="1531800"/>
              <a:ext cx="41040" cy="216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2160"/>
                <a:gd name="textAreaBottom" fmla="*/ 2520 h 2160"/>
              </a:gdLst>
              <a:ahLst/>
              <a:rect l="textAreaLeft" t="textAreaTop" r="textAreaRight" b="textAreaBottom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1080" bIns="10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404" name="Freeform 17"/>
            <p:cNvSpPr/>
            <p:nvPr/>
          </p:nvSpPr>
          <p:spPr>
            <a:xfrm>
              <a:off x="12003120" y="1537920"/>
              <a:ext cx="77400" cy="3240"/>
            </a:xfrm>
            <a:custGeom>
              <a:avLst/>
              <a:gdLst>
                <a:gd name="textAreaLeft" fmla="*/ 0 w 77400"/>
                <a:gd name="textAreaRight" fmla="*/ 77760 w 77400"/>
                <a:gd name="textAreaTop" fmla="*/ 0 h 3240"/>
                <a:gd name="textAreaBottom" fmla="*/ 3600 h 3240"/>
              </a:gdLst>
              <a:ahLst/>
              <a:rect l="textAreaLeft" t="textAreaTop" r="textAreaRight" b="textAreaBottom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1800" bIns="18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405" name="Freeform 18"/>
            <p:cNvSpPr/>
            <p:nvPr/>
          </p:nvSpPr>
          <p:spPr>
            <a:xfrm>
              <a:off x="11665080" y="1523160"/>
              <a:ext cx="39240" cy="4680"/>
            </a:xfrm>
            <a:custGeom>
              <a:avLst/>
              <a:gdLst>
                <a:gd name="textAreaLeft" fmla="*/ 0 w 39240"/>
                <a:gd name="textAreaRight" fmla="*/ 39600 w 39240"/>
                <a:gd name="textAreaTop" fmla="*/ 0 h 4680"/>
                <a:gd name="textAreaBottom" fmla="*/ 5040 h 4680"/>
              </a:gdLst>
              <a:ahLst/>
              <a:rect l="textAreaLeft" t="textAreaTop" r="textAreaRight" b="textAreaBottom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2520" bIns="252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406" name="Freeform 19"/>
            <p:cNvSpPr/>
            <p:nvPr/>
          </p:nvSpPr>
          <p:spPr>
            <a:xfrm>
              <a:off x="11506320" y="1521720"/>
              <a:ext cx="91800" cy="4680"/>
            </a:xfrm>
            <a:custGeom>
              <a:avLst/>
              <a:gdLst>
                <a:gd name="textAreaLeft" fmla="*/ 0 w 91800"/>
                <a:gd name="textAreaRight" fmla="*/ 92160 w 91800"/>
                <a:gd name="textAreaTop" fmla="*/ 0 h 4680"/>
                <a:gd name="textAreaBottom" fmla="*/ 5040 h 4680"/>
              </a:gdLst>
              <a:ahLst/>
              <a:rect l="textAreaLeft" t="textAreaTop" r="textAreaRight" b="textAreaBottom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2520" bIns="252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407" name="Freeform 20"/>
            <p:cNvSpPr/>
            <p:nvPr/>
          </p:nvSpPr>
          <p:spPr>
            <a:xfrm>
              <a:off x="11471400" y="1525680"/>
              <a:ext cx="34560" cy="3240"/>
            </a:xfrm>
            <a:custGeom>
              <a:avLst/>
              <a:gdLst>
                <a:gd name="textAreaLeft" fmla="*/ 0 w 34560"/>
                <a:gd name="textAreaRight" fmla="*/ 34920 w 34560"/>
                <a:gd name="textAreaTop" fmla="*/ 0 h 3240"/>
                <a:gd name="textAreaBottom" fmla="*/ 3600 h 3240"/>
              </a:gdLst>
              <a:ahLst/>
              <a:rect l="textAreaLeft" t="textAreaTop" r="textAreaRight" b="textAreaBottom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1800" bIns="18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408" name="Freeform 21"/>
            <p:cNvSpPr/>
            <p:nvPr/>
          </p:nvSpPr>
          <p:spPr>
            <a:xfrm>
              <a:off x="11711160" y="1529280"/>
              <a:ext cx="29880" cy="4680"/>
            </a:xfrm>
            <a:custGeom>
              <a:avLst/>
              <a:gdLst>
                <a:gd name="textAreaLeft" fmla="*/ 0 w 29880"/>
                <a:gd name="textAreaRight" fmla="*/ 30240 w 29880"/>
                <a:gd name="textAreaTop" fmla="*/ 0 h 4680"/>
                <a:gd name="textAreaBottom" fmla="*/ 5040 h 4680"/>
              </a:gdLst>
              <a:ahLst/>
              <a:rect l="textAreaLeft" t="textAreaTop" r="textAreaRight" b="textAreaBottom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2520" bIns="252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409" name="Freeform 22"/>
            <p:cNvSpPr/>
            <p:nvPr/>
          </p:nvSpPr>
          <p:spPr>
            <a:xfrm>
              <a:off x="11692080" y="1532880"/>
              <a:ext cx="34560" cy="720"/>
            </a:xfrm>
            <a:custGeom>
              <a:avLst/>
              <a:gdLst>
                <a:gd name="textAreaLeft" fmla="*/ 0 w 34560"/>
                <a:gd name="textAreaRight" fmla="*/ 34920 w 3456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60" bIns="3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410" name="Freeform 23"/>
            <p:cNvSpPr/>
            <p:nvPr/>
          </p:nvSpPr>
          <p:spPr>
            <a:xfrm>
              <a:off x="11741040" y="1534320"/>
              <a:ext cx="4320" cy="3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" h="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60" bIns="3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411" name="Freeform 24"/>
            <p:cNvSpPr/>
            <p:nvPr/>
          </p:nvSpPr>
          <p:spPr>
            <a:xfrm>
              <a:off x="11841120" y="1537920"/>
              <a:ext cx="70920" cy="8280"/>
            </a:xfrm>
            <a:custGeom>
              <a:avLst/>
              <a:gdLst>
                <a:gd name="textAreaLeft" fmla="*/ 0 w 70920"/>
                <a:gd name="textAreaRight" fmla="*/ 71280 w 70920"/>
                <a:gd name="textAreaTop" fmla="*/ 0 h 8280"/>
                <a:gd name="textAreaBottom" fmla="*/ 8640 h 8280"/>
              </a:gdLst>
              <a:ahLst/>
              <a:rect l="textAreaLeft" t="textAreaTop" r="textAreaRight" b="textAreaBottom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4320" bIns="432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412" name="Freeform 25"/>
            <p:cNvSpPr/>
            <p:nvPr/>
          </p:nvSpPr>
          <p:spPr>
            <a:xfrm>
              <a:off x="11764800" y="1535400"/>
              <a:ext cx="43920" cy="3240"/>
            </a:xfrm>
            <a:custGeom>
              <a:avLst/>
              <a:gdLst>
                <a:gd name="textAreaLeft" fmla="*/ 0 w 43920"/>
                <a:gd name="textAreaRight" fmla="*/ 44280 w 43920"/>
                <a:gd name="textAreaTop" fmla="*/ 0 h 3240"/>
                <a:gd name="textAreaBottom" fmla="*/ 3600 h 3240"/>
              </a:gdLst>
              <a:ahLst/>
              <a:rect l="textAreaLeft" t="textAreaTop" r="textAreaRight" b="textAreaBottom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1800" bIns="18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413" name="Freeform 26"/>
            <p:cNvSpPr/>
            <p:nvPr/>
          </p:nvSpPr>
          <p:spPr>
            <a:xfrm>
              <a:off x="11744280" y="1537920"/>
              <a:ext cx="20160" cy="2160"/>
            </a:xfrm>
            <a:custGeom>
              <a:avLst/>
              <a:gdLst>
                <a:gd name="textAreaLeft" fmla="*/ 0 w 20160"/>
                <a:gd name="textAreaRight" fmla="*/ 20520 w 20160"/>
                <a:gd name="textAreaTop" fmla="*/ 0 h 2160"/>
                <a:gd name="textAreaBottom" fmla="*/ 2520 h 2160"/>
              </a:gdLst>
              <a:ahLst/>
              <a:rect l="textAreaLeft" t="textAreaTop" r="textAreaRight" b="textAreaBottom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1080" bIns="10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414" name="Freeform 27"/>
            <p:cNvSpPr/>
            <p:nvPr/>
          </p:nvSpPr>
          <p:spPr>
            <a:xfrm>
              <a:off x="11482560" y="1531800"/>
              <a:ext cx="85320" cy="3240"/>
            </a:xfrm>
            <a:custGeom>
              <a:avLst/>
              <a:gdLst>
                <a:gd name="textAreaLeft" fmla="*/ 0 w 85320"/>
                <a:gd name="textAreaRight" fmla="*/ 85680 w 85320"/>
                <a:gd name="textAreaTop" fmla="*/ 0 h 3240"/>
                <a:gd name="textAreaBottom" fmla="*/ 3600 h 3240"/>
              </a:gdLst>
              <a:ahLst/>
              <a:rect l="textAreaLeft" t="textAreaTop" r="textAreaRight" b="textAreaBottom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1800" bIns="18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415" name="Freeform 28"/>
            <p:cNvSpPr/>
            <p:nvPr/>
          </p:nvSpPr>
          <p:spPr>
            <a:xfrm>
              <a:off x="11626920" y="1532880"/>
              <a:ext cx="4320" cy="72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60" bIns="3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416" name="Freeform 29"/>
            <p:cNvSpPr/>
            <p:nvPr/>
          </p:nvSpPr>
          <p:spPr>
            <a:xfrm>
              <a:off x="11261880" y="1534320"/>
              <a:ext cx="4320" cy="36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60" bIns="3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417" name="Freeform 30"/>
            <p:cNvSpPr/>
            <p:nvPr/>
          </p:nvSpPr>
          <p:spPr>
            <a:xfrm>
              <a:off x="11553840" y="1534320"/>
              <a:ext cx="43920" cy="2160"/>
            </a:xfrm>
            <a:custGeom>
              <a:avLst/>
              <a:gdLst>
                <a:gd name="textAreaLeft" fmla="*/ 0 w 43920"/>
                <a:gd name="textAreaRight" fmla="*/ 44280 w 43920"/>
                <a:gd name="textAreaTop" fmla="*/ 0 h 2160"/>
                <a:gd name="textAreaBottom" fmla="*/ 2520 h 2160"/>
              </a:gdLst>
              <a:ahLst/>
              <a:rect l="textAreaLeft" t="textAreaTop" r="textAreaRight" b="textAreaBottom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1080" bIns="10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418" name="Freeform 31"/>
            <p:cNvSpPr/>
            <p:nvPr/>
          </p:nvSpPr>
          <p:spPr>
            <a:xfrm>
              <a:off x="11409480" y="1529280"/>
              <a:ext cx="31320" cy="2160"/>
            </a:xfrm>
            <a:custGeom>
              <a:avLst/>
              <a:gdLst>
                <a:gd name="textAreaLeft" fmla="*/ 0 w 31320"/>
                <a:gd name="textAreaRight" fmla="*/ 31680 w 31320"/>
                <a:gd name="textAreaTop" fmla="*/ 0 h 2160"/>
                <a:gd name="textAreaBottom" fmla="*/ 2520 h 2160"/>
              </a:gdLst>
              <a:ahLst/>
              <a:rect l="textAreaLeft" t="textAreaTop" r="textAreaRight" b="textAreaBottom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1080" bIns="10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419" name="Freeform 32"/>
            <p:cNvSpPr/>
            <p:nvPr/>
          </p:nvSpPr>
          <p:spPr>
            <a:xfrm>
              <a:off x="11619000" y="1531800"/>
              <a:ext cx="6120" cy="360"/>
            </a:xfrm>
            <a:custGeom>
              <a:avLst/>
              <a:gdLst>
                <a:gd name="textAreaLeft" fmla="*/ 0 w 6120"/>
                <a:gd name="textAreaRight" fmla="*/ 6480 w 61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60" bIns="3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420" name="Freeform 33"/>
            <p:cNvSpPr/>
            <p:nvPr/>
          </p:nvSpPr>
          <p:spPr>
            <a:xfrm>
              <a:off x="11598120" y="1531800"/>
              <a:ext cx="28080" cy="2160"/>
            </a:xfrm>
            <a:custGeom>
              <a:avLst/>
              <a:gdLst>
                <a:gd name="textAreaLeft" fmla="*/ 0 w 28080"/>
                <a:gd name="textAreaRight" fmla="*/ 28440 w 28080"/>
                <a:gd name="textAreaTop" fmla="*/ 0 h 2160"/>
                <a:gd name="textAreaBottom" fmla="*/ 2520 h 2160"/>
              </a:gdLst>
              <a:ahLst/>
              <a:rect l="textAreaLeft" t="textAreaTop" r="textAreaRight" b="textAreaBottom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1080" bIns="10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421" name="Freeform 34"/>
            <p:cNvSpPr/>
            <p:nvPr/>
          </p:nvSpPr>
          <p:spPr>
            <a:xfrm>
              <a:off x="11138040" y="1534320"/>
              <a:ext cx="188640" cy="23040"/>
            </a:xfrm>
            <a:custGeom>
              <a:avLst/>
              <a:gdLst>
                <a:gd name="textAreaLeft" fmla="*/ 0 w 188640"/>
                <a:gd name="textAreaRight" fmla="*/ 189000 w 188640"/>
                <a:gd name="textAreaTop" fmla="*/ 0 h 23040"/>
                <a:gd name="textAreaBottom" fmla="*/ 23400 h 23040"/>
              </a:gdLst>
              <a:ahLst/>
              <a:rect l="textAreaLeft" t="textAreaTop" r="textAreaRight" b="textAreaBottom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11520" bIns="1152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422" name="Freeform 35"/>
            <p:cNvSpPr/>
            <p:nvPr/>
          </p:nvSpPr>
          <p:spPr>
            <a:xfrm>
              <a:off x="11266560" y="1529280"/>
              <a:ext cx="95040" cy="4680"/>
            </a:xfrm>
            <a:custGeom>
              <a:avLst/>
              <a:gdLst>
                <a:gd name="textAreaLeft" fmla="*/ 0 w 95040"/>
                <a:gd name="textAreaRight" fmla="*/ 95400 w 95040"/>
                <a:gd name="textAreaTop" fmla="*/ 0 h 4680"/>
                <a:gd name="textAreaBottom" fmla="*/ 5040 h 4680"/>
              </a:gdLst>
              <a:ahLst/>
              <a:rect l="textAreaLeft" t="textAreaTop" r="textAreaRight" b="textAreaBottom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2520" bIns="252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423" name="Freeform 36"/>
            <p:cNvSpPr/>
            <p:nvPr/>
          </p:nvSpPr>
          <p:spPr>
            <a:xfrm>
              <a:off x="11361600" y="1531800"/>
              <a:ext cx="134640" cy="11880"/>
            </a:xfrm>
            <a:custGeom>
              <a:avLst/>
              <a:gdLst>
                <a:gd name="textAreaLeft" fmla="*/ 0 w 134640"/>
                <a:gd name="textAreaRight" fmla="*/ 135000 w 134640"/>
                <a:gd name="textAreaTop" fmla="*/ 0 h 11880"/>
                <a:gd name="textAreaBottom" fmla="*/ 12240 h 11880"/>
              </a:gdLst>
              <a:ahLst/>
              <a:rect l="textAreaLeft" t="textAreaTop" r="textAreaRight" b="textAreaBottom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6120" bIns="612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424" name="Freeform 37"/>
            <p:cNvSpPr/>
            <p:nvPr/>
          </p:nvSpPr>
          <p:spPr>
            <a:xfrm>
              <a:off x="11834640" y="1552680"/>
              <a:ext cx="9000" cy="720"/>
            </a:xfrm>
            <a:custGeom>
              <a:avLst/>
              <a:gdLst>
                <a:gd name="textAreaLeft" fmla="*/ 0 w 9000"/>
                <a:gd name="textAreaRight" fmla="*/ 9360 w 900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60" bIns="3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425" name="Freeform 38"/>
            <p:cNvSpPr/>
            <p:nvPr/>
          </p:nvSpPr>
          <p:spPr>
            <a:xfrm>
              <a:off x="11764800" y="1542960"/>
              <a:ext cx="117000" cy="9360"/>
            </a:xfrm>
            <a:custGeom>
              <a:avLst/>
              <a:gdLst>
                <a:gd name="textAreaLeft" fmla="*/ 0 w 117000"/>
                <a:gd name="textAreaRight" fmla="*/ 117360 w 117000"/>
                <a:gd name="textAreaTop" fmla="*/ 0 h 9360"/>
                <a:gd name="textAreaBottom" fmla="*/ 9720 h 9360"/>
              </a:gdLst>
              <a:ahLst/>
              <a:rect l="textAreaLeft" t="textAreaTop" r="textAreaRight" b="textAreaBottom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4680" bIns="46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426" name="Freeform 39"/>
            <p:cNvSpPr/>
            <p:nvPr/>
          </p:nvSpPr>
          <p:spPr>
            <a:xfrm>
              <a:off x="11555280" y="1544040"/>
              <a:ext cx="69480" cy="4680"/>
            </a:xfrm>
            <a:custGeom>
              <a:avLst/>
              <a:gdLst>
                <a:gd name="textAreaLeft" fmla="*/ 0 w 69480"/>
                <a:gd name="textAreaRight" fmla="*/ 69840 w 69480"/>
                <a:gd name="textAreaTop" fmla="*/ 0 h 4680"/>
                <a:gd name="textAreaBottom" fmla="*/ 5040 h 4680"/>
              </a:gdLst>
              <a:ahLst/>
              <a:rect l="textAreaLeft" t="textAreaTop" r="textAreaRight" b="textAreaBottom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2520" bIns="252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427" name="Freeform 40"/>
            <p:cNvSpPr/>
            <p:nvPr/>
          </p:nvSpPr>
          <p:spPr>
            <a:xfrm>
              <a:off x="11223720" y="1527840"/>
              <a:ext cx="37800" cy="5760"/>
            </a:xfrm>
            <a:custGeom>
              <a:avLst/>
              <a:gdLst>
                <a:gd name="textAreaLeft" fmla="*/ 0 w 37800"/>
                <a:gd name="textAreaRight" fmla="*/ 38160 w 37800"/>
                <a:gd name="textAreaTop" fmla="*/ 0 h 5760"/>
                <a:gd name="textAreaBottom" fmla="*/ 6120 h 5760"/>
              </a:gdLst>
              <a:ahLst/>
              <a:rect l="textAreaLeft" t="textAreaTop" r="textAreaRight" b="textAreaBottom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2880" bIns="28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428" name="Freeform 41"/>
            <p:cNvSpPr/>
            <p:nvPr/>
          </p:nvSpPr>
          <p:spPr>
            <a:xfrm>
              <a:off x="11145960" y="1529280"/>
              <a:ext cx="21960" cy="2160"/>
            </a:xfrm>
            <a:custGeom>
              <a:avLst/>
              <a:gdLst>
                <a:gd name="textAreaLeft" fmla="*/ 0 w 21960"/>
                <a:gd name="textAreaRight" fmla="*/ 22320 w 21960"/>
                <a:gd name="textAreaTop" fmla="*/ 0 h 2160"/>
                <a:gd name="textAreaBottom" fmla="*/ 2520 h 2160"/>
              </a:gdLst>
              <a:ahLst/>
              <a:rect l="textAreaLeft" t="textAreaTop" r="textAreaRight" b="textAreaBottom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1080" bIns="10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429" name="Freeform 42"/>
            <p:cNvSpPr/>
            <p:nvPr/>
          </p:nvSpPr>
          <p:spPr>
            <a:xfrm>
              <a:off x="6197760" y="1566000"/>
              <a:ext cx="20160" cy="720"/>
            </a:xfrm>
            <a:custGeom>
              <a:avLst/>
              <a:gdLst>
                <a:gd name="textAreaLeft" fmla="*/ 0 w 20160"/>
                <a:gd name="textAreaRight" fmla="*/ 20520 w 2016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60" bIns="3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430" name="Freeform 43"/>
            <p:cNvSpPr/>
            <p:nvPr/>
          </p:nvSpPr>
          <p:spPr>
            <a:xfrm>
              <a:off x="6356520" y="1564920"/>
              <a:ext cx="9000" cy="720"/>
            </a:xfrm>
            <a:custGeom>
              <a:avLst/>
              <a:gdLst>
                <a:gd name="textAreaLeft" fmla="*/ 0 w 9000"/>
                <a:gd name="textAreaRight" fmla="*/ 9360 w 900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60" bIns="3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431" name="Freeform 44"/>
            <p:cNvSpPr/>
            <p:nvPr/>
          </p:nvSpPr>
          <p:spPr>
            <a:xfrm>
              <a:off x="8950320" y="1521720"/>
              <a:ext cx="61560" cy="7200"/>
            </a:xfrm>
            <a:custGeom>
              <a:avLst/>
              <a:gdLst>
                <a:gd name="textAreaLeft" fmla="*/ 0 w 61560"/>
                <a:gd name="textAreaRight" fmla="*/ 61920 w 61560"/>
                <a:gd name="textAreaTop" fmla="*/ 0 h 7200"/>
                <a:gd name="textAreaBottom" fmla="*/ 7560 h 7200"/>
              </a:gdLst>
              <a:ahLst/>
              <a:rect l="textAreaLeft" t="textAreaTop" r="textAreaRight" b="textAreaBottom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600" bIns="36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432" name="Freeform 45"/>
            <p:cNvSpPr/>
            <p:nvPr/>
          </p:nvSpPr>
          <p:spPr>
            <a:xfrm>
              <a:off x="7537320" y="1546560"/>
              <a:ext cx="28080" cy="3240"/>
            </a:xfrm>
            <a:custGeom>
              <a:avLst/>
              <a:gdLst>
                <a:gd name="textAreaLeft" fmla="*/ 0 w 28080"/>
                <a:gd name="textAreaRight" fmla="*/ 28440 w 28080"/>
                <a:gd name="textAreaTop" fmla="*/ 0 h 3240"/>
                <a:gd name="textAreaBottom" fmla="*/ 3600 h 3240"/>
              </a:gdLst>
              <a:ahLst/>
              <a:rect l="textAreaLeft" t="textAreaTop" r="textAreaRight" b="textAreaBottom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1800" bIns="18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433" name="Freeform 46"/>
            <p:cNvSpPr/>
            <p:nvPr/>
          </p:nvSpPr>
          <p:spPr>
            <a:xfrm>
              <a:off x="7478640" y="1562400"/>
              <a:ext cx="37800" cy="2160"/>
            </a:xfrm>
            <a:custGeom>
              <a:avLst/>
              <a:gdLst>
                <a:gd name="textAreaLeft" fmla="*/ 0 w 37800"/>
                <a:gd name="textAreaRight" fmla="*/ 38160 w 37800"/>
                <a:gd name="textAreaTop" fmla="*/ 0 h 2160"/>
                <a:gd name="textAreaBottom" fmla="*/ 2520 h 2160"/>
              </a:gdLst>
              <a:ahLst/>
              <a:rect l="textAreaLeft" t="textAreaTop" r="textAreaRight" b="textAreaBottom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1080" bIns="10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434" name="Freeform 47"/>
            <p:cNvSpPr/>
            <p:nvPr/>
          </p:nvSpPr>
          <p:spPr>
            <a:xfrm>
              <a:off x="5410080" y="1568520"/>
              <a:ext cx="36000" cy="324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3240"/>
                <a:gd name="textAreaBottom" fmla="*/ 3600 h 3240"/>
              </a:gdLst>
              <a:ahLst/>
              <a:rect l="textAreaLeft" t="textAreaTop" r="textAreaRight" b="textAreaBottom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1800" bIns="18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435" name="Freeform 48"/>
            <p:cNvSpPr/>
            <p:nvPr/>
          </p:nvSpPr>
          <p:spPr>
            <a:xfrm>
              <a:off x="10206000" y="1530360"/>
              <a:ext cx="61560" cy="4680"/>
            </a:xfrm>
            <a:custGeom>
              <a:avLst/>
              <a:gdLst>
                <a:gd name="textAreaLeft" fmla="*/ 0 w 61560"/>
                <a:gd name="textAreaRight" fmla="*/ 61920 w 61560"/>
                <a:gd name="textAreaTop" fmla="*/ 0 h 4680"/>
                <a:gd name="textAreaBottom" fmla="*/ 5040 h 4680"/>
              </a:gdLst>
              <a:ahLst/>
              <a:rect l="textAreaLeft" t="textAreaTop" r="textAreaRight" b="textAreaBottom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2520" bIns="252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436" name="Freeform 49"/>
            <p:cNvSpPr/>
            <p:nvPr/>
          </p:nvSpPr>
          <p:spPr>
            <a:xfrm>
              <a:off x="6257880" y="1525680"/>
              <a:ext cx="18720" cy="2160"/>
            </a:xfrm>
            <a:custGeom>
              <a:avLst/>
              <a:gdLst>
                <a:gd name="textAreaLeft" fmla="*/ 0 w 18720"/>
                <a:gd name="textAreaRight" fmla="*/ 19080 w 18720"/>
                <a:gd name="textAreaTop" fmla="*/ 0 h 2160"/>
                <a:gd name="textAreaBottom" fmla="*/ 2520 h 2160"/>
              </a:gdLst>
              <a:ahLst/>
              <a:rect l="textAreaLeft" t="textAreaTop" r="textAreaRight" b="textAreaBottom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1080" bIns="10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437" name="Freeform 50"/>
            <p:cNvSpPr/>
            <p:nvPr/>
          </p:nvSpPr>
          <p:spPr>
            <a:xfrm>
              <a:off x="10134720" y="1527840"/>
              <a:ext cx="70920" cy="3240"/>
            </a:xfrm>
            <a:custGeom>
              <a:avLst/>
              <a:gdLst>
                <a:gd name="textAreaLeft" fmla="*/ 0 w 70920"/>
                <a:gd name="textAreaRight" fmla="*/ 71280 w 70920"/>
                <a:gd name="textAreaTop" fmla="*/ 0 h 3240"/>
                <a:gd name="textAreaBottom" fmla="*/ 3600 h 3240"/>
              </a:gdLst>
              <a:ahLst/>
              <a:rect l="textAreaLeft" t="textAreaTop" r="textAreaRight" b="textAreaBottom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1800" bIns="18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438" name="Freeform 51"/>
            <p:cNvSpPr/>
            <p:nvPr/>
          </p:nvSpPr>
          <p:spPr>
            <a:xfrm>
              <a:off x="2583000" y="1559880"/>
              <a:ext cx="7560" cy="720"/>
            </a:xfrm>
            <a:custGeom>
              <a:avLst/>
              <a:gdLst>
                <a:gd name="textAreaLeft" fmla="*/ 0 w 7560"/>
                <a:gd name="textAreaRight" fmla="*/ 7920 w 756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60" bIns="3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439" name="Freeform 52"/>
            <p:cNvSpPr/>
            <p:nvPr/>
          </p:nvSpPr>
          <p:spPr>
            <a:xfrm>
              <a:off x="1762200" y="1521720"/>
              <a:ext cx="34560" cy="720"/>
            </a:xfrm>
            <a:custGeom>
              <a:avLst/>
              <a:gdLst>
                <a:gd name="textAreaLeft" fmla="*/ 0 w 34560"/>
                <a:gd name="textAreaRight" fmla="*/ 34920 w 3456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60" bIns="3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440" name="Freeform 53"/>
            <p:cNvSpPr/>
            <p:nvPr/>
          </p:nvSpPr>
          <p:spPr>
            <a:xfrm>
              <a:off x="10812600" y="1529280"/>
              <a:ext cx="18720" cy="720"/>
            </a:xfrm>
            <a:custGeom>
              <a:avLst/>
              <a:gdLst>
                <a:gd name="textAreaLeft" fmla="*/ 0 w 18720"/>
                <a:gd name="textAreaRight" fmla="*/ 19080 w 1872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60" bIns="3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441" name="Freeform 54"/>
            <p:cNvSpPr/>
            <p:nvPr/>
          </p:nvSpPr>
          <p:spPr>
            <a:xfrm>
              <a:off x="10896480" y="1545120"/>
              <a:ext cx="7560" cy="2160"/>
            </a:xfrm>
            <a:custGeom>
              <a:avLst/>
              <a:gdLst>
                <a:gd name="textAreaLeft" fmla="*/ 0 w 7560"/>
                <a:gd name="textAreaRight" fmla="*/ 7920 w 7560"/>
                <a:gd name="textAreaTop" fmla="*/ 0 h 2160"/>
                <a:gd name="textAreaBottom" fmla="*/ 2520 h 2160"/>
              </a:gdLst>
              <a:ahLst/>
              <a:rect l="textAreaLeft" t="textAreaTop" r="textAreaRight" b="textAreaBottom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1080" bIns="10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442" name="Freeform 55"/>
            <p:cNvSpPr/>
            <p:nvPr/>
          </p:nvSpPr>
          <p:spPr>
            <a:xfrm>
              <a:off x="9947160" y="1553760"/>
              <a:ext cx="4320" cy="72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60" bIns="3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443" name="Freeform 56"/>
            <p:cNvSpPr/>
            <p:nvPr/>
          </p:nvSpPr>
          <p:spPr>
            <a:xfrm>
              <a:off x="10817280" y="1531800"/>
              <a:ext cx="23400" cy="360"/>
            </a:xfrm>
            <a:custGeom>
              <a:avLst/>
              <a:gdLst>
                <a:gd name="textAreaLeft" fmla="*/ 0 w 23400"/>
                <a:gd name="textAreaRight" fmla="*/ 23760 w 2340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60" bIns="3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444" name="Freeform 57"/>
            <p:cNvSpPr/>
            <p:nvPr/>
          </p:nvSpPr>
          <p:spPr>
            <a:xfrm>
              <a:off x="10836360" y="1529280"/>
              <a:ext cx="18720" cy="720"/>
            </a:xfrm>
            <a:custGeom>
              <a:avLst/>
              <a:gdLst>
                <a:gd name="textAreaLeft" fmla="*/ 0 w 18720"/>
                <a:gd name="textAreaRight" fmla="*/ 19080 w 1872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60" bIns="3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445" name="Freeform 58"/>
            <p:cNvSpPr/>
            <p:nvPr/>
          </p:nvSpPr>
          <p:spPr>
            <a:xfrm>
              <a:off x="10787040" y="1530360"/>
              <a:ext cx="29880" cy="720"/>
            </a:xfrm>
            <a:custGeom>
              <a:avLst/>
              <a:gdLst>
                <a:gd name="textAreaLeft" fmla="*/ 0 w 29880"/>
                <a:gd name="textAreaRight" fmla="*/ 30240 w 2988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60" bIns="3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446" name="Freeform 59"/>
            <p:cNvSpPr/>
            <p:nvPr/>
          </p:nvSpPr>
          <p:spPr>
            <a:xfrm>
              <a:off x="4092480" y="1552680"/>
              <a:ext cx="20160" cy="2160"/>
            </a:xfrm>
            <a:custGeom>
              <a:avLst/>
              <a:gdLst>
                <a:gd name="textAreaLeft" fmla="*/ 0 w 20160"/>
                <a:gd name="textAreaRight" fmla="*/ 20520 w 20160"/>
                <a:gd name="textAreaTop" fmla="*/ 0 h 2160"/>
                <a:gd name="textAreaBottom" fmla="*/ 2520 h 2160"/>
              </a:gdLst>
              <a:ahLst/>
              <a:rect l="textAreaLeft" t="textAreaTop" r="textAreaRight" b="textAreaBottom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1080" bIns="10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447" name="Freeform 60"/>
            <p:cNvSpPr/>
            <p:nvPr/>
          </p:nvSpPr>
          <p:spPr>
            <a:xfrm>
              <a:off x="8528040" y="1567440"/>
              <a:ext cx="2880" cy="720"/>
            </a:xfrm>
            <a:custGeom>
              <a:avLst/>
              <a:gdLst>
                <a:gd name="textAreaLeft" fmla="*/ 0 w 2880"/>
                <a:gd name="textAreaRight" fmla="*/ 3240 w 288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60" bIns="3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448" name="Freeform 61"/>
            <p:cNvSpPr/>
            <p:nvPr/>
          </p:nvSpPr>
          <p:spPr>
            <a:xfrm>
              <a:off x="8461440" y="1556280"/>
              <a:ext cx="66240" cy="14400"/>
            </a:xfrm>
            <a:custGeom>
              <a:avLst/>
              <a:gdLst>
                <a:gd name="textAreaLeft" fmla="*/ 0 w 66240"/>
                <a:gd name="textAreaRight" fmla="*/ 66600 w 66240"/>
                <a:gd name="textAreaTop" fmla="*/ 0 h 14400"/>
                <a:gd name="textAreaBottom" fmla="*/ 14760 h 14400"/>
              </a:gdLst>
              <a:ahLst/>
              <a:rect l="textAreaLeft" t="textAreaTop" r="textAreaRight" b="textAreaBottom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7200" bIns="72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449" name="Freeform 62"/>
            <p:cNvSpPr/>
            <p:nvPr/>
          </p:nvSpPr>
          <p:spPr>
            <a:xfrm>
              <a:off x="1562040" y="1514520"/>
              <a:ext cx="9562680" cy="63720"/>
            </a:xfrm>
            <a:custGeom>
              <a:avLst/>
              <a:gdLst>
                <a:gd name="textAreaLeft" fmla="*/ 0 w 9562680"/>
                <a:gd name="textAreaRight" fmla="*/ 9563040 w 9562680"/>
                <a:gd name="textAreaTop" fmla="*/ 0 h 63720"/>
                <a:gd name="textAreaBottom" fmla="*/ 64080 h 63720"/>
              </a:gdLst>
              <a:ahLst/>
              <a:rect l="textAreaLeft" t="textAreaTop" r="textAreaRight" b="textAreaBottom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2040" bIns="3204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450" name="Freeform 63"/>
            <p:cNvSpPr/>
            <p:nvPr/>
          </p:nvSpPr>
          <p:spPr>
            <a:xfrm>
              <a:off x="7508880" y="1559880"/>
              <a:ext cx="10800" cy="3240"/>
            </a:xfrm>
            <a:custGeom>
              <a:avLst/>
              <a:gdLst>
                <a:gd name="textAreaLeft" fmla="*/ 0 w 10800"/>
                <a:gd name="textAreaRight" fmla="*/ 11160 w 10800"/>
                <a:gd name="textAreaTop" fmla="*/ 0 h 3240"/>
                <a:gd name="textAreaBottom" fmla="*/ 3600 h 3240"/>
              </a:gdLst>
              <a:ahLst/>
              <a:rect l="textAreaLeft" t="textAreaTop" r="textAreaRight" b="textAreaBottom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1800" bIns="18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451" name="Freeform 64"/>
            <p:cNvSpPr/>
            <p:nvPr/>
          </p:nvSpPr>
          <p:spPr>
            <a:xfrm>
              <a:off x="5433840" y="1567440"/>
              <a:ext cx="4320" cy="72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60" bIns="3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452" name="Freeform 65"/>
            <p:cNvSpPr/>
            <p:nvPr/>
          </p:nvSpPr>
          <p:spPr>
            <a:xfrm>
              <a:off x="9672480" y="1567440"/>
              <a:ext cx="25200" cy="2160"/>
            </a:xfrm>
            <a:custGeom>
              <a:avLst/>
              <a:gdLst>
                <a:gd name="textAreaLeft" fmla="*/ 0 w 25200"/>
                <a:gd name="textAreaRight" fmla="*/ 25560 w 25200"/>
                <a:gd name="textAreaTop" fmla="*/ 0 h 2160"/>
                <a:gd name="textAreaBottom" fmla="*/ 2520 h 2160"/>
              </a:gdLst>
              <a:ahLst/>
              <a:rect l="textAreaLeft" t="textAreaTop" r="textAreaRight" b="textAreaBottom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1080" bIns="10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453" name="Freeform 66"/>
            <p:cNvSpPr/>
            <p:nvPr/>
          </p:nvSpPr>
          <p:spPr>
            <a:xfrm>
              <a:off x="10966320" y="1529280"/>
              <a:ext cx="39240" cy="2160"/>
            </a:xfrm>
            <a:custGeom>
              <a:avLst/>
              <a:gdLst>
                <a:gd name="textAreaLeft" fmla="*/ 0 w 39240"/>
                <a:gd name="textAreaRight" fmla="*/ 39600 w 39240"/>
                <a:gd name="textAreaTop" fmla="*/ 0 h 2160"/>
                <a:gd name="textAreaBottom" fmla="*/ 2520 h 2160"/>
              </a:gdLst>
              <a:ahLst/>
              <a:rect l="textAreaLeft" t="textAreaTop" r="textAreaRight" b="textAreaBottom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1080" bIns="10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454" name="Freeform 67"/>
            <p:cNvSpPr/>
            <p:nvPr/>
          </p:nvSpPr>
          <p:spPr>
            <a:xfrm>
              <a:off x="11329920" y="1552680"/>
              <a:ext cx="43920" cy="2160"/>
            </a:xfrm>
            <a:custGeom>
              <a:avLst/>
              <a:gdLst>
                <a:gd name="textAreaLeft" fmla="*/ 0 w 43920"/>
                <a:gd name="textAreaRight" fmla="*/ 44280 w 43920"/>
                <a:gd name="textAreaTop" fmla="*/ 0 h 2160"/>
                <a:gd name="textAreaBottom" fmla="*/ 2520 h 2160"/>
              </a:gdLst>
              <a:ahLst/>
              <a:rect l="textAreaLeft" t="textAreaTop" r="textAreaRight" b="textAreaBottom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1080" bIns="10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455" name="Freeform 68"/>
            <p:cNvSpPr/>
            <p:nvPr/>
          </p:nvSpPr>
          <p:spPr>
            <a:xfrm>
              <a:off x="11042640" y="1540440"/>
              <a:ext cx="60120" cy="5760"/>
            </a:xfrm>
            <a:custGeom>
              <a:avLst/>
              <a:gdLst>
                <a:gd name="textAreaLeft" fmla="*/ 0 w 60120"/>
                <a:gd name="textAreaRight" fmla="*/ 60480 w 60120"/>
                <a:gd name="textAreaTop" fmla="*/ 0 h 5760"/>
                <a:gd name="textAreaBottom" fmla="*/ 6120 h 5760"/>
              </a:gdLst>
              <a:ahLst/>
              <a:rect l="textAreaLeft" t="textAreaTop" r="textAreaRight" b="textAreaBottom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2880" bIns="28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456" name="Freeform 69"/>
            <p:cNvSpPr/>
            <p:nvPr/>
          </p:nvSpPr>
          <p:spPr>
            <a:xfrm>
              <a:off x="11106000" y="1542960"/>
              <a:ext cx="28080" cy="720"/>
            </a:xfrm>
            <a:custGeom>
              <a:avLst/>
              <a:gdLst>
                <a:gd name="textAreaLeft" fmla="*/ 0 w 28080"/>
                <a:gd name="textAreaRight" fmla="*/ 28440 w 2808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60" bIns="3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457" name="Freeform 70"/>
            <p:cNvSpPr/>
            <p:nvPr/>
          </p:nvSpPr>
          <p:spPr>
            <a:xfrm>
              <a:off x="10679040" y="1525680"/>
              <a:ext cx="102960" cy="9360"/>
            </a:xfrm>
            <a:custGeom>
              <a:avLst/>
              <a:gdLst>
                <a:gd name="textAreaLeft" fmla="*/ 0 w 102960"/>
                <a:gd name="textAreaRight" fmla="*/ 103320 w 102960"/>
                <a:gd name="textAreaTop" fmla="*/ 0 h 9360"/>
                <a:gd name="textAreaBottom" fmla="*/ 9720 h 9360"/>
              </a:gdLst>
              <a:ahLst/>
              <a:rect l="textAreaLeft" t="textAreaTop" r="textAreaRight" b="textAreaBottom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4680" bIns="46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458" name="Freeform 71"/>
            <p:cNvSpPr/>
            <p:nvPr/>
          </p:nvSpPr>
          <p:spPr>
            <a:xfrm>
              <a:off x="11039400" y="1550160"/>
              <a:ext cx="26640" cy="4680"/>
            </a:xfrm>
            <a:custGeom>
              <a:avLst/>
              <a:gdLst>
                <a:gd name="textAreaLeft" fmla="*/ 0 w 26640"/>
                <a:gd name="textAreaRight" fmla="*/ 27000 w 26640"/>
                <a:gd name="textAreaTop" fmla="*/ 0 h 4680"/>
                <a:gd name="textAreaBottom" fmla="*/ 5040 h 4680"/>
              </a:gdLst>
              <a:ahLst/>
              <a:rect l="textAreaLeft" t="textAreaTop" r="textAreaRight" b="textAreaBottom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2520" bIns="252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459" name="Freeform 72"/>
            <p:cNvSpPr/>
            <p:nvPr/>
          </p:nvSpPr>
          <p:spPr>
            <a:xfrm>
              <a:off x="10841040" y="1549080"/>
              <a:ext cx="58320" cy="2160"/>
            </a:xfrm>
            <a:custGeom>
              <a:avLst/>
              <a:gdLst>
                <a:gd name="textAreaLeft" fmla="*/ 0 w 58320"/>
                <a:gd name="textAreaRight" fmla="*/ 58680 w 58320"/>
                <a:gd name="textAreaTop" fmla="*/ 0 h 2160"/>
                <a:gd name="textAreaBottom" fmla="*/ 2520 h 2160"/>
              </a:gdLst>
              <a:ahLst/>
              <a:rect l="textAreaLeft" t="textAreaTop" r="textAreaRight" b="textAreaBottom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1080" bIns="10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460" name="Freeform 73"/>
            <p:cNvSpPr/>
            <p:nvPr/>
          </p:nvSpPr>
          <p:spPr>
            <a:xfrm>
              <a:off x="10899720" y="1550160"/>
              <a:ext cx="36000" cy="72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720"/>
                <a:gd name="textAreaBottom" fmla="*/ 1080 h 720"/>
              </a:gdLst>
              <a:ahLst/>
              <a:rect l="textAreaLeft" t="textAreaTop" r="textAreaRight" b="textAreaBottom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60" bIns="3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461" name="Freeform 74"/>
            <p:cNvSpPr/>
            <p:nvPr/>
          </p:nvSpPr>
          <p:spPr>
            <a:xfrm>
              <a:off x="10958400" y="1555200"/>
              <a:ext cx="45720" cy="360"/>
            </a:xfrm>
            <a:custGeom>
              <a:avLst/>
              <a:gdLst>
                <a:gd name="textAreaLeft" fmla="*/ 0 w 45720"/>
                <a:gd name="textAreaRight" fmla="*/ 46080 w 45720"/>
                <a:gd name="textAreaTop" fmla="*/ 0 h 360"/>
                <a:gd name="textAreaBottom" fmla="*/ 720 h 360"/>
              </a:gdLst>
              <a:ahLst/>
              <a:rect l="textAreaLeft" t="textAreaTop" r="textAreaRight" b="textAreaBottom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60" bIns="36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462" name="Freeform 75"/>
            <p:cNvSpPr/>
            <p:nvPr/>
          </p:nvSpPr>
          <p:spPr>
            <a:xfrm>
              <a:off x="10304640" y="1549080"/>
              <a:ext cx="61560" cy="3240"/>
            </a:xfrm>
            <a:custGeom>
              <a:avLst/>
              <a:gdLst>
                <a:gd name="textAreaLeft" fmla="*/ 0 w 61560"/>
                <a:gd name="textAreaRight" fmla="*/ 61920 w 61560"/>
                <a:gd name="textAreaTop" fmla="*/ 0 h 3240"/>
                <a:gd name="textAreaBottom" fmla="*/ 3600 h 3240"/>
              </a:gdLst>
              <a:ahLst/>
              <a:rect l="textAreaLeft" t="textAreaTop" r="textAreaRight" b="textAreaBottom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1800" bIns="18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463" name="Freeform 76"/>
            <p:cNvSpPr/>
            <p:nvPr/>
          </p:nvSpPr>
          <p:spPr>
            <a:xfrm>
              <a:off x="10483920" y="1557720"/>
              <a:ext cx="23400" cy="5760"/>
            </a:xfrm>
            <a:custGeom>
              <a:avLst/>
              <a:gdLst>
                <a:gd name="textAreaLeft" fmla="*/ 0 w 23400"/>
                <a:gd name="textAreaRight" fmla="*/ 23760 w 23400"/>
                <a:gd name="textAreaTop" fmla="*/ 0 h 5760"/>
                <a:gd name="textAreaBottom" fmla="*/ 6120 h 5760"/>
              </a:gdLst>
              <a:ahLst/>
              <a:rect l="textAreaLeft" t="textAreaTop" r="textAreaRight" b="textAreaBottom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2880" bIns="28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464" name="Freeform 77"/>
            <p:cNvSpPr/>
            <p:nvPr/>
          </p:nvSpPr>
          <p:spPr>
            <a:xfrm>
              <a:off x="10291680" y="1563840"/>
              <a:ext cx="117000" cy="2160"/>
            </a:xfrm>
            <a:custGeom>
              <a:avLst/>
              <a:gdLst>
                <a:gd name="textAreaLeft" fmla="*/ 0 w 117000"/>
                <a:gd name="textAreaRight" fmla="*/ 117360 w 117000"/>
                <a:gd name="textAreaTop" fmla="*/ 0 h 2160"/>
                <a:gd name="textAreaBottom" fmla="*/ 2520 h 2160"/>
              </a:gdLst>
              <a:ahLst/>
              <a:rect l="textAreaLeft" t="textAreaTop" r="textAreaRight" b="textAreaBottom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1080" bIns="10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465" name="Freeform 78"/>
            <p:cNvSpPr/>
            <p:nvPr/>
          </p:nvSpPr>
          <p:spPr>
            <a:xfrm>
              <a:off x="9621720" y="1546560"/>
              <a:ext cx="10800" cy="8280"/>
            </a:xfrm>
            <a:custGeom>
              <a:avLst/>
              <a:gdLst>
                <a:gd name="textAreaLeft" fmla="*/ 0 w 10800"/>
                <a:gd name="textAreaRight" fmla="*/ 11160 w 10800"/>
                <a:gd name="textAreaTop" fmla="*/ 0 h 8280"/>
                <a:gd name="textAreaBottom" fmla="*/ 8640 h 8280"/>
              </a:gdLst>
              <a:ahLst/>
              <a:rect l="textAreaLeft" t="textAreaTop" r="textAreaRight" b="textAreaBottom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4320" bIns="432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466" name="Freeform 79"/>
            <p:cNvSpPr/>
            <p:nvPr/>
          </p:nvSpPr>
          <p:spPr>
            <a:xfrm>
              <a:off x="8951760" y="1568520"/>
              <a:ext cx="96480" cy="8280"/>
            </a:xfrm>
            <a:custGeom>
              <a:avLst/>
              <a:gdLst>
                <a:gd name="textAreaLeft" fmla="*/ 0 w 96480"/>
                <a:gd name="textAreaRight" fmla="*/ 96840 w 96480"/>
                <a:gd name="textAreaTop" fmla="*/ 0 h 8280"/>
                <a:gd name="textAreaBottom" fmla="*/ 8640 h 8280"/>
              </a:gdLst>
              <a:ahLst/>
              <a:rect l="textAreaLeft" t="textAreaTop" r="textAreaRight" b="textAreaBottom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4320" bIns="432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467" name="Freeform 80"/>
            <p:cNvSpPr/>
            <p:nvPr/>
          </p:nvSpPr>
          <p:spPr>
            <a:xfrm>
              <a:off x="9005760" y="1566000"/>
              <a:ext cx="17280" cy="2160"/>
            </a:xfrm>
            <a:custGeom>
              <a:avLst/>
              <a:gdLst>
                <a:gd name="textAreaLeft" fmla="*/ 0 w 17280"/>
                <a:gd name="textAreaRight" fmla="*/ 17640 w 17280"/>
                <a:gd name="textAreaTop" fmla="*/ 0 h 2160"/>
                <a:gd name="textAreaBottom" fmla="*/ 2520 h 2160"/>
              </a:gdLst>
              <a:ahLst/>
              <a:rect l="textAreaLeft" t="textAreaTop" r="textAreaRight" b="textAreaBottom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1080" bIns="10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468" name="Freeform 81"/>
            <p:cNvSpPr/>
            <p:nvPr/>
          </p:nvSpPr>
          <p:spPr>
            <a:xfrm>
              <a:off x="1587600" y="1517040"/>
              <a:ext cx="37800" cy="3240"/>
            </a:xfrm>
            <a:custGeom>
              <a:avLst/>
              <a:gdLst>
                <a:gd name="textAreaLeft" fmla="*/ 0 w 37800"/>
                <a:gd name="textAreaRight" fmla="*/ 38160 w 37800"/>
                <a:gd name="textAreaTop" fmla="*/ 0 h 3240"/>
                <a:gd name="textAreaBottom" fmla="*/ 3600 h 3240"/>
              </a:gdLst>
              <a:ahLst/>
              <a:rect l="textAreaLeft" t="textAreaTop" r="textAreaRight" b="textAreaBottom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1800" bIns="18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469" name="Freeform 82"/>
            <p:cNvSpPr/>
            <p:nvPr/>
          </p:nvSpPr>
          <p:spPr>
            <a:xfrm>
              <a:off x="1522440" y="1519560"/>
              <a:ext cx="29880" cy="4680"/>
            </a:xfrm>
            <a:custGeom>
              <a:avLst/>
              <a:gdLst>
                <a:gd name="textAreaLeft" fmla="*/ 0 w 29880"/>
                <a:gd name="textAreaRight" fmla="*/ 30240 w 29880"/>
                <a:gd name="textAreaTop" fmla="*/ 0 h 4680"/>
                <a:gd name="textAreaBottom" fmla="*/ 5040 h 4680"/>
              </a:gdLst>
              <a:ahLst/>
              <a:rect l="textAreaLeft" t="textAreaTop" r="textAreaRight" b="textAreaBottom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2520" bIns="252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470" name="Freeform 83"/>
            <p:cNvSpPr/>
            <p:nvPr/>
          </p:nvSpPr>
          <p:spPr>
            <a:xfrm>
              <a:off x="6649920" y="1573560"/>
              <a:ext cx="33120" cy="3240"/>
            </a:xfrm>
            <a:custGeom>
              <a:avLst/>
              <a:gdLst>
                <a:gd name="textAreaLeft" fmla="*/ 0 w 33120"/>
                <a:gd name="textAreaRight" fmla="*/ 33480 w 33120"/>
                <a:gd name="textAreaTop" fmla="*/ 0 h 3240"/>
                <a:gd name="textAreaBottom" fmla="*/ 3600 h 3240"/>
              </a:gdLst>
              <a:ahLst/>
              <a:rect l="textAreaLeft" t="textAreaTop" r="textAreaRight" b="textAreaBottom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1800" bIns="18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471" name="Freeform 84"/>
            <p:cNvSpPr/>
            <p:nvPr/>
          </p:nvSpPr>
          <p:spPr>
            <a:xfrm>
              <a:off x="6162840" y="1566000"/>
              <a:ext cx="15480" cy="4680"/>
            </a:xfrm>
            <a:custGeom>
              <a:avLst/>
              <a:gdLst>
                <a:gd name="textAreaLeft" fmla="*/ 0 w 15480"/>
                <a:gd name="textAreaRight" fmla="*/ 15840 w 15480"/>
                <a:gd name="textAreaTop" fmla="*/ 0 h 4680"/>
                <a:gd name="textAreaBottom" fmla="*/ 5040 h 4680"/>
              </a:gdLst>
              <a:ahLst/>
              <a:rect l="textAreaLeft" t="textAreaTop" r="textAreaRight" b="textAreaBottom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2520" bIns="252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  <p:sp>
          <p:nvSpPr>
            <p:cNvPr id="472" name="Freeform 85"/>
            <p:cNvSpPr/>
            <p:nvPr/>
          </p:nvSpPr>
          <p:spPr>
            <a:xfrm>
              <a:off x="5738760" y="1571040"/>
              <a:ext cx="60120" cy="5760"/>
            </a:xfrm>
            <a:custGeom>
              <a:avLst/>
              <a:gdLst>
                <a:gd name="textAreaLeft" fmla="*/ 0 w 60120"/>
                <a:gd name="textAreaRight" fmla="*/ 60480 w 60120"/>
                <a:gd name="textAreaTop" fmla="*/ 0 h 5760"/>
                <a:gd name="textAreaBottom" fmla="*/ 6120 h 5760"/>
              </a:gdLst>
              <a:ahLst/>
              <a:rect l="textAreaLeft" t="textAreaTop" r="textAreaRight" b="textAreaBottom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2880" bIns="28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Corbel"/>
              </a:endParaRPr>
            </a:p>
          </p:txBody>
        </p:sp>
      </p:grpSp>
      <p:sp>
        <p:nvSpPr>
          <p:cNvPr id="473" name="PlaceHolder 2"/>
          <p:cNvSpPr>
            <a:spLocks noGrp="1"/>
          </p:cNvSpPr>
          <p:nvPr>
            <p:ph type="body"/>
          </p:nvPr>
        </p:nvSpPr>
        <p:spPr>
          <a:xfrm>
            <a:off x="1522440" y="1905120"/>
            <a:ext cx="4419360" cy="4266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74320" indent="-274320">
              <a:lnSpc>
                <a:spcPct val="90000"/>
              </a:lnSpc>
              <a:spcBef>
                <a:spcPts val="1800"/>
              </a:spcBef>
              <a:buClr>
                <a:srgbClr val="ffffff"/>
              </a:buClr>
              <a:buFont typeface="Arial"/>
              <a:buChar char="▪"/>
            </a:pPr>
            <a:r>
              <a:rPr b="0" lang="en-US" sz="2400" spc="-1" strike="noStrike">
                <a:solidFill>
                  <a:srgbClr val="ffffff"/>
                </a:solidFill>
                <a:latin typeface="Corbel"/>
              </a:rPr>
              <a:t>Edit Master text styles</a:t>
            </a: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  <a:p>
            <a:pPr lvl="1" marL="576000" indent="-274320">
              <a:lnSpc>
                <a:spcPct val="90000"/>
              </a:lnSpc>
              <a:spcBef>
                <a:spcPts val="601"/>
              </a:spcBef>
              <a:buClr>
                <a:srgbClr val="ffffff"/>
              </a:buClr>
              <a:buFont typeface="Consolas"/>
              <a:buChar char="–"/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Second level</a:t>
            </a:r>
            <a:endParaRPr b="0" lang="en-US" sz="2000" spc="-1" strike="noStrike">
              <a:solidFill>
                <a:srgbClr val="ffffff"/>
              </a:solidFill>
              <a:latin typeface="Corbel"/>
            </a:endParaRPr>
          </a:p>
          <a:p>
            <a:pPr lvl="2" marL="804600" indent="-228600">
              <a:lnSpc>
                <a:spcPct val="90000"/>
              </a:lnSpc>
              <a:spcBef>
                <a:spcPts val="601"/>
              </a:spcBef>
              <a:buClr>
                <a:srgbClr val="ffffff"/>
              </a:buClr>
              <a:buFont typeface="Arial"/>
              <a:buChar char="▪"/>
            </a:pPr>
            <a:r>
              <a:rPr b="0" lang="en-US" sz="1800" spc="-1" strike="noStrike">
                <a:solidFill>
                  <a:srgbClr val="ffffff"/>
                </a:solidFill>
                <a:latin typeface="Corbel"/>
              </a:rPr>
              <a:t>Third level</a:t>
            </a: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  <a:p>
            <a:pPr lvl="3" marL="1033200" indent="-228600">
              <a:lnSpc>
                <a:spcPct val="90000"/>
              </a:lnSpc>
              <a:spcBef>
                <a:spcPts val="601"/>
              </a:spcBef>
              <a:buClr>
                <a:srgbClr val="ffffff"/>
              </a:buClr>
              <a:buFont typeface="Consolas"/>
              <a:buChar char="–"/>
            </a:pPr>
            <a:r>
              <a:rPr b="0" lang="en-US" sz="1600" spc="-1" strike="noStrike">
                <a:solidFill>
                  <a:srgbClr val="ffffff"/>
                </a:solidFill>
                <a:latin typeface="Corbel"/>
              </a:rPr>
              <a:t>Fourth level</a:t>
            </a:r>
            <a:endParaRPr b="0" lang="en-US" sz="1600" spc="-1" strike="noStrike">
              <a:solidFill>
                <a:srgbClr val="ffffff"/>
              </a:solidFill>
              <a:latin typeface="Corbel"/>
            </a:endParaRPr>
          </a:p>
          <a:p>
            <a:pPr lvl="4" marL="1261800" indent="-228600">
              <a:lnSpc>
                <a:spcPct val="90000"/>
              </a:lnSpc>
              <a:spcBef>
                <a:spcPts val="601"/>
              </a:spcBef>
              <a:buClr>
                <a:srgbClr val="ffffff"/>
              </a:buClr>
              <a:buFont typeface="Arial"/>
              <a:buChar char="▪"/>
            </a:pPr>
            <a:r>
              <a:rPr b="0" lang="en-US" sz="1600" spc="-1" strike="noStrike">
                <a:solidFill>
                  <a:srgbClr val="ffffff"/>
                </a:solidFill>
                <a:latin typeface="Corbel"/>
              </a:rPr>
              <a:t>Fifth level</a:t>
            </a:r>
            <a:endParaRPr b="0" lang="en-US" sz="16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474" name="PlaceHolder 3"/>
          <p:cNvSpPr>
            <a:spLocks noGrp="1"/>
          </p:cNvSpPr>
          <p:nvPr>
            <p:ph type="body"/>
          </p:nvPr>
        </p:nvSpPr>
        <p:spPr>
          <a:xfrm>
            <a:off x="6246720" y="1905120"/>
            <a:ext cx="4419360" cy="4266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74320" indent="-274320">
              <a:lnSpc>
                <a:spcPct val="90000"/>
              </a:lnSpc>
              <a:spcBef>
                <a:spcPts val="1800"/>
              </a:spcBef>
              <a:buClr>
                <a:srgbClr val="ffffff"/>
              </a:buClr>
              <a:buFont typeface="Arial"/>
              <a:buChar char="▪"/>
            </a:pPr>
            <a:r>
              <a:rPr b="0" lang="en-US" sz="2400" spc="-1" strike="noStrike">
                <a:solidFill>
                  <a:srgbClr val="ffffff"/>
                </a:solidFill>
                <a:latin typeface="Corbel"/>
              </a:rPr>
              <a:t>Edit Master text styles</a:t>
            </a: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  <a:p>
            <a:pPr lvl="1" marL="576000" indent="-274320">
              <a:lnSpc>
                <a:spcPct val="90000"/>
              </a:lnSpc>
              <a:spcBef>
                <a:spcPts val="601"/>
              </a:spcBef>
              <a:buClr>
                <a:srgbClr val="ffffff"/>
              </a:buClr>
              <a:buFont typeface="Consolas"/>
              <a:buChar char="–"/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Second level</a:t>
            </a:r>
            <a:endParaRPr b="0" lang="en-US" sz="2000" spc="-1" strike="noStrike">
              <a:solidFill>
                <a:srgbClr val="ffffff"/>
              </a:solidFill>
              <a:latin typeface="Corbel"/>
            </a:endParaRPr>
          </a:p>
          <a:p>
            <a:pPr lvl="2" marL="804600" indent="-228600">
              <a:lnSpc>
                <a:spcPct val="90000"/>
              </a:lnSpc>
              <a:spcBef>
                <a:spcPts val="601"/>
              </a:spcBef>
              <a:buClr>
                <a:srgbClr val="ffffff"/>
              </a:buClr>
              <a:buFont typeface="Arial"/>
              <a:buChar char="▪"/>
            </a:pPr>
            <a:r>
              <a:rPr b="0" lang="en-US" sz="1800" spc="-1" strike="noStrike">
                <a:solidFill>
                  <a:srgbClr val="ffffff"/>
                </a:solidFill>
                <a:latin typeface="Corbel"/>
              </a:rPr>
              <a:t>Third level</a:t>
            </a:r>
            <a:endParaRPr b="0" lang="en-US" sz="1800" spc="-1" strike="noStrike">
              <a:solidFill>
                <a:srgbClr val="ffffff"/>
              </a:solidFill>
              <a:latin typeface="Corbel"/>
            </a:endParaRPr>
          </a:p>
          <a:p>
            <a:pPr lvl="3" marL="1033200" indent="-228600">
              <a:lnSpc>
                <a:spcPct val="90000"/>
              </a:lnSpc>
              <a:spcBef>
                <a:spcPts val="601"/>
              </a:spcBef>
              <a:buClr>
                <a:srgbClr val="ffffff"/>
              </a:buClr>
              <a:buFont typeface="Consolas"/>
              <a:buChar char="–"/>
            </a:pPr>
            <a:r>
              <a:rPr b="0" lang="en-US" sz="1600" spc="-1" strike="noStrike">
                <a:solidFill>
                  <a:srgbClr val="ffffff"/>
                </a:solidFill>
                <a:latin typeface="Corbel"/>
              </a:rPr>
              <a:t>Fourth level</a:t>
            </a:r>
            <a:endParaRPr b="0" lang="en-US" sz="1600" spc="-1" strike="noStrike">
              <a:solidFill>
                <a:srgbClr val="ffffff"/>
              </a:solidFill>
              <a:latin typeface="Corbel"/>
            </a:endParaRPr>
          </a:p>
          <a:p>
            <a:pPr lvl="4" marL="1261800" indent="-228600">
              <a:lnSpc>
                <a:spcPct val="90000"/>
              </a:lnSpc>
              <a:spcBef>
                <a:spcPts val="601"/>
              </a:spcBef>
              <a:buClr>
                <a:srgbClr val="ffffff"/>
              </a:buClr>
              <a:buFont typeface="Arial"/>
              <a:buChar char="▪"/>
            </a:pPr>
            <a:r>
              <a:rPr b="0" lang="en-US" sz="1600" spc="-1" strike="noStrike">
                <a:solidFill>
                  <a:srgbClr val="ffffff"/>
                </a:solidFill>
                <a:latin typeface="Corbel"/>
              </a:rPr>
              <a:t>Fifth level</a:t>
            </a:r>
            <a:endParaRPr b="0" lang="en-US" sz="16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475" name="PlaceHolder 4"/>
          <p:cNvSpPr>
            <a:spLocks noGrp="1"/>
          </p:cNvSpPr>
          <p:nvPr>
            <p:ph type="ftr" idx="7"/>
          </p:nvPr>
        </p:nvSpPr>
        <p:spPr>
          <a:xfrm>
            <a:off x="1522440" y="6400800"/>
            <a:ext cx="6324120" cy="275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tr-T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tr-TR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tr-T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76" name="PlaceHolder 5"/>
          <p:cNvSpPr>
            <a:spLocks noGrp="1"/>
          </p:cNvSpPr>
          <p:nvPr>
            <p:ph type="dt" idx="8"/>
          </p:nvPr>
        </p:nvSpPr>
        <p:spPr>
          <a:xfrm>
            <a:off x="8075520" y="6400800"/>
            <a:ext cx="1243440" cy="275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Corbe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Corbel"/>
              </a:rPr>
              <a:t>&lt;date/time&gt;</a:t>
            </a:r>
            <a:endParaRPr b="0" lang="tr-TR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77" name="PlaceHolder 6"/>
          <p:cNvSpPr>
            <a:spLocks noGrp="1"/>
          </p:cNvSpPr>
          <p:nvPr>
            <p:ph type="sldNum" idx="9"/>
          </p:nvPr>
        </p:nvSpPr>
        <p:spPr>
          <a:xfrm>
            <a:off x="9523440" y="6400800"/>
            <a:ext cx="1142640" cy="275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Corbe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4CF25C5-541F-4439-98A6-CD5FB8E12175}" type="slidenum">
              <a:rPr b="0" lang="en-US" sz="1200" spc="-1" strike="noStrike">
                <a:solidFill>
                  <a:srgbClr val="ffffff"/>
                </a:solidFill>
                <a:latin typeface="Corbel"/>
              </a:rPr>
              <a:t>&lt;number&gt;</a:t>
            </a:fld>
            <a:endParaRPr b="0" lang="tr-TR" sz="1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github.com/dirtycow/dirtycow.github.io/wiki/VulnerabilityDetails" TargetMode="External"/><Relationship Id="rId2" Type="http://schemas.openxmlformats.org/officeDocument/2006/relationships/hyperlink" Target="https://github.com/dirtycow/dirtycow.github.io/wiki/VulnerabilityDetails" TargetMode="External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0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hyperlink" Target="https://github.com/dirtycow/dirtycow.github.io/wiki/VulnerabilityDetails" TargetMode="External"/><Relationship Id="rId3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hyperlink" Target="https://git.kernel.org/pub/scm/linux/kernel/git/torvalds/linux.git/commit/?id=19be0eaffa3ac7d8eb6784ad9bdbc7d67ed8e619" TargetMode="External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github.com/dirtycow/dirtycow.github.io/wiki/VulnerabilityDetails" TargetMode="External"/><Relationship Id="rId2" Type="http://schemas.openxmlformats.org/officeDocument/2006/relationships/hyperlink" Target="https://github.com/dirtycow/dirtycow.github.io/wiki/VulnerabilityDetails" TargetMode="External"/><Relationship Id="rId3" Type="http://schemas.openxmlformats.org/officeDocument/2006/relationships/hyperlink" Target="https://chao-tic.github.io/blog/2017/05/24/dirty-cow" TargetMode="External"/><Relationship Id="rId4" Type="http://schemas.openxmlformats.org/officeDocument/2006/relationships/hyperlink" Target="https://chao-tic.github.io/blog/2017/05/24/dirty-cow" TargetMode="External"/><Relationship Id="rId5" Type="http://schemas.openxmlformats.org/officeDocument/2006/relationships/hyperlink" Target="https://chao-tic.github.io/blog/2017/05/24/dirty-cow" TargetMode="External"/><Relationship Id="rId6" Type="http://schemas.openxmlformats.org/officeDocument/2006/relationships/hyperlink" Target="https://www.youtube.com/watch?v=PCKhmPTDurg" TargetMode="External"/><Relationship Id="rId7" Type="http://schemas.openxmlformats.org/officeDocument/2006/relationships/hyperlink" Target="https://www.youtube.com/watch?v=PCKhmPTDurg" TargetMode="External"/><Relationship Id="rId8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4" name="Picture 4" descr=""/>
          <p:cNvPicPr/>
          <p:nvPr/>
        </p:nvPicPr>
        <p:blipFill>
          <a:blip r:embed="rId1"/>
          <a:stretch/>
        </p:blipFill>
        <p:spPr>
          <a:xfrm>
            <a:off x="2700000" y="-360000"/>
            <a:ext cx="5816160" cy="5832360"/>
          </a:xfrm>
          <a:prstGeom prst="rect">
            <a:avLst/>
          </a:prstGeom>
          <a:ln w="0">
            <a:noFill/>
          </a:ln>
        </p:spPr>
      </p:pic>
      <p:sp>
        <p:nvSpPr>
          <p:cNvPr id="515" name="PlaceHolder 1"/>
          <p:cNvSpPr>
            <a:spLocks noGrp="1"/>
          </p:cNvSpPr>
          <p:nvPr>
            <p:ph type="title"/>
          </p:nvPr>
        </p:nvSpPr>
        <p:spPr>
          <a:xfrm>
            <a:off x="1620000" y="3240000"/>
            <a:ext cx="9143640" cy="26665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eaeaea"/>
                </a:solidFill>
                <a:latin typeface="Consolas"/>
              </a:rPr>
              <a:t>Dirty COW (CVE-2016-5195</a:t>
            </a:r>
            <a:r>
              <a:rPr b="0" lang="en-US" sz="4800" spc="-1" strike="noStrike">
                <a:solidFill>
                  <a:srgbClr val="ffffff"/>
                </a:solidFill>
                <a:latin typeface="Consolas"/>
              </a:rPr>
              <a:t>) </a:t>
            </a:r>
            <a:endParaRPr b="0" lang="en-US" sz="48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PlaceHolder 1"/>
          <p:cNvSpPr>
            <a:spLocks noGrp="1"/>
          </p:cNvSpPr>
          <p:nvPr>
            <p:ph type="title"/>
          </p:nvPr>
        </p:nvSpPr>
        <p:spPr>
          <a:xfrm>
            <a:off x="1522440" y="274680"/>
            <a:ext cx="9143640" cy="1020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Consolas"/>
              </a:rPr>
              <a:t>What is Dirty COW?</a:t>
            </a:r>
            <a:endParaRPr b="0" lang="en-US" sz="3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517" name="PlaceHolder 2"/>
          <p:cNvSpPr>
            <a:spLocks noGrp="1"/>
          </p:cNvSpPr>
          <p:nvPr>
            <p:ph/>
          </p:nvPr>
        </p:nvSpPr>
        <p:spPr>
          <a:xfrm>
            <a:off x="1522440" y="1905120"/>
            <a:ext cx="9143640" cy="4266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74320" indent="-274320">
              <a:lnSpc>
                <a:spcPct val="90000"/>
              </a:lnSpc>
              <a:spcBef>
                <a:spcPts val="1800"/>
              </a:spcBef>
              <a:buClr>
                <a:srgbClr val="ffffff"/>
              </a:buClr>
              <a:buFont typeface="Arial"/>
              <a:buChar char="▪"/>
            </a:pPr>
            <a:r>
              <a:rPr b="0" lang="en-US" sz="2400" spc="-1" strike="noStrike">
                <a:solidFill>
                  <a:srgbClr val="ffffff"/>
                </a:solidFill>
                <a:latin typeface="Corbel"/>
              </a:rPr>
              <a:t>Present in majority of linux kernels since 2005</a:t>
            </a:r>
            <a:br>
              <a:rPr sz="2400"/>
            </a:br>
            <a:r>
              <a:rPr b="0" lang="en-US" sz="2000" spc="-1" strike="noStrike" u="sng">
                <a:solidFill>
                  <a:srgbClr val="57bce5"/>
                </a:solidFill>
                <a:uFillTx/>
                <a:latin typeface="Corbel"/>
                <a:hlinkClick r:id="rId1"/>
              </a:rPr>
              <a:t>https://</a:t>
            </a:r>
            <a:r>
              <a:rPr b="0" lang="en-US" sz="2000" spc="-1" strike="noStrike" u="sng">
                <a:solidFill>
                  <a:srgbClr val="57bce5"/>
                </a:solidFill>
                <a:uFillTx/>
                <a:latin typeface="Corbel"/>
                <a:hlinkClick r:id="rId2"/>
              </a:rPr>
              <a:t>github.com/dirtycow/dirtycow.github.io/wiki/VulnerabilityDetails</a:t>
            </a:r>
            <a:endParaRPr b="0" lang="en-US" sz="2000" spc="-1" strike="noStrike">
              <a:solidFill>
                <a:srgbClr val="ffffff"/>
              </a:solidFill>
              <a:latin typeface="Corbel"/>
            </a:endParaRPr>
          </a:p>
          <a:p>
            <a:pPr marL="274320" indent="-274320">
              <a:lnSpc>
                <a:spcPct val="90000"/>
              </a:lnSpc>
              <a:spcBef>
                <a:spcPts val="1800"/>
              </a:spcBef>
              <a:buClr>
                <a:srgbClr val="ffffff"/>
              </a:buClr>
              <a:buFont typeface="Arial"/>
              <a:buChar char="▪"/>
            </a:pPr>
            <a:r>
              <a:rPr b="0" lang="en-US" sz="2400" spc="-1" strike="noStrike">
                <a:solidFill>
                  <a:srgbClr val="ffffff"/>
                </a:solidFill>
                <a:latin typeface="Corbel"/>
              </a:rPr>
              <a:t>An race condition exploit in the Linux kernel </a:t>
            </a: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  <a:p>
            <a:pPr indent="0">
              <a:lnSpc>
                <a:spcPct val="90000"/>
              </a:lnSpc>
              <a:spcBef>
                <a:spcPts val="1800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  <a:p>
            <a:pPr marL="274320" indent="-274320">
              <a:lnSpc>
                <a:spcPct val="90000"/>
              </a:lnSpc>
              <a:spcBef>
                <a:spcPts val="1800"/>
              </a:spcBef>
              <a:buClr>
                <a:srgbClr val="ffffff"/>
              </a:buClr>
              <a:buFont typeface="Arial"/>
              <a:buChar char="▪"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Corbel"/>
              </a:rPr>
              <a:t>Allows writing to protected file/memory</a:t>
            </a: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  <a:p>
            <a:pPr indent="0">
              <a:lnSpc>
                <a:spcPct val="90000"/>
              </a:lnSpc>
              <a:spcBef>
                <a:spcPts val="1800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  <a:p>
            <a:pPr marL="274320" indent="-274320">
              <a:lnSpc>
                <a:spcPct val="90000"/>
              </a:lnSpc>
              <a:spcBef>
                <a:spcPts val="1800"/>
              </a:spcBef>
              <a:buClr>
                <a:srgbClr val="ffffff"/>
              </a:buClr>
              <a:buFont typeface="Arial"/>
              <a:buChar char="▪"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Corbel"/>
              </a:rPr>
              <a:t>Easy root access to any vulnerable system</a:t>
            </a: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PlaceHolder 1"/>
          <p:cNvSpPr>
            <a:spLocks noGrp="1"/>
          </p:cNvSpPr>
          <p:nvPr>
            <p:ph type="title"/>
          </p:nvPr>
        </p:nvSpPr>
        <p:spPr>
          <a:xfrm>
            <a:off x="1522440" y="274680"/>
            <a:ext cx="9143640" cy="1020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Consolas"/>
              </a:rPr>
              <a:t>OS Memory Paging Review</a:t>
            </a:r>
            <a:endParaRPr b="0" lang="en-US" sz="3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519" name="PlaceHolder 2"/>
          <p:cNvSpPr>
            <a:spLocks noGrp="1"/>
          </p:cNvSpPr>
          <p:nvPr>
            <p:ph/>
          </p:nvPr>
        </p:nvSpPr>
        <p:spPr>
          <a:xfrm>
            <a:off x="1522440" y="1905120"/>
            <a:ext cx="9143640" cy="4266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74320" indent="-274320">
              <a:lnSpc>
                <a:spcPct val="90000"/>
              </a:lnSpc>
              <a:spcBef>
                <a:spcPts val="1800"/>
              </a:spcBef>
              <a:buClr>
                <a:srgbClr val="ffffff"/>
              </a:buClr>
              <a:buFont typeface="Arial"/>
              <a:buChar char="▪"/>
            </a:pPr>
            <a:r>
              <a:rPr b="0" lang="en-CA" sz="2800" spc="-1" strike="noStrike">
                <a:solidFill>
                  <a:srgbClr val="ffffff"/>
                </a:solidFill>
                <a:latin typeface="Corbel"/>
              </a:rPr>
              <a:t>Virtual Memory</a:t>
            </a:r>
            <a:endParaRPr b="0" lang="en-US" sz="2800" spc="-1" strike="noStrike">
              <a:solidFill>
                <a:srgbClr val="ffffff"/>
              </a:solidFill>
              <a:latin typeface="Corbel"/>
            </a:endParaRPr>
          </a:p>
          <a:p>
            <a:pPr lvl="1" marL="548640" indent="-274320">
              <a:lnSpc>
                <a:spcPct val="90000"/>
              </a:lnSpc>
              <a:spcBef>
                <a:spcPts val="601"/>
              </a:spcBef>
              <a:buClr>
                <a:srgbClr val="ffffff"/>
              </a:buClr>
              <a:buFont typeface="Consolas"/>
              <a:buChar char="–"/>
            </a:pPr>
            <a:r>
              <a:rPr b="0" lang="en-CA" sz="2400" spc="-1" strike="noStrike">
                <a:solidFill>
                  <a:srgbClr val="ffffff"/>
                </a:solidFill>
                <a:latin typeface="Corbel"/>
              </a:rPr>
              <a:t>Every process is allocated its own virtual memory address space which is divided into pages.</a:t>
            </a: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  <a:p>
            <a:pPr lvl="1" marL="548640" indent="-274320">
              <a:lnSpc>
                <a:spcPct val="90000"/>
              </a:lnSpc>
              <a:spcBef>
                <a:spcPts val="601"/>
              </a:spcBef>
              <a:buClr>
                <a:srgbClr val="ffffff"/>
              </a:buClr>
              <a:buFont typeface="Consolas"/>
              <a:buChar char="–"/>
            </a:pPr>
            <a:r>
              <a:rPr b="0" lang="en-CA" sz="2400" spc="-1" strike="noStrike">
                <a:solidFill>
                  <a:srgbClr val="ffffff"/>
                </a:solidFill>
                <a:latin typeface="Corbel"/>
              </a:rPr>
              <a:t>The virtual memory point to a physical address stored in the page tables.</a:t>
            </a: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  <a:p>
            <a:pPr marL="274320" indent="-274320">
              <a:lnSpc>
                <a:spcPct val="90000"/>
              </a:lnSpc>
              <a:spcBef>
                <a:spcPts val="1800"/>
              </a:spcBef>
              <a:buClr>
                <a:srgbClr val="ffffff"/>
              </a:buClr>
              <a:buFont typeface="Arial"/>
              <a:buChar char="▪"/>
            </a:pPr>
            <a:r>
              <a:rPr b="0" lang="en-CA" sz="2800" spc="-1" strike="noStrike">
                <a:solidFill>
                  <a:srgbClr val="ffffff"/>
                </a:solidFill>
                <a:latin typeface="Corbel"/>
              </a:rPr>
              <a:t>Physical Memory</a:t>
            </a:r>
            <a:endParaRPr b="0" lang="en-US" sz="2800" spc="-1" strike="noStrike">
              <a:solidFill>
                <a:srgbClr val="ffffff"/>
              </a:solidFill>
              <a:latin typeface="Corbel"/>
            </a:endParaRPr>
          </a:p>
          <a:p>
            <a:pPr lvl="1" marL="548640" indent="-274320">
              <a:lnSpc>
                <a:spcPct val="90000"/>
              </a:lnSpc>
              <a:spcBef>
                <a:spcPts val="601"/>
              </a:spcBef>
              <a:buClr>
                <a:srgbClr val="ffffff"/>
              </a:buClr>
              <a:buFont typeface="Consolas"/>
              <a:buChar char="–"/>
            </a:pPr>
            <a:r>
              <a:rPr b="0" lang="en-CA" sz="2400" spc="-1" strike="noStrike">
                <a:solidFill>
                  <a:srgbClr val="ffffff"/>
                </a:solidFill>
                <a:latin typeface="Corbel"/>
              </a:rPr>
              <a:t>The memory management unit translates the virtual memory into a physical memory address when accessed</a:t>
            </a: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  <a:p>
            <a:pPr lvl="1" marL="548640" indent="-274320">
              <a:lnSpc>
                <a:spcPct val="90000"/>
              </a:lnSpc>
              <a:spcBef>
                <a:spcPts val="601"/>
              </a:spcBef>
              <a:buClr>
                <a:srgbClr val="ffffff"/>
              </a:buClr>
              <a:buFont typeface="Consolas"/>
              <a:buChar char="–"/>
            </a:pPr>
            <a:r>
              <a:rPr b="0" lang="en-CA" sz="2400" spc="-1" strike="noStrike">
                <a:solidFill>
                  <a:srgbClr val="ffffff"/>
                </a:solidFill>
                <a:latin typeface="Corbel"/>
              </a:rPr>
              <a:t>When memory is full the OS will swap pages in and out of memory as needed</a:t>
            </a: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PlaceHolder 1"/>
          <p:cNvSpPr>
            <a:spLocks noGrp="1"/>
          </p:cNvSpPr>
          <p:nvPr>
            <p:ph type="title"/>
          </p:nvPr>
        </p:nvSpPr>
        <p:spPr>
          <a:xfrm>
            <a:off x="1522440" y="274680"/>
            <a:ext cx="9143640" cy="1020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Consolas"/>
              </a:rPr>
              <a:t>Copy-on-Write (AKA The “COW”) </a:t>
            </a:r>
            <a:endParaRPr b="0" lang="en-US" sz="3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521" name="PlaceHolder 2"/>
          <p:cNvSpPr>
            <a:spLocks noGrp="1"/>
          </p:cNvSpPr>
          <p:nvPr>
            <p:ph/>
          </p:nvPr>
        </p:nvSpPr>
        <p:spPr>
          <a:xfrm>
            <a:off x="1522440" y="1905120"/>
            <a:ext cx="9143640" cy="4266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74320" indent="-274320">
              <a:lnSpc>
                <a:spcPct val="90000"/>
              </a:lnSpc>
              <a:spcBef>
                <a:spcPts val="1800"/>
              </a:spcBef>
              <a:buClr>
                <a:srgbClr val="ffffff"/>
              </a:buClr>
              <a:buFont typeface="Arial"/>
              <a:buChar char="▪"/>
            </a:pPr>
            <a:r>
              <a:rPr b="0" lang="en-US" sz="2800" spc="-1" strike="noStrike">
                <a:solidFill>
                  <a:srgbClr val="ffffff"/>
                </a:solidFill>
                <a:latin typeface="Corbel"/>
              </a:rPr>
              <a:t>When a fork() occurs the OS does not allocate new memory to the new process but instead has the old memory in a read only state.</a:t>
            </a:r>
            <a:endParaRPr b="0" lang="en-US" sz="2800" spc="-1" strike="noStrike">
              <a:solidFill>
                <a:srgbClr val="ffffff"/>
              </a:solidFill>
              <a:latin typeface="Corbel"/>
            </a:endParaRPr>
          </a:p>
          <a:p>
            <a:pPr marL="274320" indent="-274320">
              <a:lnSpc>
                <a:spcPct val="90000"/>
              </a:lnSpc>
              <a:spcBef>
                <a:spcPts val="1800"/>
              </a:spcBef>
              <a:buClr>
                <a:srgbClr val="ffffff"/>
              </a:buClr>
              <a:buFont typeface="Arial"/>
              <a:buChar char="▪"/>
            </a:pPr>
            <a:r>
              <a:rPr b="0" lang="en-US" sz="2800" spc="-1" strike="noStrike">
                <a:solidFill>
                  <a:srgbClr val="ffffff"/>
                </a:solidFill>
                <a:latin typeface="Corbel"/>
              </a:rPr>
              <a:t>A reference counter is kept on the memory to ensure it is not thrown away.</a:t>
            </a:r>
            <a:endParaRPr b="0" lang="en-US" sz="2800" spc="-1" strike="noStrike">
              <a:solidFill>
                <a:srgbClr val="ffffff"/>
              </a:solidFill>
              <a:latin typeface="Corbel"/>
            </a:endParaRPr>
          </a:p>
          <a:p>
            <a:pPr marL="274320" indent="-274320">
              <a:lnSpc>
                <a:spcPct val="90000"/>
              </a:lnSpc>
              <a:spcBef>
                <a:spcPts val="1800"/>
              </a:spcBef>
              <a:buClr>
                <a:srgbClr val="ffffff"/>
              </a:buClr>
              <a:buFont typeface="Arial"/>
              <a:buChar char="▪"/>
            </a:pPr>
            <a:r>
              <a:rPr b="0" lang="en-US" sz="2800" spc="-1" strike="noStrike">
                <a:solidFill>
                  <a:srgbClr val="ffffff"/>
                </a:solidFill>
                <a:latin typeface="Corbel"/>
              </a:rPr>
              <a:t>When a process requests to modify this memory, the OS will then generate a private writable copy for the process to use in memory.</a:t>
            </a:r>
            <a:endParaRPr b="0" lang="en-US" sz="2800" spc="-1" strike="noStrike">
              <a:solidFill>
                <a:srgbClr val="ffffff"/>
              </a:solidFill>
              <a:latin typeface="Corbel"/>
            </a:endParaRPr>
          </a:p>
          <a:p>
            <a:pPr indent="0">
              <a:lnSpc>
                <a:spcPct val="90000"/>
              </a:lnSpc>
              <a:spcBef>
                <a:spcPts val="1800"/>
              </a:spcBef>
              <a:buNone/>
            </a:pPr>
            <a:endParaRPr b="0" lang="en-US" sz="28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PlaceHolder 1"/>
          <p:cNvSpPr>
            <a:spLocks noGrp="1"/>
          </p:cNvSpPr>
          <p:nvPr>
            <p:ph type="title"/>
          </p:nvPr>
        </p:nvSpPr>
        <p:spPr>
          <a:xfrm>
            <a:off x="1522440" y="274680"/>
            <a:ext cx="9143640" cy="1020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Consolas"/>
              </a:rPr>
              <a:t>Manipulating Memory</a:t>
            </a:r>
            <a:endParaRPr b="0" lang="en-US" sz="3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523" name="PlaceHolder 2"/>
          <p:cNvSpPr>
            <a:spLocks noGrp="1"/>
          </p:cNvSpPr>
          <p:nvPr>
            <p:ph/>
          </p:nvPr>
        </p:nvSpPr>
        <p:spPr>
          <a:xfrm>
            <a:off x="1522440" y="1905120"/>
            <a:ext cx="4416120" cy="761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CA" sz="2800" spc="-1" strike="noStrike">
                <a:solidFill>
                  <a:srgbClr val="ffffff"/>
                </a:solidFill>
                <a:latin typeface="Corbel"/>
              </a:rPr>
              <a:t>madvise()</a:t>
            </a:r>
            <a:endParaRPr b="0" lang="en-US" sz="2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524" name="PlaceHolder 3"/>
          <p:cNvSpPr>
            <a:spLocks noGrp="1"/>
          </p:cNvSpPr>
          <p:nvPr>
            <p:ph/>
          </p:nvPr>
        </p:nvSpPr>
        <p:spPr>
          <a:xfrm>
            <a:off x="1522440" y="2819520"/>
            <a:ext cx="4416120" cy="3352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1000"/>
          </a:bodyPr>
          <a:p>
            <a:pPr marL="269280" indent="-269280">
              <a:lnSpc>
                <a:spcPct val="90000"/>
              </a:lnSpc>
              <a:spcBef>
                <a:spcPts val="1800"/>
              </a:spcBef>
              <a:buClr>
                <a:srgbClr val="ffffff"/>
              </a:buClr>
              <a:buFont typeface="Arial"/>
              <a:buChar char="▪"/>
            </a:pPr>
            <a:r>
              <a:rPr b="0" lang="en-CA" sz="2400" spc="-1" strike="noStrike">
                <a:solidFill>
                  <a:srgbClr val="ffffff"/>
                </a:solidFill>
                <a:latin typeface="Corbel"/>
              </a:rPr>
              <a:t>A system call used to give directions/advise to the kernel on managing specific memory address space</a:t>
            </a: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  <a:p>
            <a:pPr marL="269280" indent="-269280">
              <a:lnSpc>
                <a:spcPct val="90000"/>
              </a:lnSpc>
              <a:spcBef>
                <a:spcPts val="1800"/>
              </a:spcBef>
              <a:buClr>
                <a:srgbClr val="ffffff"/>
              </a:buClr>
              <a:buFont typeface="Arial"/>
              <a:buChar char="▪"/>
            </a:pPr>
            <a:r>
              <a:rPr b="0" lang="en-CA" sz="2400" spc="-1" strike="noStrike">
                <a:solidFill>
                  <a:srgbClr val="ffffff"/>
                </a:solidFill>
                <a:latin typeface="Corbel"/>
              </a:rPr>
              <a:t>“</a:t>
            </a:r>
            <a:r>
              <a:rPr b="0" lang="en-CA" sz="2400" spc="-1" strike="noStrike">
                <a:solidFill>
                  <a:srgbClr val="ffffff"/>
                </a:solidFill>
                <a:latin typeface="Corbel"/>
              </a:rPr>
              <a:t>MADV_DONTNEED: Do not expect access in the near future.  (For the time being, the application is finished with the given range, so the  kernel can free resources associated with it.)”</a:t>
            </a: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525" name="PlaceHolder 4"/>
          <p:cNvSpPr>
            <a:spLocks noGrp="1"/>
          </p:cNvSpPr>
          <p:nvPr>
            <p:ph/>
          </p:nvPr>
        </p:nvSpPr>
        <p:spPr>
          <a:xfrm>
            <a:off x="6249960" y="1905120"/>
            <a:ext cx="4416120" cy="761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CA" sz="2800" spc="-1" strike="noStrike">
                <a:solidFill>
                  <a:srgbClr val="ffffff"/>
                </a:solidFill>
                <a:latin typeface="Corbel"/>
              </a:rPr>
              <a:t>“</a:t>
            </a:r>
            <a:r>
              <a:rPr b="0" lang="en-CA" sz="2800" spc="-1" strike="noStrike">
                <a:solidFill>
                  <a:srgbClr val="ffffff"/>
                </a:solidFill>
                <a:latin typeface="Corbel"/>
              </a:rPr>
              <a:t>/proc/self/mem”</a:t>
            </a:r>
            <a:endParaRPr b="0" lang="en-US" sz="28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526" name="PlaceHolder 5"/>
          <p:cNvSpPr>
            <a:spLocks noGrp="1"/>
          </p:cNvSpPr>
          <p:nvPr>
            <p:ph/>
          </p:nvPr>
        </p:nvSpPr>
        <p:spPr>
          <a:xfrm>
            <a:off x="6249960" y="2666880"/>
            <a:ext cx="4416120" cy="3705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6000"/>
          </a:bodyPr>
          <a:p>
            <a:pPr marL="263160" indent="-263160">
              <a:lnSpc>
                <a:spcPct val="90000"/>
              </a:lnSpc>
              <a:spcBef>
                <a:spcPts val="1800"/>
              </a:spcBef>
              <a:buClr>
                <a:srgbClr val="ffffff"/>
              </a:buClr>
              <a:buFont typeface="Arial"/>
              <a:buChar char="▪"/>
            </a:pPr>
            <a:r>
              <a:rPr b="0" lang="en-CA" sz="2400" spc="-1" strike="noStrike">
                <a:solidFill>
                  <a:srgbClr val="ffffff"/>
                </a:solidFill>
                <a:latin typeface="Corbel"/>
              </a:rPr>
              <a:t>As the name implies this file points to the memory of a process making the call</a:t>
            </a: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  <a:p>
            <a:pPr marL="263160" indent="-263160">
              <a:lnSpc>
                <a:spcPct val="90000"/>
              </a:lnSpc>
              <a:spcBef>
                <a:spcPts val="1800"/>
              </a:spcBef>
              <a:buClr>
                <a:srgbClr val="ffffff"/>
              </a:buClr>
              <a:buFont typeface="Arial"/>
              <a:buChar char="▪"/>
            </a:pPr>
            <a:r>
              <a:rPr b="0" lang="en-CA" sz="2400" spc="-1" strike="noStrike">
                <a:solidFill>
                  <a:srgbClr val="ffffff"/>
                </a:solidFill>
                <a:latin typeface="Corbel"/>
              </a:rPr>
              <a:t>By opening this with a file descriptor we are able to write directly to memory</a:t>
            </a: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  <a:p>
            <a:pPr marL="263160" indent="-263160">
              <a:lnSpc>
                <a:spcPct val="90000"/>
              </a:lnSpc>
              <a:spcBef>
                <a:spcPts val="1800"/>
              </a:spcBef>
              <a:buClr>
                <a:srgbClr val="ffffff"/>
              </a:buClr>
              <a:buFont typeface="Arial"/>
              <a:buChar char="▪"/>
            </a:pPr>
            <a:r>
              <a:rPr b="0" lang="en-CA" sz="2400" spc="-1" strike="noStrike">
                <a:solidFill>
                  <a:srgbClr val="ffffff"/>
                </a:solidFill>
                <a:latin typeface="Corbel"/>
              </a:rPr>
              <a:t>We use this instead of directly writing to mmap as this function will run through the kernel’s flawed code.</a:t>
            </a: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  <a:p>
            <a:pPr indent="0">
              <a:lnSpc>
                <a:spcPct val="90000"/>
              </a:lnSpc>
              <a:spcBef>
                <a:spcPts val="1800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/>
          </p:cNvSpPr>
          <p:nvPr>
            <p:ph type="title"/>
          </p:nvPr>
        </p:nvSpPr>
        <p:spPr>
          <a:xfrm>
            <a:off x="1522440" y="274680"/>
            <a:ext cx="9143640" cy="1020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Consolas"/>
              </a:rPr>
              <a:t>Dirty COW At-a-Glance</a:t>
            </a:r>
            <a:endParaRPr b="0" lang="en-US" sz="3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528" name="PlaceHolder 2"/>
          <p:cNvSpPr>
            <a:spLocks noGrp="1"/>
          </p:cNvSpPr>
          <p:nvPr>
            <p:ph/>
          </p:nvPr>
        </p:nvSpPr>
        <p:spPr>
          <a:xfrm>
            <a:off x="6462720" y="1905120"/>
            <a:ext cx="4419360" cy="4266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74320" indent="-274320">
              <a:lnSpc>
                <a:spcPct val="90000"/>
              </a:lnSpc>
              <a:spcBef>
                <a:spcPts val="1800"/>
              </a:spcBef>
              <a:buClr>
                <a:srgbClr val="ffffff"/>
              </a:buClr>
              <a:buFont typeface="Arial"/>
              <a:buChar char="▪"/>
            </a:pPr>
            <a:r>
              <a:rPr b="0" lang="en-US" sz="2400" spc="-1" strike="noStrike">
                <a:solidFill>
                  <a:srgbClr val="ffffff"/>
                </a:solidFill>
                <a:latin typeface="Corbel"/>
              </a:rPr>
              <a:t>Copy-on-write has two non-atomic actions</a:t>
            </a: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  <a:p>
            <a:pPr lvl="1" marL="576000" indent="-274320">
              <a:lnSpc>
                <a:spcPct val="90000"/>
              </a:lnSpc>
              <a:spcBef>
                <a:spcPts val="601"/>
              </a:spcBef>
              <a:buClr>
                <a:srgbClr val="ffffff"/>
              </a:buClr>
              <a:buFont typeface="Consolas"/>
              <a:buChar char="–"/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Create a copy in memory</a:t>
            </a:r>
            <a:endParaRPr b="0" lang="en-US" sz="2000" spc="-1" strike="noStrike">
              <a:solidFill>
                <a:srgbClr val="ffffff"/>
              </a:solidFill>
              <a:latin typeface="Corbel"/>
            </a:endParaRPr>
          </a:p>
          <a:p>
            <a:pPr lvl="1" marL="576000" indent="-274320">
              <a:lnSpc>
                <a:spcPct val="90000"/>
              </a:lnSpc>
              <a:spcBef>
                <a:spcPts val="601"/>
              </a:spcBef>
              <a:buClr>
                <a:srgbClr val="ffffff"/>
              </a:buClr>
              <a:buFont typeface="Consolas"/>
              <a:buChar char="–"/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Write to the new copy</a:t>
            </a:r>
            <a:endParaRPr b="0" lang="en-US" sz="2000" spc="-1" strike="noStrike">
              <a:solidFill>
                <a:srgbClr val="ffffff"/>
              </a:solidFill>
              <a:latin typeface="Corbel"/>
            </a:endParaRPr>
          </a:p>
          <a:p>
            <a:pPr marL="274320" indent="-274320">
              <a:lnSpc>
                <a:spcPct val="90000"/>
              </a:lnSpc>
              <a:spcBef>
                <a:spcPts val="1800"/>
              </a:spcBef>
              <a:buClr>
                <a:srgbClr val="ffffff"/>
              </a:buClr>
              <a:buFont typeface="Arial"/>
              <a:buChar char="▪"/>
            </a:pPr>
            <a:r>
              <a:rPr b="0" lang="en-US" sz="2400" spc="-1" strike="noStrike">
                <a:solidFill>
                  <a:srgbClr val="ffffff"/>
                </a:solidFill>
                <a:latin typeface="Corbel"/>
              </a:rPr>
              <a:t>madvise(MADV_DONTNEED) tells the kernel to remove the page from memory</a:t>
            </a: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  <a:p>
            <a:pPr marL="274320" indent="-274320">
              <a:lnSpc>
                <a:spcPct val="90000"/>
              </a:lnSpc>
              <a:spcBef>
                <a:spcPts val="1800"/>
              </a:spcBef>
              <a:buClr>
                <a:srgbClr val="ffffff"/>
              </a:buClr>
              <a:buFont typeface="Arial"/>
              <a:buChar char="▪"/>
            </a:pPr>
            <a:r>
              <a:rPr b="0" lang="en-US" sz="2400" spc="-1" strike="noStrike">
                <a:solidFill>
                  <a:srgbClr val="ffffff"/>
                </a:solidFill>
                <a:latin typeface="Corbel"/>
              </a:rPr>
              <a:t>Dirty COW is when madvise happens between the two actions of CoW</a:t>
            </a: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  <p:pic>
        <p:nvPicPr>
          <p:cNvPr id="529" name="Picture 2" descr=""/>
          <p:cNvPicPr/>
          <p:nvPr/>
        </p:nvPicPr>
        <p:blipFill>
          <a:blip r:embed="rId1"/>
          <a:stretch/>
        </p:blipFill>
        <p:spPr>
          <a:xfrm>
            <a:off x="117720" y="1196640"/>
            <a:ext cx="6480360" cy="648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/>
          </p:cNvSpPr>
          <p:nvPr>
            <p:ph type="title"/>
          </p:nvPr>
        </p:nvSpPr>
        <p:spPr>
          <a:xfrm>
            <a:off x="1522440" y="274680"/>
            <a:ext cx="9143640" cy="1020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Consolas"/>
              </a:rPr>
              <a:t>The Guts of the Dirty COW</a:t>
            </a:r>
            <a:endParaRPr b="0" lang="en-US" sz="3200" spc="-1" strike="noStrike">
              <a:solidFill>
                <a:srgbClr val="ffffff"/>
              </a:solidFill>
              <a:latin typeface="Corbel"/>
            </a:endParaRPr>
          </a:p>
        </p:txBody>
      </p:sp>
      <p:pic>
        <p:nvPicPr>
          <p:cNvPr id="531" name="Picture 27" descr=""/>
          <p:cNvPicPr/>
          <p:nvPr/>
        </p:nvPicPr>
        <p:blipFill>
          <a:blip r:embed="rId1"/>
          <a:stretch/>
        </p:blipFill>
        <p:spPr>
          <a:xfrm>
            <a:off x="3214080" y="1705680"/>
            <a:ext cx="5708160" cy="4747320"/>
          </a:xfrm>
          <a:prstGeom prst="rect">
            <a:avLst/>
          </a:prstGeom>
          <a:ln w="0">
            <a:noFill/>
          </a:ln>
        </p:spPr>
      </p:pic>
      <p:sp>
        <p:nvSpPr>
          <p:cNvPr id="532" name="Rectangle 2"/>
          <p:cNvSpPr/>
          <p:nvPr/>
        </p:nvSpPr>
        <p:spPr>
          <a:xfrm>
            <a:off x="2494080" y="6448680"/>
            <a:ext cx="7617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CA" sz="1800" spc="-1" strike="noStrike" u="sng">
                <a:solidFill>
                  <a:srgbClr val="57bce5"/>
                </a:solidFill>
                <a:uFillTx/>
                <a:latin typeface="Corbel"/>
                <a:hlinkClick r:id="rId2"/>
              </a:rPr>
              <a:t>https://github.com/dirtycow/dirtycow.github.io/wiki/VulnerabilityDetails</a:t>
            </a:r>
            <a:endParaRPr b="0" lang="tr-T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laceHolder 1"/>
          <p:cNvSpPr>
            <a:spLocks noGrp="1"/>
          </p:cNvSpPr>
          <p:nvPr>
            <p:ph type="title"/>
          </p:nvPr>
        </p:nvSpPr>
        <p:spPr>
          <a:xfrm>
            <a:off x="1522440" y="274680"/>
            <a:ext cx="9143640" cy="1020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CA" sz="3200" spc="-1" strike="noStrike">
                <a:solidFill>
                  <a:srgbClr val="ffffff"/>
                </a:solidFill>
                <a:latin typeface="Consolas"/>
              </a:rPr>
              <a:t>Cleaning The Dirty COW (The Fix)</a:t>
            </a:r>
            <a:endParaRPr b="0" lang="en-US" sz="3200" spc="-1" strike="noStrike">
              <a:solidFill>
                <a:srgbClr val="ffffff"/>
              </a:solidFill>
              <a:latin typeface="Corbel"/>
            </a:endParaRPr>
          </a:p>
        </p:txBody>
      </p:sp>
      <p:pic>
        <p:nvPicPr>
          <p:cNvPr id="534" name="Content Placeholder 3" descr=""/>
          <p:cNvPicPr/>
          <p:nvPr/>
        </p:nvPicPr>
        <p:blipFill>
          <a:blip r:embed="rId1"/>
          <a:stretch/>
        </p:blipFill>
        <p:spPr>
          <a:xfrm>
            <a:off x="1774080" y="2983680"/>
            <a:ext cx="7229160" cy="2533320"/>
          </a:xfrm>
          <a:prstGeom prst="rect">
            <a:avLst/>
          </a:prstGeom>
          <a:ln w="0">
            <a:noFill/>
          </a:ln>
        </p:spPr>
      </p:pic>
      <p:sp>
        <p:nvSpPr>
          <p:cNvPr id="535" name="Rectangle 4"/>
          <p:cNvSpPr/>
          <p:nvPr/>
        </p:nvSpPr>
        <p:spPr>
          <a:xfrm>
            <a:off x="1702080" y="5649840"/>
            <a:ext cx="7776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CA" sz="1800" spc="-1" strike="noStrike" u="sng">
                <a:solidFill>
                  <a:srgbClr val="57bce5"/>
                </a:solidFill>
                <a:uFillTx/>
                <a:latin typeface="Corbel"/>
                <a:hlinkClick r:id="rId2"/>
              </a:rPr>
              <a:t>https://git.kernel.org/pub/scm/linux/kernel/git/torvalds/linux.git/commit/?id=19be0eaffa3ac7d8eb6784ad9bdbc7d67ed8e619</a:t>
            </a:r>
            <a:endParaRPr b="0" lang="tr-T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6" name="TextBox 6"/>
          <p:cNvSpPr/>
          <p:nvPr/>
        </p:nvSpPr>
        <p:spPr>
          <a:xfrm>
            <a:off x="1630080" y="1634400"/>
            <a:ext cx="750276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0" lang="en-CA" sz="2000" spc="-1" strike="noStrike">
                <a:solidFill>
                  <a:srgbClr val="ffffff"/>
                </a:solidFill>
                <a:latin typeface="Corbel"/>
              </a:rPr>
              <a:t>“</a:t>
            </a:r>
            <a:r>
              <a:rPr b="0" lang="en-CA" sz="2000" spc="-1" strike="noStrike">
                <a:solidFill>
                  <a:srgbClr val="ffffff"/>
                </a:solidFill>
                <a:latin typeface="Corbel"/>
              </a:rPr>
              <a:t>To fix it, we introduce a new internal FOLL_COW flag to mark the "yes, we already did a COW" rather than play racy games with FOLL_WRITE that is very fundamental, and then use the pte dirty flag to validate that the FOLL_COW flag is still valid.”</a:t>
            </a:r>
            <a:endParaRPr b="0" lang="tr-TR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laceHolder 1"/>
          <p:cNvSpPr>
            <a:spLocks noGrp="1"/>
          </p:cNvSpPr>
          <p:nvPr>
            <p:ph type="title"/>
          </p:nvPr>
        </p:nvSpPr>
        <p:spPr>
          <a:xfrm>
            <a:off x="1522440" y="274680"/>
            <a:ext cx="9143640" cy="1020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CA" sz="3200" spc="-1" strike="noStrike">
                <a:solidFill>
                  <a:srgbClr val="ffffff"/>
                </a:solidFill>
                <a:latin typeface="Consolas"/>
              </a:rPr>
              <a:t>References</a:t>
            </a:r>
            <a:endParaRPr b="0" lang="en-US" sz="32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538" name="PlaceHolder 2"/>
          <p:cNvSpPr>
            <a:spLocks noGrp="1"/>
          </p:cNvSpPr>
          <p:nvPr>
            <p:ph/>
          </p:nvPr>
        </p:nvSpPr>
        <p:spPr>
          <a:xfrm>
            <a:off x="1522440" y="1905120"/>
            <a:ext cx="9143640" cy="4266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74320" indent="-274320">
              <a:lnSpc>
                <a:spcPct val="90000"/>
              </a:lnSpc>
              <a:spcBef>
                <a:spcPts val="1800"/>
              </a:spcBef>
              <a:buClr>
                <a:srgbClr val="ffffff"/>
              </a:buClr>
              <a:buFont typeface="Arial"/>
              <a:buChar char="▪"/>
            </a:pPr>
            <a:r>
              <a:rPr b="0" lang="en-CA" sz="2400" spc="-1" strike="noStrike" u="sng">
                <a:solidFill>
                  <a:srgbClr val="57bce5"/>
                </a:solidFill>
                <a:uFillTx/>
                <a:latin typeface="Corbel"/>
                <a:hlinkClick r:id="rId1"/>
              </a:rPr>
              <a:t>https://</a:t>
            </a:r>
            <a:r>
              <a:rPr b="0" lang="en-CA" sz="2400" spc="-1" strike="noStrike" u="sng">
                <a:solidFill>
                  <a:srgbClr val="57bce5"/>
                </a:solidFill>
                <a:uFillTx/>
                <a:latin typeface="Corbel"/>
                <a:hlinkClick r:id="rId2"/>
              </a:rPr>
              <a:t>github.com/dirtycow/dirtycow.github.io/wiki/VulnerabilityDetails</a:t>
            </a: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  <a:p>
            <a:pPr marL="274320" indent="-274320">
              <a:lnSpc>
                <a:spcPct val="90000"/>
              </a:lnSpc>
              <a:spcBef>
                <a:spcPts val="1800"/>
              </a:spcBef>
              <a:buClr>
                <a:srgbClr val="ffffff"/>
              </a:buClr>
              <a:buFont typeface="Arial"/>
              <a:buChar char="▪"/>
            </a:pPr>
            <a:r>
              <a:rPr b="0" lang="en-CA" sz="2400" spc="-1" strike="noStrike" u="sng">
                <a:solidFill>
                  <a:srgbClr val="57bce5"/>
                </a:solidFill>
                <a:uFillTx/>
                <a:latin typeface="Corbel"/>
                <a:hlinkClick r:id="rId3"/>
              </a:rPr>
              <a:t>https</a:t>
            </a:r>
            <a:r>
              <a:rPr b="0" lang="en-CA" sz="2400" spc="-1" strike="noStrike" u="sng">
                <a:solidFill>
                  <a:srgbClr val="57bce5"/>
                </a:solidFill>
                <a:uFillTx/>
                <a:latin typeface="Corbel"/>
                <a:hlinkClick r:id="rId4"/>
              </a:rPr>
              <a:t>://</a:t>
            </a:r>
            <a:r>
              <a:rPr b="0" lang="en-CA" sz="2400" spc="-1" strike="noStrike" u="sng">
                <a:solidFill>
                  <a:srgbClr val="57bce5"/>
                </a:solidFill>
                <a:uFillTx/>
                <a:latin typeface="Corbel"/>
                <a:hlinkClick r:id="rId5"/>
              </a:rPr>
              <a:t>chao-tic.github.io/blog/2017/05/24/dirty-cow</a:t>
            </a: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  <a:p>
            <a:pPr marL="274320" indent="-274320">
              <a:lnSpc>
                <a:spcPct val="90000"/>
              </a:lnSpc>
              <a:spcBef>
                <a:spcPts val="1800"/>
              </a:spcBef>
              <a:buClr>
                <a:srgbClr val="ffffff"/>
              </a:buClr>
              <a:buFont typeface="Arial"/>
              <a:buChar char="▪"/>
            </a:pPr>
            <a:r>
              <a:rPr b="0" lang="en-CA" sz="2400" spc="-1" strike="noStrike" u="sng">
                <a:solidFill>
                  <a:srgbClr val="57bce5"/>
                </a:solidFill>
                <a:uFillTx/>
                <a:latin typeface="Corbel"/>
                <a:hlinkClick r:id="rId6"/>
              </a:rPr>
              <a:t>https://</a:t>
            </a:r>
            <a:r>
              <a:rPr b="0" lang="en-CA" sz="2400" spc="-1" strike="noStrike" u="sng">
                <a:solidFill>
                  <a:srgbClr val="57bce5"/>
                </a:solidFill>
                <a:uFillTx/>
                <a:latin typeface="Corbel"/>
                <a:hlinkClick r:id="rId7"/>
              </a:rPr>
              <a:t>www.youtube.com/watch?v=PCKhmPTDurg</a:t>
            </a: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  <a:p>
            <a:pPr indent="0">
              <a:lnSpc>
                <a:spcPct val="90000"/>
              </a:lnSpc>
              <a:spcBef>
                <a:spcPts val="1800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  <a:p>
            <a:pPr indent="0">
              <a:lnSpc>
                <a:spcPct val="90000"/>
              </a:lnSpc>
              <a:spcBef>
                <a:spcPts val="1800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  <a:p>
            <a:pPr indent="0">
              <a:lnSpc>
                <a:spcPct val="90000"/>
              </a:lnSpc>
              <a:spcBef>
                <a:spcPts val="1800"/>
              </a:spcBef>
              <a:buNone/>
            </a:pP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  <a:p>
            <a:pPr indent="0">
              <a:lnSpc>
                <a:spcPct val="90000"/>
              </a:lnSpc>
              <a:spcBef>
                <a:spcPts val="1800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halkboard 16x9">
  <a:themeElements>
    <a:clrScheme name="Chalkboard_16x9">
      <a:dk1>
        <a:srgbClr val="000000"/>
      </a:dk1>
      <a:lt1>
        <a:srgbClr val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Chalkboard 16x9">
  <a:themeElements>
    <a:clrScheme name="Chalkboard_16x9">
      <a:dk1>
        <a:srgbClr val="000000"/>
      </a:dk1>
      <a:lt1>
        <a:srgbClr val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Chalkboard 16x9">
  <a:themeElements>
    <a:clrScheme name="Chalkboard_16x9">
      <a:dk1>
        <a:srgbClr val="000000"/>
      </a:dk1>
      <a:lt1>
        <a:srgbClr val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Chalkboard 16x9">
  <a:themeElements>
    <a:clrScheme name="Chalkboard_16x9">
      <a:dk1>
        <a:srgbClr val="000000"/>
      </a:dk1>
      <a:lt1>
        <a:srgbClr val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1848</TotalTime>
  <Application>LibreOffice/7.4.4.2$Windows_X86_64 LibreOffice_project/85569322deea74ec9134968a29af2df5663baa21</Application>
  <AppVersion>15.0000</AppVersion>
  <Words>406</Words>
  <Paragraphs>45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2018-02-05T01:49:16Z</dcterms:created>
  <dc:creator>Jake</dc:creator>
  <dc:description/>
  <dc:language>tr-TR</dc:language>
  <cp:lastModifiedBy/>
  <dcterms:modified xsi:type="dcterms:W3CDTF">2023-01-20T23:35:21Z</dcterms:modified>
  <cp:revision>36</cp:revision>
  <dc:subject/>
  <dc:title>Dirty COW (CVE-2016-5195)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i4>9</vt:i4>
  </property>
</Properties>
</file>