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F85D5BF-2A1C-4480-94A2-5F0185A7CC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5A6189B-BDAC-430D-A1A6-C1AC394AB3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D1F6028-3E9B-4509-8CC3-25323345C5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DCFA009-FFC5-4899-8934-900789EFB5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D17780F-D09A-4502-8CE0-3662098251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4C9A9B5-E3AA-4142-86A0-231330E6E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19F5694-28A4-41E8-BEDC-6B4C85C958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54063A4-546C-43F6-8B02-326B6199F0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2AE8C05-F7F0-4841-9F11-041B06722E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E3F2483-B48B-4D69-9A81-597DB560C5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7D1ADF0-FD95-4102-B3A3-0D32C61DE4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41D2A8D-1FE4-4E5C-8D24-86CFE173E2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D5375F6-6C1C-4E8D-9ECB-906FFEF3C3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98D91EA-1AEB-4E9C-87F0-C4B3324BD8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BB903BD-BA3F-47CA-ABBC-04D8EE6EC0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F5B94D2-4600-468D-A512-9E7E7DBFC3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374EDE4-B2EC-471C-952A-C38F576FC0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9305A41-49A3-428A-9FC3-823C45919F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73530EE-D207-49FC-9768-F0498AFCF7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4A60518-D536-4944-BC8B-C737F51AD0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335D2D0-283F-4EC1-88F6-AD4D3F4955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2A65A88-AEBA-45BF-B71C-1E544A03C0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91465DA-E995-4145-B7D8-94FF669ED1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B5D8203-6CB3-45AF-A0FD-53E2ED005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F128673-DA95-4390-A82A-8252AF1AF7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EBBE582-2094-4362-8E5A-FDBD99E40D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A57DE47-FC9F-4AA8-9342-F5C82C0370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B99173B-D93B-4E00-902D-9111B9F267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E70827C-9A87-4F8B-9C86-065B2BC946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A86A150-3565-46FF-BA43-AFFA0FF552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200BCD-A85C-47CC-9313-4CBB0FD746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21994CA-C792-49AF-9513-5E39628A02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1268821-EBDE-4725-AFDB-7BD8E68359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9B11F29-F57E-4B71-AE4D-C4C16BA532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391E6E-69B6-485B-A3B1-456C7D0FB9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FE3685-47C4-4305-ABCD-0AAA3BC4C5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DFCF0D-897E-435A-9A7C-E8BA0507DD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8D2FE2-9311-4B83-ADB6-69E3AEA61D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27DD2-9A9A-4CFA-8279-0985475317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977129-B462-4EEF-B8DF-00E7E07527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C8041C-57E4-4331-A161-A8EDFA1A69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F44C97-DC51-468B-8340-7343AC1BD9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0F1691-A6ED-4516-9B7D-86124AEEF5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848F58-DDD4-4FCE-9792-C17C06D6FE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45E31F-08B1-47D8-8F53-9364754913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EAA5C3-25CA-4F78-A35D-27F0912D92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AB76E5-B2C3-4085-B30C-622642FAC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5B70A5-B922-490F-98A8-5C644DBF10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ED27C9-0CE5-4ED6-B6D5-0872E69335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48EBF5-BD34-4D87-9DEC-3AB2FBAF3F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209DD6-D2DF-4F14-BBBE-AA667DDB1F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986EC8-193E-4DBA-A141-6A3E9127F2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8FEB4C-AC59-4949-AC8F-D7582F1856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952D25-F8C2-46EB-AC35-85B0D1EAFC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F6F35A-3CBF-48DB-B13A-60D6F85091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DDC613-C354-4FD7-A73D-0B1AC29E7D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8251DD-B7CB-4E03-915F-668691E62D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DCB668-B3F6-4749-BB3A-277E8738B6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E464FB-90C0-4C2C-8E17-AA5ED1256E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827170-C0EE-40BC-888E-8ED2CD75EE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7EAD93-587E-44E2-9DFE-F5341D714B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685FB6-F8E2-4FBB-A15D-C09349FB9B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DBCAAF-F948-447A-A699-0E8BAF6F3A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30BD93-29F7-4B17-8D7C-92D8A9242C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1D77D3-9CB7-4568-9A20-73E29A31CC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528331-67B0-430F-9A59-1A1E26B73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1264D4-B108-4334-88C1-E8AA0AC179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B282C3-590C-4DEC-826F-126F806749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CFB52F-20AF-4539-B825-D323F998F7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120169-5E49-443A-A854-2C3EEC7906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BA1B25-EA71-4412-BF6C-8929F6DE19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A62808-6C20-4E67-B67A-87E9D54405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FE042E-AAAD-4FDF-8A82-FC161C4945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1BFAC8-AB9F-4F57-9B19-6416AAB96E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437358-A3B4-40FA-8BF5-7C451B32EB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08F358-6164-4FE8-BCCF-12CAA107D8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2AFC5B-475F-4C15-828C-1010E9EDE0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69E3BB-AD94-4DCA-9CDF-DE16AFE8C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A6E11F-5F29-4830-A4B1-3196ADF5B2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BD890F-3A84-40D5-9350-54A9FDF011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6213EA-77D7-4545-A0F7-4E92F6D207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AC9B39C-B80E-4E1D-955A-588DFCEDB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2AE9416-EC9A-4533-B228-0B827A2877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4C19D18-93AE-4647-8534-30300D3450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A76364-8AFA-47A2-AC5E-2409E61FA7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B5B2F2C-D2CB-49D7-B27E-1AF61CD774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958CF7B-3886-4DF1-86BE-C493B887E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5661203-94FA-4D94-9ACC-999F58AC1E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A3E31C0-00C0-44EB-A732-B8C656AD1A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E485433-85C7-4064-96C6-4337E1FC98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CA30ED5-4800-4613-856F-7E4ADF3B94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52F8F8-4727-45D9-B303-3D8D87AEE9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699BB68-3BAE-4025-841C-BD2E5D1B93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5829619-C574-4C41-951F-D226D24468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95C4A8F-3410-406D-9BAC-460D63861F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3104C68-6E69-4D01-874C-3CF66540DA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1912533-33F2-4EA1-B051-659CF0D5A1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0FDE09B-651E-4D0C-A2EA-ACCC83D574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79B0B36-615E-4CE5-A871-86ABF69125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FA77CD0-B957-44E0-B44E-F60D73B211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A92938E-964E-4B8E-82DA-FCE80411F4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5C8EC84-3FB9-4BCD-91DF-4E8BBDDFD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0E0E2B0-3A49-464F-A523-8D7182AF44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2F247FD-1D71-47EE-958D-7893E59B4A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C6FF806-2287-47E3-9A06-4A4487CC1D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E3E9382-D246-48B9-AC5B-DC1E0468C1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F197799-15E4-41E2-ABDD-7652B92D7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8B4A23D-E947-4643-ACDF-7A6A4AA37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B396BC2-689E-4ED0-9BF5-8D6678569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55F66D-AAD1-407C-9171-96C21F00BE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644ED21-44DE-4D8F-8165-D6932C068B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72E4250-6122-4ACB-B6F0-F86806304B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0C3F40C-9D1B-475C-9A34-4E281E6FD0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E5D234A-5AAD-49B9-B158-04702CDD9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D42A2D9-70D5-43FE-8386-79A5CE7084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44B33AC-A63F-4A37-954A-C1B7DEC055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5677F7B-6E9A-4126-A135-D375F6BBAC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34858CE-6216-4BDB-8A2D-82BD889319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1CC27D3-22ED-4649-987E-D256D7E8F0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9D2AD32-5EE0-4836-AD44-D6048334E7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3200" spc="-1" strike="noStrike">
                <a:solidFill>
                  <a:srgbClr val="3a8c93"/>
                </a:solidFill>
                <a:latin typeface="Noto Sans"/>
              </a:rPr>
              <a:t>Ana başlık metnini düzenlemek için tıklayın</a:t>
            </a:r>
            <a:endParaRPr b="0" lang="tr-T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FB84214-FBBE-4130-A7A7-2F88435899F5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A69F8E0D-F26B-4C9A-9D08-12684F00041E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374C14F-6ACF-4C45-9ED2-C8E7D6199A16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1C1DCFA-BC28-4AD7-9859-75F33E5E4E93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4F35573-20B9-4683-9657-0476A41BFE71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968C0EA-9DD4-49C6-A1C2-BCA2FBB01A7C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D6B425D-9688-4814-AF58-8268F1F25873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8A04D8F1-7951-4704-8EF0-1C8FD72AD708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F54BCE1-D0E1-4F3C-9E38-3B27299E60CD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28F02D38-F8EF-4AA0-BCE5-0C54F37E2B2B}" type="slidenum">
              <a:rPr b="0" lang="tr-T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tr-TR" sz="7200" spc="-1" strike="noStrike">
                <a:solidFill>
                  <a:srgbClr val="ffffff"/>
                </a:solidFill>
                <a:latin typeface="Noto Sans"/>
              </a:rPr>
              <a:t>Dirty COW</a:t>
            </a:r>
            <a:br>
              <a:rPr sz="7200"/>
            </a:br>
            <a:r>
              <a:rPr b="1" lang="tr-TR" sz="7200" spc="-1" strike="noStrike">
                <a:solidFill>
                  <a:srgbClr val="ffffff"/>
                </a:solidFill>
                <a:latin typeface="Noto Sans"/>
              </a:rPr>
              <a:t>Güvenlik Açığı</a:t>
            </a:r>
            <a:endParaRPr b="0" lang="tr-TR" sz="7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tr-TR" sz="2200" spc="-1" strike="noStrike">
                <a:solidFill>
                  <a:srgbClr val="ffffff"/>
                </a:solidFill>
                <a:latin typeface="Noto Sans"/>
              </a:rPr>
              <a:t>Dr. Öğr. Üyesi ALPEREN EROĞLU</a:t>
            </a:r>
            <a:endParaRPr b="0" lang="tr-T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3" name=""/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3096360" y="1833840"/>
            <a:ext cx="388404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tr-TR" sz="4000" spc="-1" strike="noStrike">
                <a:solidFill>
                  <a:srgbClr val="ffffff"/>
                </a:solidFill>
                <a:latin typeface="Noto Sans"/>
              </a:rPr>
              <a:t>Dirty COW</a:t>
            </a:r>
            <a:endParaRPr b="0" lang="tr-TR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080000" y="2700000"/>
            <a:ext cx="8280000" cy="23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tr-TR" sz="1600" spc="-1" strike="noStrike">
                <a:solidFill>
                  <a:srgbClr val="ffffff"/>
                </a:solidFill>
                <a:latin typeface="Noto Sans"/>
              </a:rPr>
              <a:t>Açık kaynak kodlu yazılım geliştirme alanında lider olan şirket Red Hat, 2016 yılında Linux Kernelinde oldukça ciddi bir hatayla karşılaştığını duyurdu. Bahsi geçen hata Dirty COW (CVE-2016-5195) olarak adlandırıldı. Dirty COW adının verilmesinin sebebi, Linux Kernel mekanizmasında bulunan </a:t>
            </a:r>
            <a:r>
              <a:rPr b="1" lang="tr-TR" sz="1600" spc="-1" strike="noStrike">
                <a:solidFill>
                  <a:srgbClr val="ffffff"/>
                </a:solidFill>
                <a:latin typeface="Noto Sans"/>
              </a:rPr>
              <a:t>copy-on-write (COW).</a:t>
            </a:r>
            <a:r>
              <a:rPr b="0" lang="tr-TR" sz="1600" spc="-1" strike="noStrike">
                <a:solidFill>
                  <a:srgbClr val="ffffff"/>
                </a:solidFill>
                <a:latin typeface="Noto Sans"/>
              </a:rPr>
              <a:t> Hata ‘çok tehlikeli’ çünkü bu hata sayesinde saldırgan salt okunur belleğe/dosyaya yazma erişimi vermesine yarıyor.</a:t>
            </a:r>
            <a:endParaRPr b="0" lang="tr-TR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6" name=""/>
          <p:cNvSpPr/>
          <p:nvPr/>
        </p:nvSpPr>
        <p:spPr>
          <a:xfrm>
            <a:off x="4077720" y="133920"/>
            <a:ext cx="1920960" cy="1486080"/>
          </a:xfrm>
          <a:custGeom>
            <a:avLst/>
            <a:gdLst/>
            <a:ahLst/>
            <a:rect l="0" t="0" r="r" b="b"/>
            <a:pathLst>
              <a:path w="5336" h="4128">
                <a:moveTo>
                  <a:pt x="0" y="2670"/>
                </a:moveTo>
                <a:cubicBezTo>
                  <a:pt x="0" y="2604"/>
                  <a:pt x="22" y="2554"/>
                  <a:pt x="66" y="2519"/>
                </a:cubicBezTo>
                <a:cubicBezTo>
                  <a:pt x="100" y="2482"/>
                  <a:pt x="150" y="2463"/>
                  <a:pt x="216" y="2463"/>
                </a:cubicBezTo>
                <a:lnTo>
                  <a:pt x="729" y="2463"/>
                </a:lnTo>
                <a:cubicBezTo>
                  <a:pt x="788" y="2463"/>
                  <a:pt x="838" y="2482"/>
                  <a:pt x="877" y="2522"/>
                </a:cubicBezTo>
                <a:cubicBezTo>
                  <a:pt x="916" y="2561"/>
                  <a:pt x="936" y="2610"/>
                  <a:pt x="936" y="2670"/>
                </a:cubicBezTo>
                <a:cubicBezTo>
                  <a:pt x="936" y="2729"/>
                  <a:pt x="915" y="2779"/>
                  <a:pt x="874" y="2820"/>
                </a:cubicBezTo>
                <a:cubicBezTo>
                  <a:pt x="834" y="2861"/>
                  <a:pt x="785" y="2881"/>
                  <a:pt x="729" y="2881"/>
                </a:cubicBezTo>
                <a:lnTo>
                  <a:pt x="216" y="2881"/>
                </a:lnTo>
                <a:cubicBezTo>
                  <a:pt x="157" y="2881"/>
                  <a:pt x="106" y="2861"/>
                  <a:pt x="63" y="2820"/>
                </a:cubicBezTo>
                <a:cubicBezTo>
                  <a:pt x="21" y="2779"/>
                  <a:pt x="0" y="2729"/>
                  <a:pt x="0" y="2670"/>
                </a:cubicBezTo>
                <a:moveTo>
                  <a:pt x="226" y="3917"/>
                </a:moveTo>
                <a:cubicBezTo>
                  <a:pt x="226" y="3860"/>
                  <a:pt x="248" y="3810"/>
                  <a:pt x="292" y="3766"/>
                </a:cubicBezTo>
                <a:cubicBezTo>
                  <a:pt x="332" y="3729"/>
                  <a:pt x="382" y="3710"/>
                  <a:pt x="442" y="3710"/>
                </a:cubicBezTo>
                <a:lnTo>
                  <a:pt x="4899" y="3710"/>
                </a:lnTo>
                <a:cubicBezTo>
                  <a:pt x="4958" y="3710"/>
                  <a:pt x="5008" y="3729"/>
                  <a:pt x="5049" y="3769"/>
                </a:cubicBezTo>
                <a:cubicBezTo>
                  <a:pt x="5090" y="3808"/>
                  <a:pt x="5110" y="3856"/>
                  <a:pt x="5110" y="3914"/>
                </a:cubicBezTo>
                <a:cubicBezTo>
                  <a:pt x="5110" y="3972"/>
                  <a:pt x="5090" y="4022"/>
                  <a:pt x="5049" y="4065"/>
                </a:cubicBezTo>
                <a:cubicBezTo>
                  <a:pt x="5008" y="4107"/>
                  <a:pt x="4958" y="4128"/>
                  <a:pt x="4899" y="4128"/>
                </a:cubicBezTo>
                <a:lnTo>
                  <a:pt x="442" y="4128"/>
                </a:lnTo>
                <a:cubicBezTo>
                  <a:pt x="382" y="4128"/>
                  <a:pt x="331" y="4108"/>
                  <a:pt x="289" y="4067"/>
                </a:cubicBezTo>
                <a:cubicBezTo>
                  <a:pt x="247" y="4026"/>
                  <a:pt x="226" y="3976"/>
                  <a:pt x="226" y="3917"/>
                </a:cubicBezTo>
                <a:moveTo>
                  <a:pt x="729" y="936"/>
                </a:moveTo>
                <a:cubicBezTo>
                  <a:pt x="729" y="873"/>
                  <a:pt x="748" y="824"/>
                  <a:pt x="785" y="790"/>
                </a:cubicBezTo>
                <a:cubicBezTo>
                  <a:pt x="826" y="746"/>
                  <a:pt x="876" y="724"/>
                  <a:pt x="936" y="724"/>
                </a:cubicBezTo>
                <a:cubicBezTo>
                  <a:pt x="995" y="724"/>
                  <a:pt x="1045" y="746"/>
                  <a:pt x="1086" y="790"/>
                </a:cubicBezTo>
                <a:lnTo>
                  <a:pt x="1439" y="1147"/>
                </a:lnTo>
                <a:cubicBezTo>
                  <a:pt x="1483" y="1188"/>
                  <a:pt x="1505" y="1236"/>
                  <a:pt x="1505" y="1293"/>
                </a:cubicBezTo>
                <a:cubicBezTo>
                  <a:pt x="1505" y="1355"/>
                  <a:pt x="1485" y="1406"/>
                  <a:pt x="1446" y="1446"/>
                </a:cubicBezTo>
                <a:cubicBezTo>
                  <a:pt x="1407" y="1485"/>
                  <a:pt x="1357" y="1504"/>
                  <a:pt x="1298" y="1504"/>
                </a:cubicBezTo>
                <a:cubicBezTo>
                  <a:pt x="1244" y="1504"/>
                  <a:pt x="1196" y="1484"/>
                  <a:pt x="1152" y="1443"/>
                </a:cubicBezTo>
                <a:lnTo>
                  <a:pt x="785" y="1086"/>
                </a:lnTo>
                <a:cubicBezTo>
                  <a:pt x="748" y="1052"/>
                  <a:pt x="729" y="1001"/>
                  <a:pt x="729" y="936"/>
                </a:cubicBezTo>
                <a:moveTo>
                  <a:pt x="1363" y="2671"/>
                </a:moveTo>
                <a:cubicBezTo>
                  <a:pt x="1363" y="2884"/>
                  <a:pt x="1407" y="3075"/>
                  <a:pt x="1495" y="3245"/>
                </a:cubicBezTo>
                <a:cubicBezTo>
                  <a:pt x="1501" y="3266"/>
                  <a:pt x="1522" y="3277"/>
                  <a:pt x="1556" y="3277"/>
                </a:cubicBezTo>
                <a:lnTo>
                  <a:pt x="1961" y="3277"/>
                </a:lnTo>
                <a:cubicBezTo>
                  <a:pt x="1980" y="3277"/>
                  <a:pt x="1992" y="3272"/>
                  <a:pt x="1996" y="3261"/>
                </a:cubicBezTo>
                <a:cubicBezTo>
                  <a:pt x="2001" y="3250"/>
                  <a:pt x="1996" y="3237"/>
                  <a:pt x="1980" y="3221"/>
                </a:cubicBezTo>
                <a:cubicBezTo>
                  <a:pt x="1848" y="3061"/>
                  <a:pt x="1783" y="2878"/>
                  <a:pt x="1783" y="2671"/>
                </a:cubicBezTo>
                <a:cubicBezTo>
                  <a:pt x="1783" y="2426"/>
                  <a:pt x="1870" y="2218"/>
                  <a:pt x="2046" y="2047"/>
                </a:cubicBezTo>
                <a:cubicBezTo>
                  <a:pt x="2221" y="1876"/>
                  <a:pt x="2430" y="1791"/>
                  <a:pt x="2671" y="1791"/>
                </a:cubicBezTo>
                <a:cubicBezTo>
                  <a:pt x="2916" y="1791"/>
                  <a:pt x="3123" y="1876"/>
                  <a:pt x="3294" y="2047"/>
                </a:cubicBezTo>
                <a:cubicBezTo>
                  <a:pt x="3465" y="2218"/>
                  <a:pt x="3550" y="2426"/>
                  <a:pt x="3550" y="2671"/>
                </a:cubicBezTo>
                <a:cubicBezTo>
                  <a:pt x="3550" y="2881"/>
                  <a:pt x="3486" y="3064"/>
                  <a:pt x="3357" y="3221"/>
                </a:cubicBezTo>
                <a:cubicBezTo>
                  <a:pt x="3348" y="3237"/>
                  <a:pt x="3343" y="3246"/>
                  <a:pt x="3343" y="3249"/>
                </a:cubicBezTo>
                <a:cubicBezTo>
                  <a:pt x="3343" y="3255"/>
                  <a:pt x="3346" y="3262"/>
                  <a:pt x="3350" y="3268"/>
                </a:cubicBezTo>
                <a:cubicBezTo>
                  <a:pt x="3355" y="3274"/>
                  <a:pt x="3364" y="3277"/>
                  <a:pt x="3376" y="3277"/>
                </a:cubicBezTo>
                <a:lnTo>
                  <a:pt x="3789" y="3277"/>
                </a:lnTo>
                <a:cubicBezTo>
                  <a:pt x="3811" y="3277"/>
                  <a:pt x="3829" y="3266"/>
                  <a:pt x="3841" y="3245"/>
                </a:cubicBezTo>
                <a:cubicBezTo>
                  <a:pt x="3932" y="3072"/>
                  <a:pt x="3977" y="2881"/>
                  <a:pt x="3977" y="2671"/>
                </a:cubicBezTo>
                <a:cubicBezTo>
                  <a:pt x="3977" y="2435"/>
                  <a:pt x="3918" y="2218"/>
                  <a:pt x="3801" y="2017"/>
                </a:cubicBezTo>
                <a:cubicBezTo>
                  <a:pt x="3683" y="1816"/>
                  <a:pt x="3524" y="1657"/>
                  <a:pt x="3324" y="1540"/>
                </a:cubicBezTo>
                <a:cubicBezTo>
                  <a:pt x="3123" y="1422"/>
                  <a:pt x="2905" y="1363"/>
                  <a:pt x="2670" y="1363"/>
                </a:cubicBezTo>
                <a:cubicBezTo>
                  <a:pt x="2435" y="1363"/>
                  <a:pt x="2217" y="1422"/>
                  <a:pt x="2017" y="1540"/>
                </a:cubicBezTo>
                <a:cubicBezTo>
                  <a:pt x="1816" y="1657"/>
                  <a:pt x="1657" y="1816"/>
                  <a:pt x="1540" y="2017"/>
                </a:cubicBezTo>
                <a:cubicBezTo>
                  <a:pt x="1422" y="2218"/>
                  <a:pt x="1363" y="2435"/>
                  <a:pt x="1363" y="2671"/>
                </a:cubicBezTo>
                <a:moveTo>
                  <a:pt x="2460" y="729"/>
                </a:moveTo>
                <a:lnTo>
                  <a:pt x="2460" y="216"/>
                </a:lnTo>
                <a:cubicBezTo>
                  <a:pt x="2460" y="157"/>
                  <a:pt x="2480" y="106"/>
                  <a:pt x="2521" y="64"/>
                </a:cubicBezTo>
                <a:cubicBezTo>
                  <a:pt x="2561" y="21"/>
                  <a:pt x="2611" y="0"/>
                  <a:pt x="2669" y="0"/>
                </a:cubicBezTo>
                <a:cubicBezTo>
                  <a:pt x="2727" y="0"/>
                  <a:pt x="2778" y="21"/>
                  <a:pt x="2821" y="64"/>
                </a:cubicBezTo>
                <a:cubicBezTo>
                  <a:pt x="2865" y="106"/>
                  <a:pt x="2887" y="157"/>
                  <a:pt x="2887" y="216"/>
                </a:cubicBezTo>
                <a:lnTo>
                  <a:pt x="2887" y="729"/>
                </a:lnTo>
                <a:cubicBezTo>
                  <a:pt x="2887" y="788"/>
                  <a:pt x="2865" y="839"/>
                  <a:pt x="2821" y="881"/>
                </a:cubicBezTo>
                <a:cubicBezTo>
                  <a:pt x="2778" y="924"/>
                  <a:pt x="2727" y="945"/>
                  <a:pt x="2669" y="945"/>
                </a:cubicBezTo>
                <a:cubicBezTo>
                  <a:pt x="2611" y="945"/>
                  <a:pt x="2561" y="924"/>
                  <a:pt x="2521" y="881"/>
                </a:cubicBezTo>
                <a:cubicBezTo>
                  <a:pt x="2480" y="839"/>
                  <a:pt x="2460" y="788"/>
                  <a:pt x="2460" y="729"/>
                </a:cubicBezTo>
                <a:moveTo>
                  <a:pt x="3836" y="1293"/>
                </a:moveTo>
                <a:cubicBezTo>
                  <a:pt x="3836" y="1233"/>
                  <a:pt x="3857" y="1185"/>
                  <a:pt x="3898" y="1147"/>
                </a:cubicBezTo>
                <a:lnTo>
                  <a:pt x="4250" y="790"/>
                </a:lnTo>
                <a:cubicBezTo>
                  <a:pt x="4291" y="746"/>
                  <a:pt x="4341" y="724"/>
                  <a:pt x="4401" y="724"/>
                </a:cubicBezTo>
                <a:cubicBezTo>
                  <a:pt x="4463" y="724"/>
                  <a:pt x="4514" y="744"/>
                  <a:pt x="4553" y="785"/>
                </a:cubicBezTo>
                <a:cubicBezTo>
                  <a:pt x="4592" y="826"/>
                  <a:pt x="4612" y="876"/>
                  <a:pt x="4612" y="936"/>
                </a:cubicBezTo>
                <a:cubicBezTo>
                  <a:pt x="4612" y="998"/>
                  <a:pt x="4595" y="1049"/>
                  <a:pt x="4560" y="1086"/>
                </a:cubicBezTo>
                <a:lnTo>
                  <a:pt x="4189" y="1443"/>
                </a:lnTo>
                <a:cubicBezTo>
                  <a:pt x="4148" y="1481"/>
                  <a:pt x="4100" y="1500"/>
                  <a:pt x="4043" y="1500"/>
                </a:cubicBezTo>
                <a:cubicBezTo>
                  <a:pt x="3981" y="1500"/>
                  <a:pt x="3931" y="1481"/>
                  <a:pt x="3893" y="1443"/>
                </a:cubicBezTo>
                <a:cubicBezTo>
                  <a:pt x="3855" y="1406"/>
                  <a:pt x="3836" y="1356"/>
                  <a:pt x="3836" y="1293"/>
                </a:cubicBezTo>
                <a:moveTo>
                  <a:pt x="4405" y="2670"/>
                </a:moveTo>
                <a:cubicBezTo>
                  <a:pt x="4405" y="2604"/>
                  <a:pt x="4426" y="2554"/>
                  <a:pt x="4466" y="2519"/>
                </a:cubicBezTo>
                <a:cubicBezTo>
                  <a:pt x="4501" y="2482"/>
                  <a:pt x="4548" y="2463"/>
                  <a:pt x="4607" y="2463"/>
                </a:cubicBezTo>
                <a:lnTo>
                  <a:pt x="5120" y="2463"/>
                </a:lnTo>
                <a:cubicBezTo>
                  <a:pt x="5179" y="2463"/>
                  <a:pt x="5230" y="2482"/>
                  <a:pt x="5272" y="2522"/>
                </a:cubicBezTo>
                <a:cubicBezTo>
                  <a:pt x="5315" y="2561"/>
                  <a:pt x="5336" y="2610"/>
                  <a:pt x="5336" y="2670"/>
                </a:cubicBezTo>
                <a:cubicBezTo>
                  <a:pt x="5336" y="2729"/>
                  <a:pt x="5315" y="2779"/>
                  <a:pt x="5272" y="2820"/>
                </a:cubicBezTo>
                <a:cubicBezTo>
                  <a:pt x="5230" y="2861"/>
                  <a:pt x="5179" y="2881"/>
                  <a:pt x="5120" y="2881"/>
                </a:cubicBezTo>
                <a:lnTo>
                  <a:pt x="4607" y="2881"/>
                </a:lnTo>
                <a:cubicBezTo>
                  <a:pt x="4551" y="2881"/>
                  <a:pt x="4503" y="2861"/>
                  <a:pt x="4464" y="2820"/>
                </a:cubicBezTo>
                <a:cubicBezTo>
                  <a:pt x="4425" y="2779"/>
                  <a:pt x="4405" y="2729"/>
                  <a:pt x="4405" y="267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3240000" cy="3634200"/>
          </a:xfrm>
          <a:prstGeom prst="rect">
            <a:avLst/>
          </a:prstGeom>
          <a:ln w="0">
            <a:noFill/>
          </a:ln>
        </p:spPr>
      </p:pic>
      <p:sp>
        <p:nvSpPr>
          <p:cNvPr id="468" name=""/>
          <p:cNvSpPr txBox="1"/>
          <p:nvPr/>
        </p:nvSpPr>
        <p:spPr>
          <a:xfrm>
            <a:off x="3780000" y="1800000"/>
            <a:ext cx="594000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tr-TR" sz="1600" spc="-1" strike="noStrike">
                <a:solidFill>
                  <a:srgbClr val="666666"/>
                </a:solidFill>
                <a:latin typeface="Noto Sans"/>
                <a:ea typeface="Nimbus Sans"/>
              </a:rPr>
              <a:t> </a:t>
            </a:r>
            <a:r>
              <a:rPr b="1" lang="tr-TR" sz="1600" spc="-1" strike="noStrike">
                <a:solidFill>
                  <a:srgbClr val="666666"/>
                </a:solidFill>
                <a:latin typeface="Noto Sans"/>
                <a:ea typeface="Nimbus Sans"/>
              </a:rPr>
              <a:t>Azimuth Security firmasının kıdemli güvenlik araştırmacılarından Dan Rosenberg, bulunan bu hatanın Linux sistemlerinde şimdiye kadar bulunmuş en tehlikeli hata olduğunu açıkladı. </a:t>
            </a:r>
            <a:r>
              <a:rPr b="1" lang="tr-TR" sz="1600" spc="-1" strike="noStrike">
                <a:solidFill>
                  <a:srgbClr val="666666"/>
                </a:solidFill>
                <a:latin typeface="Noto Sans"/>
              </a:rPr>
              <a:t>Herhangi bir saldırgan sistemin salt okunur dosyalarına yazma erişimi sağlayarak hatadan faydalanabilir. Dirty Cow aynı zamanda shell erişimi sağlayan Web Hosting servis sağlayıcılarına karşı da kullanılabilir.</a:t>
            </a:r>
            <a:endParaRPr b="1" lang="tr-TR" sz="16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"/>
          <p:cNvSpPr txBox="1"/>
          <p:nvPr/>
        </p:nvSpPr>
        <p:spPr>
          <a:xfrm>
            <a:off x="180000" y="1839960"/>
            <a:ext cx="3960000" cy="248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tr-TR" sz="1400" spc="-1" strike="noStrike">
                <a:solidFill>
                  <a:srgbClr val="000000"/>
                </a:solidFill>
                <a:latin typeface="Noto Sans"/>
              </a:rPr>
              <a:t>Araştırmalarda web sunucuların büyük çoğunluğunu linux tabanlı işletim sistemleri oluşturmaktadır. Linux sunucular %68 ile ilk sırada yer almaktadır. Geri kalanı Windows ve diğer sunucular oluşturmaktadır.</a:t>
            </a:r>
            <a:endParaRPr b="1" lang="tr-TR" sz="14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4320000" y="306000"/>
            <a:ext cx="5400000" cy="51264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"/>
          <p:cNvSpPr txBox="1"/>
          <p:nvPr/>
        </p:nvSpPr>
        <p:spPr>
          <a:xfrm>
            <a:off x="180000" y="2160000"/>
            <a:ext cx="3960000" cy="28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tr-TR" sz="1400" spc="-1" strike="noStrike">
                <a:solidFill>
                  <a:srgbClr val="000000"/>
                </a:solidFill>
                <a:latin typeface="Noto Sans"/>
              </a:rPr>
              <a:t>Linux sunucuların oluşturduğu bu yüzdelik dilimde bir çoğu güncel olmadığı için %65 lik kısımda güvenlik açıkları halen bulunmaktadır.</a:t>
            </a:r>
            <a:endParaRPr b="1" lang="tr-TR" sz="14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4320000" y="307080"/>
            <a:ext cx="5400000" cy="51264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9068400" cy="16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tr-TR" sz="9600" spc="999" strike="noStrike">
                <a:solidFill>
                  <a:srgbClr val="ffffff"/>
                </a:solidFill>
                <a:latin typeface="Noto Sans"/>
              </a:rPr>
              <a:t>Teşekkürler</a:t>
            </a:r>
            <a:endParaRPr b="0" lang="tr-TR" sz="96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234360" y="5040000"/>
            <a:ext cx="39056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1800" spc="-1" strike="noStrike">
                <a:solidFill>
                  <a:srgbClr val="eeeeee"/>
                </a:solidFill>
                <a:latin typeface="Noto Sans"/>
              </a:rPr>
              <a:t>Bayram YARIM - 18010011067</a:t>
            </a:r>
            <a:endParaRPr b="0" lang="tr-TR" sz="18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2022-12-29T13:49:00Z</dcterms:created>
  <dc:creator/>
  <dc:description/>
  <dc:language>tr-TR</dc:language>
  <cp:lastModifiedBy/>
  <dcterms:modified xsi:type="dcterms:W3CDTF">2022-12-29T14:21:17Z</dcterms:modified>
  <cp:revision>3</cp:revision>
  <dc:subject/>
  <dc:title>Freshes</dc:title>
</cp:coreProperties>
</file>