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x="10077450" cy="566896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4"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5"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7"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8"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9"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0"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2"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3"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4"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5"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6"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7"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18B2A62-B92C-413E-B5D9-AC8174D6B1E9}" type="slidenum">
              <a:t>&lt;#&gt;</a:t>
            </a:fld>
          </a:p>
        </p:txBody>
      </p:sp>
      <p:sp>
        <p:nvSpPr>
          <p:cNvPr id="4" name="PlaceHolder 3"/>
          <p:cNvSpPr>
            <a:spLocks noGrp="1"/>
          </p:cNvSpPr>
          <p:nvPr>
            <p:ph type="dt" idx="3"/>
          </p:nvPr>
        </p:nvSpPr>
        <p:spPr/>
        <p:txBody>
          <a:bodyPr/>
          <a:p>
            <a:r>
              <a:rPr lang="tr-T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45"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5391157-EC91-4F08-A00F-26B3D256E908}"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47"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6EE32B2-0F68-4CC0-945E-3E120ABE9E69}"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49"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0"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02C2618-EFBA-4532-8B36-0A5C86B5C86A}" type="slidenum">
              <a:t>&lt;#&gt;</a:t>
            </a:fld>
          </a:p>
        </p:txBody>
      </p:sp>
      <p:sp>
        <p:nvSpPr>
          <p:cNvPr id="7" name="PlaceHolder 6"/>
          <p:cNvSpPr>
            <a:spLocks noGrp="1"/>
          </p:cNvSpPr>
          <p:nvPr>
            <p:ph type="dt" idx="3"/>
          </p:nvPr>
        </p:nvSpPr>
        <p:spPr/>
        <p:txBody>
          <a:bodyPr/>
          <a:p>
            <a:r>
              <a:rPr lang="tr-T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A7295BE-DC82-4A90-AADC-F662A24C3AE5}" type="slidenum">
              <a:t>&lt;#&gt;</a:t>
            </a:fld>
          </a:p>
        </p:txBody>
      </p:sp>
      <p:sp>
        <p:nvSpPr>
          <p:cNvPr id="5" name="PlaceHolder 4"/>
          <p:cNvSpPr>
            <a:spLocks noGrp="1"/>
          </p:cNvSpPr>
          <p:nvPr>
            <p:ph type="dt" idx="3"/>
          </p:nvPr>
        </p:nvSpPr>
        <p:spPr/>
        <p:txBody>
          <a:bodyPr/>
          <a:p>
            <a:r>
              <a:rPr lang="tr-T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28F1D99-3996-42C8-A052-B2BD7EBB5DB9}" type="slidenum">
              <a:t>&lt;#&gt;</a:t>
            </a:fld>
          </a:p>
        </p:txBody>
      </p:sp>
      <p:sp>
        <p:nvSpPr>
          <p:cNvPr id="5" name="PlaceHolder 4"/>
          <p:cNvSpPr>
            <a:spLocks noGrp="1"/>
          </p:cNvSpPr>
          <p:nvPr>
            <p:ph type="dt" idx="3"/>
          </p:nvPr>
        </p:nvSpPr>
        <p:spPr/>
        <p:txBody>
          <a:bodyPr/>
          <a:p>
            <a:r>
              <a:rPr lang="tr-T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54"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5"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6"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95AF711-D26C-4BCE-96D7-5E1C3B769499}"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58"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9"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0"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C67FCD2-EC3A-493C-8BF7-070892C7C51B}"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2"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3"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4"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B5E1652-EC28-4BD6-A853-6EF3ABE85D9A}"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6"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7"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9B27EE4-4424-44F8-814C-12450D508DDB}" type="slidenum">
              <a:t>&lt;#&gt;</a:t>
            </a:fld>
          </a:p>
        </p:txBody>
      </p:sp>
      <p:sp>
        <p:nvSpPr>
          <p:cNvPr id="7" name="PlaceHolder 6"/>
          <p:cNvSpPr>
            <a:spLocks noGrp="1"/>
          </p:cNvSpPr>
          <p:nvPr>
            <p:ph type="dt" idx="3"/>
          </p:nvPr>
        </p:nvSpPr>
        <p:spPr/>
        <p:txBody>
          <a:bodyPr/>
          <a:p>
            <a:r>
              <a:rPr lang="tr-T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9"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0"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1"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2"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9F35F7F-0D0E-42ED-9DB7-9DA1D2CE1B2D}" type="slidenum">
              <a:t>&lt;#&gt;</a:t>
            </a:fld>
          </a:p>
        </p:txBody>
      </p:sp>
      <p:sp>
        <p:nvSpPr>
          <p:cNvPr id="9" name="PlaceHolder 8"/>
          <p:cNvSpPr>
            <a:spLocks noGrp="1"/>
          </p:cNvSpPr>
          <p:nvPr>
            <p:ph type="dt" idx="3"/>
          </p:nvPr>
        </p:nvSpPr>
        <p:spPr/>
        <p:txBody>
          <a:bodyPr/>
          <a:p>
            <a:r>
              <a:rPr lang="tr-T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74"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5"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6"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7"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8"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9"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1A3337C-1B81-4321-884A-B5F3D336DB70}" type="slidenum">
              <a:t>&lt;#&gt;</a:t>
            </a:fld>
          </a:p>
        </p:txBody>
      </p:sp>
      <p:sp>
        <p:nvSpPr>
          <p:cNvPr id="11" name="PlaceHolder 10"/>
          <p:cNvSpPr>
            <a:spLocks noGrp="1"/>
          </p:cNvSpPr>
          <p:nvPr>
            <p:ph type="dt" idx="3"/>
          </p:nvPr>
        </p:nvSpPr>
        <p:spPr/>
        <p:txBody>
          <a:bodyPr/>
          <a:p>
            <a:r>
              <a:rPr lang="tr-T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B40D687-D100-490E-A919-1530E69A7A94}" type="slidenum">
              <a:t>&lt;#&gt;</a:t>
            </a:fld>
          </a:p>
        </p:txBody>
      </p:sp>
      <p:sp>
        <p:nvSpPr>
          <p:cNvPr id="4" name="PlaceHolder 3"/>
          <p:cNvSpPr>
            <a:spLocks noGrp="1"/>
          </p:cNvSpPr>
          <p:nvPr>
            <p:ph type="dt" idx="6"/>
          </p:nvPr>
        </p:nvSpPr>
        <p:spPr/>
        <p:txBody>
          <a:bodyPr/>
          <a:p>
            <a:r>
              <a:rPr lang="tr-T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87"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0671D7A-FA87-4300-8643-66FB4E33AD24}" type="slidenum">
              <a:t>&lt;#&gt;</a:t>
            </a:fld>
          </a:p>
        </p:txBody>
      </p:sp>
      <p:sp>
        <p:nvSpPr>
          <p:cNvPr id="6" name="PlaceHolder 5"/>
          <p:cNvSpPr>
            <a:spLocks noGrp="1"/>
          </p:cNvSpPr>
          <p:nvPr>
            <p:ph type="dt" idx="6"/>
          </p:nvPr>
        </p:nvSpPr>
        <p:spPr/>
        <p:txBody>
          <a:bodyPr/>
          <a:p>
            <a:r>
              <a:rPr lang="tr-T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89"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9C6A6C0-B28C-4BCC-9149-57F2C43EAF39}" type="slidenum">
              <a:t>&lt;#&gt;</a:t>
            </a:fld>
          </a:p>
        </p:txBody>
      </p:sp>
      <p:sp>
        <p:nvSpPr>
          <p:cNvPr id="6" name="PlaceHolder 5"/>
          <p:cNvSpPr>
            <a:spLocks noGrp="1"/>
          </p:cNvSpPr>
          <p:nvPr>
            <p:ph type="dt" idx="6"/>
          </p:nvPr>
        </p:nvSpPr>
        <p:spPr/>
        <p:txBody>
          <a:bodyPr/>
          <a:p>
            <a:r>
              <a:rPr lang="tr-T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91"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2"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D0275ED-0DAC-4261-8C9C-CB551E645D0A}" type="slidenum">
              <a:t>&lt;#&gt;</a:t>
            </a:fld>
          </a:p>
        </p:txBody>
      </p:sp>
      <p:sp>
        <p:nvSpPr>
          <p:cNvPr id="7" name="PlaceHolder 6"/>
          <p:cNvSpPr>
            <a:spLocks noGrp="1"/>
          </p:cNvSpPr>
          <p:nvPr>
            <p:ph type="dt" idx="6"/>
          </p:nvPr>
        </p:nvSpPr>
        <p:spPr/>
        <p:txBody>
          <a:bodyPr/>
          <a:p>
            <a:r>
              <a:rPr lang="tr-T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79DF0B2-FCD2-4370-BF6E-705A5A06309F}" type="slidenum">
              <a:t>&lt;#&gt;</a:t>
            </a:fld>
          </a:p>
        </p:txBody>
      </p:sp>
      <p:sp>
        <p:nvSpPr>
          <p:cNvPr id="5" name="PlaceHolder 4"/>
          <p:cNvSpPr>
            <a:spLocks noGrp="1"/>
          </p:cNvSpPr>
          <p:nvPr>
            <p:ph type="dt" idx="6"/>
          </p:nvPr>
        </p:nvSpPr>
        <p:spPr/>
        <p:txBody>
          <a:bodyPr/>
          <a:p>
            <a:r>
              <a:rPr lang="tr-T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5"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48E8F5A-177B-450A-86B2-1702D8F9B119}" type="slidenum">
              <a:t>&lt;#&gt;</a:t>
            </a:fld>
          </a:p>
        </p:txBody>
      </p:sp>
      <p:sp>
        <p:nvSpPr>
          <p:cNvPr id="5" name="PlaceHolder 4"/>
          <p:cNvSpPr>
            <a:spLocks noGrp="1"/>
          </p:cNvSpPr>
          <p:nvPr>
            <p:ph type="dt" idx="6"/>
          </p:nvPr>
        </p:nvSpPr>
        <p:spPr/>
        <p:txBody>
          <a:bodyPr/>
          <a:p>
            <a:r>
              <a:rPr lang="tr-T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96"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7"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8"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BD2FA65-E76E-4284-98D2-BBC9C9F36C9B}" type="slidenum">
              <a:t>&lt;#&gt;</a:t>
            </a:fld>
          </a:p>
        </p:txBody>
      </p:sp>
      <p:sp>
        <p:nvSpPr>
          <p:cNvPr id="8" name="PlaceHolder 7"/>
          <p:cNvSpPr>
            <a:spLocks noGrp="1"/>
          </p:cNvSpPr>
          <p:nvPr>
            <p:ph type="dt" idx="6"/>
          </p:nvPr>
        </p:nvSpPr>
        <p:spPr/>
        <p:txBody>
          <a:bodyPr/>
          <a:p>
            <a:r>
              <a:rPr lang="tr-T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00"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01"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02"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A94AE7D-5D01-4E6D-909B-B901DBB018F7}" type="slidenum">
              <a:t>&lt;#&gt;</a:t>
            </a:fld>
          </a:p>
        </p:txBody>
      </p:sp>
      <p:sp>
        <p:nvSpPr>
          <p:cNvPr id="8" name="PlaceHolder 7"/>
          <p:cNvSpPr>
            <a:spLocks noGrp="1"/>
          </p:cNvSpPr>
          <p:nvPr>
            <p:ph type="dt" idx="6"/>
          </p:nvPr>
        </p:nvSpPr>
        <p:spPr/>
        <p:txBody>
          <a:bodyPr/>
          <a:p>
            <a:r>
              <a:rPr lang="tr-T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04"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05"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06"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92CC948-7055-43C0-9153-8E4DF66BD46B}" type="slidenum">
              <a:t>&lt;#&gt;</a:t>
            </a:fld>
          </a:p>
        </p:txBody>
      </p:sp>
      <p:sp>
        <p:nvSpPr>
          <p:cNvPr id="8" name="PlaceHolder 7"/>
          <p:cNvSpPr>
            <a:spLocks noGrp="1"/>
          </p:cNvSpPr>
          <p:nvPr>
            <p:ph type="dt" idx="6"/>
          </p:nvPr>
        </p:nvSpPr>
        <p:spPr/>
        <p:txBody>
          <a:bodyPr/>
          <a:p>
            <a:r>
              <a:rPr lang="tr-T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08"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09"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9B9451F-BC0B-4820-AD70-CA63CBEC2351}" type="slidenum">
              <a:t>&lt;#&gt;</a:t>
            </a:fld>
          </a:p>
        </p:txBody>
      </p:sp>
      <p:sp>
        <p:nvSpPr>
          <p:cNvPr id="7" name="PlaceHolder 6"/>
          <p:cNvSpPr>
            <a:spLocks noGrp="1"/>
          </p:cNvSpPr>
          <p:nvPr>
            <p:ph type="dt" idx="6"/>
          </p:nvPr>
        </p:nvSpPr>
        <p:spPr/>
        <p:txBody>
          <a:bodyPr/>
          <a:p>
            <a:r>
              <a:rPr lang="tr-T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11"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12"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13"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14"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D6C6445F-75B8-41CD-9B44-254723B01BD3}" type="slidenum">
              <a:t>&lt;#&gt;</a:t>
            </a:fld>
          </a:p>
        </p:txBody>
      </p:sp>
      <p:sp>
        <p:nvSpPr>
          <p:cNvPr id="9" name="PlaceHolder 8"/>
          <p:cNvSpPr>
            <a:spLocks noGrp="1"/>
          </p:cNvSpPr>
          <p:nvPr>
            <p:ph type="dt" idx="6"/>
          </p:nvPr>
        </p:nvSpPr>
        <p:spPr/>
        <p:txBody>
          <a:bodyPr/>
          <a:p>
            <a:r>
              <a:rPr lang="tr-T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16"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17"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18"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19"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20"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21"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39AC651-76E3-46C5-89F3-9153FFD7F1B9}" type="slidenum">
              <a:t>&lt;#&gt;</a:t>
            </a:fld>
          </a:p>
        </p:txBody>
      </p:sp>
      <p:sp>
        <p:nvSpPr>
          <p:cNvPr id="11" name="PlaceHolder 10"/>
          <p:cNvSpPr>
            <a:spLocks noGrp="1"/>
          </p:cNvSpPr>
          <p:nvPr>
            <p:ph type="dt" idx="6"/>
          </p:nvPr>
        </p:nvSpPr>
        <p:spPr/>
        <p:txBody>
          <a:bodyPr/>
          <a:p>
            <a:r>
              <a:rPr lang="tr-T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B134A37-E158-487F-A0CD-40A8D3F8A262}" type="slidenum">
              <a:t>&lt;#&gt;</a:t>
            </a:fld>
          </a:p>
        </p:txBody>
      </p:sp>
      <p:sp>
        <p:nvSpPr>
          <p:cNvPr id="4" name="PlaceHolder 3"/>
          <p:cNvSpPr>
            <a:spLocks noGrp="1"/>
          </p:cNvSpPr>
          <p:nvPr>
            <p:ph type="dt" idx="9"/>
          </p:nvPr>
        </p:nvSpPr>
        <p:spPr/>
        <p:txBody>
          <a:bodyPr/>
          <a:p>
            <a:r>
              <a:rPr lang="tr-TR"/>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29"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3316C31-D476-4D29-AA73-F835483B9746}" type="slidenum">
              <a:t>&lt;#&gt;</a:t>
            </a:fld>
          </a:p>
        </p:txBody>
      </p:sp>
      <p:sp>
        <p:nvSpPr>
          <p:cNvPr id="6" name="PlaceHolder 5"/>
          <p:cNvSpPr>
            <a:spLocks noGrp="1"/>
          </p:cNvSpPr>
          <p:nvPr>
            <p:ph type="dt" idx="9"/>
          </p:nvPr>
        </p:nvSpPr>
        <p:spPr/>
        <p:txBody>
          <a:bodyPr/>
          <a:p>
            <a:r>
              <a:rPr lang="tr-TR"/>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31"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A8BEC05-3518-4D42-9B71-7A46283DDCD2}" type="slidenum">
              <a:t>&lt;#&gt;</a:t>
            </a:fld>
          </a:p>
        </p:txBody>
      </p:sp>
      <p:sp>
        <p:nvSpPr>
          <p:cNvPr id="6" name="PlaceHolder 5"/>
          <p:cNvSpPr>
            <a:spLocks noGrp="1"/>
          </p:cNvSpPr>
          <p:nvPr>
            <p:ph type="dt" idx="9"/>
          </p:nvPr>
        </p:nvSpPr>
        <p:spPr/>
        <p:txBody>
          <a:bodyPr/>
          <a:p>
            <a:r>
              <a:rPr lang="tr-T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7"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8"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33"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34"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F9675A5-B2AA-4169-9F04-AAC6645BC495}" type="slidenum">
              <a:t>&lt;#&gt;</a:t>
            </a:fld>
          </a:p>
        </p:txBody>
      </p:sp>
      <p:sp>
        <p:nvSpPr>
          <p:cNvPr id="7" name="PlaceHolder 6"/>
          <p:cNvSpPr>
            <a:spLocks noGrp="1"/>
          </p:cNvSpPr>
          <p:nvPr>
            <p:ph type="dt" idx="9"/>
          </p:nvPr>
        </p:nvSpPr>
        <p:spPr/>
        <p:txBody>
          <a:bodyPr/>
          <a:p>
            <a:r>
              <a:rPr lang="tr-TR"/>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96F7314-CB9F-49AA-98D7-B76BF80B3B4E}" type="slidenum">
              <a:t>&lt;#&gt;</a:t>
            </a:fld>
          </a:p>
        </p:txBody>
      </p:sp>
      <p:sp>
        <p:nvSpPr>
          <p:cNvPr id="5" name="PlaceHolder 4"/>
          <p:cNvSpPr>
            <a:spLocks noGrp="1"/>
          </p:cNvSpPr>
          <p:nvPr>
            <p:ph type="dt" idx="9"/>
          </p:nvPr>
        </p:nvSpPr>
        <p:spPr/>
        <p:txBody>
          <a:bodyPr/>
          <a:p>
            <a:r>
              <a:rPr lang="tr-TR"/>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B5EFF71-BEDA-48C0-8A22-A0BCF723C0ED}" type="slidenum">
              <a:t>&lt;#&gt;</a:t>
            </a:fld>
          </a:p>
        </p:txBody>
      </p:sp>
      <p:sp>
        <p:nvSpPr>
          <p:cNvPr id="5" name="PlaceHolder 4"/>
          <p:cNvSpPr>
            <a:spLocks noGrp="1"/>
          </p:cNvSpPr>
          <p:nvPr>
            <p:ph type="dt" idx="9"/>
          </p:nvPr>
        </p:nvSpPr>
        <p:spPr/>
        <p:txBody>
          <a:bodyPr/>
          <a:p>
            <a:r>
              <a:rPr lang="tr-TR"/>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38"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39"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40"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6AA57C7-8DDA-4B59-A920-629F87413F7D}" type="slidenum">
              <a:t>&lt;#&gt;</a:t>
            </a:fld>
          </a:p>
        </p:txBody>
      </p:sp>
      <p:sp>
        <p:nvSpPr>
          <p:cNvPr id="8" name="PlaceHolder 7"/>
          <p:cNvSpPr>
            <a:spLocks noGrp="1"/>
          </p:cNvSpPr>
          <p:nvPr>
            <p:ph type="dt" idx="9"/>
          </p:nvPr>
        </p:nvSpPr>
        <p:spPr/>
        <p:txBody>
          <a:bodyPr/>
          <a:p>
            <a:r>
              <a:rPr lang="tr-TR"/>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42"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43"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44"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E1B1CCB-443B-403A-9422-29FF7CC45EBC}" type="slidenum">
              <a:t>&lt;#&gt;</a:t>
            </a:fld>
          </a:p>
        </p:txBody>
      </p:sp>
      <p:sp>
        <p:nvSpPr>
          <p:cNvPr id="8" name="PlaceHolder 7"/>
          <p:cNvSpPr>
            <a:spLocks noGrp="1"/>
          </p:cNvSpPr>
          <p:nvPr>
            <p:ph type="dt" idx="9"/>
          </p:nvPr>
        </p:nvSpPr>
        <p:spPr/>
        <p:txBody>
          <a:bodyPr/>
          <a:p>
            <a:r>
              <a:rPr lang="tr-TR"/>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46"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47"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48"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4326A12-DD41-4397-B56C-091CFDF5AA0A}" type="slidenum">
              <a:t>&lt;#&gt;</a:t>
            </a:fld>
          </a:p>
        </p:txBody>
      </p:sp>
      <p:sp>
        <p:nvSpPr>
          <p:cNvPr id="8" name="PlaceHolder 7"/>
          <p:cNvSpPr>
            <a:spLocks noGrp="1"/>
          </p:cNvSpPr>
          <p:nvPr>
            <p:ph type="dt" idx="9"/>
          </p:nvPr>
        </p:nvSpPr>
        <p:spPr/>
        <p:txBody>
          <a:bodyPr/>
          <a:p>
            <a:r>
              <a:rPr lang="tr-TR"/>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50"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51"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25B7969-C9CF-4C08-B45A-FA3B883A2656}" type="slidenum">
              <a:t>&lt;#&gt;</a:t>
            </a:fld>
          </a:p>
        </p:txBody>
      </p:sp>
      <p:sp>
        <p:nvSpPr>
          <p:cNvPr id="7" name="PlaceHolder 6"/>
          <p:cNvSpPr>
            <a:spLocks noGrp="1"/>
          </p:cNvSpPr>
          <p:nvPr>
            <p:ph type="dt" idx="9"/>
          </p:nvPr>
        </p:nvSpPr>
        <p:spPr/>
        <p:txBody>
          <a:bodyPr/>
          <a:p>
            <a:r>
              <a:rPr lang="tr-TR"/>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53"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54"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55"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56"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BCEFBA4F-36DF-4ECD-9ACE-2563590FAE46}" type="slidenum">
              <a:t>&lt;#&gt;</a:t>
            </a:fld>
          </a:p>
        </p:txBody>
      </p:sp>
      <p:sp>
        <p:nvSpPr>
          <p:cNvPr id="9" name="PlaceHolder 8"/>
          <p:cNvSpPr>
            <a:spLocks noGrp="1"/>
          </p:cNvSpPr>
          <p:nvPr>
            <p:ph type="dt" idx="9"/>
          </p:nvPr>
        </p:nvSpPr>
        <p:spPr/>
        <p:txBody>
          <a:bodyPr/>
          <a:p>
            <a:r>
              <a:rPr lang="tr-TR"/>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58"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59"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60"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61"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62"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63"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FD7DB5A-E691-4C54-9DBC-DD096B03A39C}" type="slidenum">
              <a:t>&lt;#&gt;</a:t>
            </a:fld>
          </a:p>
        </p:txBody>
      </p:sp>
      <p:sp>
        <p:nvSpPr>
          <p:cNvPr id="11" name="PlaceHolder 10"/>
          <p:cNvSpPr>
            <a:spLocks noGrp="1"/>
          </p:cNvSpPr>
          <p:nvPr>
            <p:ph type="dt" idx="9"/>
          </p:nvPr>
        </p:nvSpPr>
        <p:spPr/>
        <p:txBody>
          <a:bodyPr/>
          <a:p>
            <a:r>
              <a:rPr lang="tr-TR"/>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6156E72-5940-46B8-8996-839C883024B0}" type="slidenum">
              <a:t>&lt;#&gt;</a:t>
            </a:fld>
          </a:p>
        </p:txBody>
      </p:sp>
      <p:sp>
        <p:nvSpPr>
          <p:cNvPr id="4" name="PlaceHolder 3"/>
          <p:cNvSpPr>
            <a:spLocks noGrp="1"/>
          </p:cNvSpPr>
          <p:nvPr>
            <p:ph type="dt" idx="12"/>
          </p:nvPr>
        </p:nvSpPr>
        <p:spPr/>
        <p:txBody>
          <a:bodyPr/>
          <a:p>
            <a:r>
              <a:rPr lang="tr-T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71"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496CE01-B182-4A4B-941D-8C75B3CB71CD}" type="slidenum">
              <a:t>&lt;#&gt;</a:t>
            </a:fld>
          </a:p>
        </p:txBody>
      </p:sp>
      <p:sp>
        <p:nvSpPr>
          <p:cNvPr id="6" name="PlaceHolder 5"/>
          <p:cNvSpPr>
            <a:spLocks noGrp="1"/>
          </p:cNvSpPr>
          <p:nvPr>
            <p:ph type="dt" idx="12"/>
          </p:nvPr>
        </p:nvSpPr>
        <p:spPr/>
        <p:txBody>
          <a:bodyPr/>
          <a:p>
            <a:r>
              <a:rPr lang="tr-TR"/>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73"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63F3657-F2F7-4F98-813F-771FFCA3F0B6}" type="slidenum">
              <a:t>&lt;#&gt;</a:t>
            </a:fld>
          </a:p>
        </p:txBody>
      </p:sp>
      <p:sp>
        <p:nvSpPr>
          <p:cNvPr id="6" name="PlaceHolder 5"/>
          <p:cNvSpPr>
            <a:spLocks noGrp="1"/>
          </p:cNvSpPr>
          <p:nvPr>
            <p:ph type="dt" idx="12"/>
          </p:nvPr>
        </p:nvSpPr>
        <p:spPr/>
        <p:txBody>
          <a:bodyPr/>
          <a:p>
            <a:r>
              <a:rPr lang="tr-TR"/>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75"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76"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9C962C8E-0EF6-498E-B43A-0B6819FCE0AC}" type="slidenum">
              <a:t>&lt;#&gt;</a:t>
            </a:fld>
          </a:p>
        </p:txBody>
      </p:sp>
      <p:sp>
        <p:nvSpPr>
          <p:cNvPr id="7" name="PlaceHolder 6"/>
          <p:cNvSpPr>
            <a:spLocks noGrp="1"/>
          </p:cNvSpPr>
          <p:nvPr>
            <p:ph type="dt" idx="12"/>
          </p:nvPr>
        </p:nvSpPr>
        <p:spPr/>
        <p:txBody>
          <a:bodyPr/>
          <a:p>
            <a:r>
              <a:rPr lang="tr-TR"/>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1BD9554-6976-4569-B2A6-8839D45B8D44}" type="slidenum">
              <a:t>&lt;#&gt;</a:t>
            </a:fld>
          </a:p>
        </p:txBody>
      </p:sp>
      <p:sp>
        <p:nvSpPr>
          <p:cNvPr id="5" name="PlaceHolder 4"/>
          <p:cNvSpPr>
            <a:spLocks noGrp="1"/>
          </p:cNvSpPr>
          <p:nvPr>
            <p:ph type="dt" idx="12"/>
          </p:nvPr>
        </p:nvSpPr>
        <p:spPr/>
        <p:txBody>
          <a:bodyPr/>
          <a:p>
            <a:r>
              <a:rPr lang="tr-TR"/>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C21FD01B-4AC8-4D4C-8331-E070ADA493CA}" type="slidenum">
              <a:t>&lt;#&gt;</a:t>
            </a:fld>
          </a:p>
        </p:txBody>
      </p:sp>
      <p:sp>
        <p:nvSpPr>
          <p:cNvPr id="5" name="PlaceHolder 4"/>
          <p:cNvSpPr>
            <a:spLocks noGrp="1"/>
          </p:cNvSpPr>
          <p:nvPr>
            <p:ph type="dt" idx="12"/>
          </p:nvPr>
        </p:nvSpPr>
        <p:spPr/>
        <p:txBody>
          <a:bodyPr/>
          <a:p>
            <a:r>
              <a:rPr lang="tr-TR"/>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80"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81"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82"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F4C9107-3A4B-4EE8-BD76-E488579A61EA}" type="slidenum">
              <a:t>&lt;#&gt;</a:t>
            </a:fld>
          </a:p>
        </p:txBody>
      </p:sp>
      <p:sp>
        <p:nvSpPr>
          <p:cNvPr id="8" name="PlaceHolder 7"/>
          <p:cNvSpPr>
            <a:spLocks noGrp="1"/>
          </p:cNvSpPr>
          <p:nvPr>
            <p:ph type="dt" idx="12"/>
          </p:nvPr>
        </p:nvSpPr>
        <p:spPr/>
        <p:txBody>
          <a:bodyPr/>
          <a:p>
            <a:r>
              <a:rPr lang="tr-TR"/>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84"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85"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86"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12F626C-83E3-4396-B520-EE4B66F2C1DC}" type="slidenum">
              <a:t>&lt;#&gt;</a:t>
            </a:fld>
          </a:p>
        </p:txBody>
      </p:sp>
      <p:sp>
        <p:nvSpPr>
          <p:cNvPr id="8" name="PlaceHolder 7"/>
          <p:cNvSpPr>
            <a:spLocks noGrp="1"/>
          </p:cNvSpPr>
          <p:nvPr>
            <p:ph type="dt" idx="12"/>
          </p:nvPr>
        </p:nvSpPr>
        <p:spPr/>
        <p:txBody>
          <a:bodyPr/>
          <a:p>
            <a:r>
              <a:rPr lang="tr-TR"/>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88"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89"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90"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F99A112-5B11-4A61-9AAE-A950194856B8}" type="slidenum">
              <a:t>&lt;#&gt;</a:t>
            </a:fld>
          </a:p>
        </p:txBody>
      </p:sp>
      <p:sp>
        <p:nvSpPr>
          <p:cNvPr id="8" name="PlaceHolder 7"/>
          <p:cNvSpPr>
            <a:spLocks noGrp="1"/>
          </p:cNvSpPr>
          <p:nvPr>
            <p:ph type="dt" idx="12"/>
          </p:nvPr>
        </p:nvSpPr>
        <p:spPr/>
        <p:txBody>
          <a:bodyPr/>
          <a:p>
            <a:r>
              <a:rPr lang="tr-TR"/>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92"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93"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CA872E9F-5CC3-48B7-9060-FC1253105237}" type="slidenum">
              <a:t>&lt;#&gt;</a:t>
            </a:fld>
          </a:p>
        </p:txBody>
      </p:sp>
      <p:sp>
        <p:nvSpPr>
          <p:cNvPr id="7" name="PlaceHolder 6"/>
          <p:cNvSpPr>
            <a:spLocks noGrp="1"/>
          </p:cNvSpPr>
          <p:nvPr>
            <p:ph type="dt" idx="12"/>
          </p:nvPr>
        </p:nvSpPr>
        <p:spPr/>
        <p:txBody>
          <a:bodyPr/>
          <a:p>
            <a:r>
              <a:rPr lang="tr-TR"/>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95"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96"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97"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98"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27F5D2F0-C39A-4AB2-848C-0384CF903B54}" type="slidenum">
              <a:t>&lt;#&gt;</a:t>
            </a:fld>
          </a:p>
        </p:txBody>
      </p:sp>
      <p:sp>
        <p:nvSpPr>
          <p:cNvPr id="9" name="PlaceHolder 8"/>
          <p:cNvSpPr>
            <a:spLocks noGrp="1"/>
          </p:cNvSpPr>
          <p:nvPr>
            <p:ph type="dt" idx="12"/>
          </p:nvPr>
        </p:nvSpPr>
        <p:spPr/>
        <p:txBody>
          <a:bodyPr/>
          <a:p>
            <a:r>
              <a:rPr lang="tr-T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00"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01"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02"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03"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04"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05"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D30F9732-3084-4407-9C6F-DFE2BF381682}" type="slidenum">
              <a:t>&lt;#&gt;</a:t>
            </a:fld>
          </a:p>
        </p:txBody>
      </p:sp>
      <p:sp>
        <p:nvSpPr>
          <p:cNvPr id="11" name="PlaceHolder 10"/>
          <p:cNvSpPr>
            <a:spLocks noGrp="1"/>
          </p:cNvSpPr>
          <p:nvPr>
            <p:ph type="dt" idx="12"/>
          </p:nvPr>
        </p:nvSpPr>
        <p:spPr/>
        <p:txBody>
          <a:bodyPr/>
          <a:p>
            <a:r>
              <a:rPr lang="tr-TR"/>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4AF74B2D-64AF-4DF0-8D79-0B58D6DC89EF}" type="slidenum">
              <a:t>&lt;#&gt;</a:t>
            </a:fld>
          </a:p>
        </p:txBody>
      </p:sp>
      <p:sp>
        <p:nvSpPr>
          <p:cNvPr id="4" name="PlaceHolder 3"/>
          <p:cNvSpPr>
            <a:spLocks noGrp="1"/>
          </p:cNvSpPr>
          <p:nvPr>
            <p:ph type="dt" idx="15"/>
          </p:nvPr>
        </p:nvSpPr>
        <p:spPr/>
        <p:txBody>
          <a:bodyPr/>
          <a:p>
            <a:r>
              <a:rPr lang="tr-TR"/>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13"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C89BC670-49EC-4253-9B07-3F565DECE0D1}" type="slidenum">
              <a:t>&lt;#&gt;</a:t>
            </a:fld>
          </a:p>
        </p:txBody>
      </p:sp>
      <p:sp>
        <p:nvSpPr>
          <p:cNvPr id="6" name="PlaceHolder 5"/>
          <p:cNvSpPr>
            <a:spLocks noGrp="1"/>
          </p:cNvSpPr>
          <p:nvPr>
            <p:ph type="dt" idx="15"/>
          </p:nvPr>
        </p:nvSpPr>
        <p:spPr/>
        <p:txBody>
          <a:bodyPr/>
          <a:p>
            <a:r>
              <a:rPr lang="tr-TR"/>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15"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5A5E930A-4775-48EC-9945-1D3413D0E85F}" type="slidenum">
              <a:t>&lt;#&gt;</a:t>
            </a:fld>
          </a:p>
        </p:txBody>
      </p:sp>
      <p:sp>
        <p:nvSpPr>
          <p:cNvPr id="6" name="PlaceHolder 5"/>
          <p:cNvSpPr>
            <a:spLocks noGrp="1"/>
          </p:cNvSpPr>
          <p:nvPr>
            <p:ph type="dt" idx="15"/>
          </p:nvPr>
        </p:nvSpPr>
        <p:spPr/>
        <p:txBody>
          <a:bodyPr/>
          <a:p>
            <a:r>
              <a:rPr lang="tr-TR"/>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17"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18"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AF14E070-8FB1-465F-889E-D624812E5B0B}" type="slidenum">
              <a:t>&lt;#&gt;</a:t>
            </a:fld>
          </a:p>
        </p:txBody>
      </p:sp>
      <p:sp>
        <p:nvSpPr>
          <p:cNvPr id="7" name="PlaceHolder 6"/>
          <p:cNvSpPr>
            <a:spLocks noGrp="1"/>
          </p:cNvSpPr>
          <p:nvPr>
            <p:ph type="dt" idx="15"/>
          </p:nvPr>
        </p:nvSpPr>
        <p:spPr/>
        <p:txBody>
          <a:bodyPr/>
          <a:p>
            <a:r>
              <a:rPr lang="tr-TR"/>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FF94DF86-7B4B-4075-B6F1-4CB056739A86}" type="slidenum">
              <a:t>&lt;#&gt;</a:t>
            </a:fld>
          </a:p>
        </p:txBody>
      </p:sp>
      <p:sp>
        <p:nvSpPr>
          <p:cNvPr id="5" name="PlaceHolder 4"/>
          <p:cNvSpPr>
            <a:spLocks noGrp="1"/>
          </p:cNvSpPr>
          <p:nvPr>
            <p:ph type="dt" idx="15"/>
          </p:nvPr>
        </p:nvSpPr>
        <p:spPr/>
        <p:txBody>
          <a:bodyPr/>
          <a:p>
            <a:r>
              <a:rPr lang="tr-TR"/>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CAACBE99-A138-407C-B93F-8757CF99B479}" type="slidenum">
              <a:t>&lt;#&gt;</a:t>
            </a:fld>
          </a:p>
        </p:txBody>
      </p:sp>
      <p:sp>
        <p:nvSpPr>
          <p:cNvPr id="5" name="PlaceHolder 4"/>
          <p:cNvSpPr>
            <a:spLocks noGrp="1"/>
          </p:cNvSpPr>
          <p:nvPr>
            <p:ph type="dt" idx="15"/>
          </p:nvPr>
        </p:nvSpPr>
        <p:spPr/>
        <p:txBody>
          <a:bodyPr/>
          <a:p>
            <a:r>
              <a:rPr lang="tr-TR"/>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22"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23"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24"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8601A198-1EBB-4A79-9D2E-F9AF7B28A151}" type="slidenum">
              <a:t>&lt;#&gt;</a:t>
            </a:fld>
          </a:p>
        </p:txBody>
      </p:sp>
      <p:sp>
        <p:nvSpPr>
          <p:cNvPr id="8" name="PlaceHolder 7"/>
          <p:cNvSpPr>
            <a:spLocks noGrp="1"/>
          </p:cNvSpPr>
          <p:nvPr>
            <p:ph type="dt" idx="15"/>
          </p:nvPr>
        </p:nvSpPr>
        <p:spPr/>
        <p:txBody>
          <a:bodyPr/>
          <a:p>
            <a:r>
              <a:rPr lang="tr-TR"/>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26"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27"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28"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FD752C3C-2672-421E-9DF4-DEF1BEC254C5}" type="slidenum">
              <a:t>&lt;#&gt;</a:t>
            </a:fld>
          </a:p>
        </p:txBody>
      </p:sp>
      <p:sp>
        <p:nvSpPr>
          <p:cNvPr id="8" name="PlaceHolder 7"/>
          <p:cNvSpPr>
            <a:spLocks noGrp="1"/>
          </p:cNvSpPr>
          <p:nvPr>
            <p:ph type="dt" idx="15"/>
          </p:nvPr>
        </p:nvSpPr>
        <p:spPr/>
        <p:txBody>
          <a:bodyPr/>
          <a:p>
            <a:r>
              <a:rPr lang="tr-TR"/>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30"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31"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32"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2C08855-6B81-4B92-BB2F-DF33F380B8F8}" type="slidenum">
              <a:t>&lt;#&gt;</a:t>
            </a:fld>
          </a:p>
        </p:txBody>
      </p:sp>
      <p:sp>
        <p:nvSpPr>
          <p:cNvPr id="8" name="PlaceHolder 7"/>
          <p:cNvSpPr>
            <a:spLocks noGrp="1"/>
          </p:cNvSpPr>
          <p:nvPr>
            <p:ph type="dt" idx="15"/>
          </p:nvPr>
        </p:nvSpPr>
        <p:spPr/>
        <p:txBody>
          <a:bodyPr/>
          <a:p>
            <a:r>
              <a:rPr lang="tr-T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2"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3"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4"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34"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35"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6F8CD4CB-4F71-4F17-897A-AB7B881F6AC5}" type="slidenum">
              <a:t>&lt;#&gt;</a:t>
            </a:fld>
          </a:p>
        </p:txBody>
      </p:sp>
      <p:sp>
        <p:nvSpPr>
          <p:cNvPr id="7" name="PlaceHolder 6"/>
          <p:cNvSpPr>
            <a:spLocks noGrp="1"/>
          </p:cNvSpPr>
          <p:nvPr>
            <p:ph type="dt" idx="15"/>
          </p:nvPr>
        </p:nvSpPr>
        <p:spPr/>
        <p:txBody>
          <a:bodyPr/>
          <a:p>
            <a:r>
              <a:rPr lang="tr-TR"/>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37"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38"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39"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40"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00DE8FFE-DDBA-49BA-B6FF-4AF58E23A135}" type="slidenum">
              <a:t>&lt;#&gt;</a:t>
            </a:fld>
          </a:p>
        </p:txBody>
      </p:sp>
      <p:sp>
        <p:nvSpPr>
          <p:cNvPr id="9" name="PlaceHolder 8"/>
          <p:cNvSpPr>
            <a:spLocks noGrp="1"/>
          </p:cNvSpPr>
          <p:nvPr>
            <p:ph type="dt" idx="15"/>
          </p:nvPr>
        </p:nvSpPr>
        <p:spPr/>
        <p:txBody>
          <a:bodyPr/>
          <a:p>
            <a:r>
              <a:rPr lang="tr-TR"/>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42"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43"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44"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45"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46"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47"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A1F124C3-1C7F-4E8E-991E-0BB2B061276A}" type="slidenum">
              <a:t>&lt;#&gt;</a:t>
            </a:fld>
          </a:p>
        </p:txBody>
      </p:sp>
      <p:sp>
        <p:nvSpPr>
          <p:cNvPr id="11" name="PlaceHolder 10"/>
          <p:cNvSpPr>
            <a:spLocks noGrp="1"/>
          </p:cNvSpPr>
          <p:nvPr>
            <p:ph type="dt" idx="15"/>
          </p:nvPr>
        </p:nvSpPr>
        <p:spPr/>
        <p:txBody>
          <a:bodyPr/>
          <a:p>
            <a:r>
              <a:rPr lang="tr-TR"/>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51"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53"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55"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56"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8"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60"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61"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62"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6"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7"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8"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64"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65"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66"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68"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69"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70"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72"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73"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75"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76"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77"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78"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80"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81"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82"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83"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84"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85"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0"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1"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2"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1" name="PlaceHolder 2"/>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Anahat metninin biçimini düzenlemek için tıklayın</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İkinci Anahat Düzeyi</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Üçüncü Anahat Düzeyi</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Dördüncü Anahat Düzeyi</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
          <p:cNvSpPr/>
          <p:nvPr/>
        </p:nvSpPr>
        <p:spPr>
          <a:xfrm>
            <a:off x="0" y="0"/>
            <a:ext cx="10076400" cy="5668920"/>
          </a:xfrm>
          <a:prstGeom prst="rect">
            <a:avLst/>
          </a:prstGeom>
          <a:solidFill>
            <a:srgbClr val="0d84a1">
              <a:alpha val="45000"/>
            </a:srgbClr>
          </a:solidFill>
          <a:ln w="0">
            <a:solidFill>
              <a:srgbClr val="3465a4"/>
            </a:solidFill>
          </a:ln>
        </p:spPr>
        <p:style>
          <a:lnRef idx="0"/>
          <a:fillRef idx="0"/>
          <a:effectRef idx="0"/>
          <a:fontRef idx="minor"/>
        </p:style>
        <p:txBody>
          <a:bodyPr wrap="none" lIns="0" rIns="0" tIns="0" bIns="0" anchor="ctr">
            <a:noAutofit/>
          </a:bodyPr>
          <a:p>
            <a:pPr>
              <a:lnSpc>
                <a:spcPct val="100000"/>
              </a:lnSpc>
            </a:pPr>
            <a:endParaRPr b="0" lang="tr-TR" sz="2400" spc="-1" strike="noStrike">
              <a:solidFill>
                <a:srgbClr val="000000"/>
              </a:solidFill>
              <a:latin typeface="Noto Sans"/>
              <a:ea typeface="DejaVu Sans"/>
            </a:endParaRPr>
          </a:p>
        </p:txBody>
      </p:sp>
      <p:sp>
        <p:nvSpPr>
          <p:cNvPr id="3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40" name="PlaceHolder 2"/>
          <p:cNvSpPr>
            <a:spLocks noGrp="1"/>
          </p:cNvSpPr>
          <p:nvPr>
            <p:ph type="body"/>
          </p:nvPr>
        </p:nvSpPr>
        <p:spPr>
          <a:xfrm>
            <a:off x="503640" y="1326240"/>
            <a:ext cx="906840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800" spc="-1" strike="noStrike">
                <a:solidFill>
                  <a:srgbClr val="000000"/>
                </a:solidFill>
                <a:latin typeface="Arial"/>
              </a:rPr>
              <a:t>Anahat metninin biçimini düzenlemek için tıklayın</a:t>
            </a:r>
            <a:endParaRPr b="0" lang="tr-T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800" spc="-1" strike="noStrike">
                <a:solidFill>
                  <a:srgbClr val="000000"/>
                </a:solidFill>
                <a:latin typeface="Arial"/>
              </a:rPr>
              <a:t>İkinci Anahat Düzeyi</a:t>
            </a:r>
            <a:endParaRPr b="0" lang="tr-T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Arial"/>
              </a:rPr>
              <a:t>Dördüncü Anahat Düzeyi</a:t>
            </a:r>
            <a:endParaRPr b="0" lang="tr-T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800" spc="-1" strike="noStrike">
                <a:solidFill>
                  <a:srgbClr val="000000"/>
                </a:solidFill>
                <a:latin typeface="Arial"/>
              </a:rPr>
              <a:t>Beşinci Anahat Düzeyi</a:t>
            </a:r>
            <a:endParaRPr b="0" lang="tr-T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800" spc="-1" strike="noStrike">
                <a:solidFill>
                  <a:srgbClr val="000000"/>
                </a:solidFill>
                <a:latin typeface="Arial"/>
              </a:rPr>
              <a:t>Altıncı Anahat Düzeyi</a:t>
            </a:r>
            <a:endParaRPr b="0" lang="tr-T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800" spc="-1" strike="noStrike">
                <a:solidFill>
                  <a:srgbClr val="000000"/>
                </a:solidFill>
                <a:latin typeface="Arial"/>
              </a:rPr>
              <a:t>Yedinci Anahat Düzeyi</a:t>
            </a:r>
            <a:endParaRPr b="0" lang="tr-TR" sz="1800" spc="-1" strike="noStrike">
              <a:solidFill>
                <a:srgbClr val="000000"/>
              </a:solidFill>
              <a:latin typeface="Arial"/>
            </a:endParaRPr>
          </a:p>
        </p:txBody>
      </p:sp>
      <p:sp>
        <p:nvSpPr>
          <p:cNvPr id="41" name="PlaceHolder 3"/>
          <p:cNvSpPr>
            <a:spLocks noGrp="1"/>
          </p:cNvSpPr>
          <p:nvPr>
            <p:ph type="ftr" idx="1"/>
          </p:nvPr>
        </p:nvSpPr>
        <p:spPr>
          <a:xfrm>
            <a:off x="3445920" y="5164560"/>
            <a:ext cx="3193560" cy="390240"/>
          </a:xfrm>
          <a:prstGeom prst="rect">
            <a:avLst/>
          </a:prstGeom>
          <a:noFill/>
          <a:ln w="0">
            <a:noFill/>
          </a:ln>
        </p:spPr>
        <p:txBody>
          <a:bodyPr lIns="0" rIns="0" tIns="0" bIns="0" anchor="t">
            <a:noAutofit/>
          </a:bodyPr>
          <a:lstStyle>
            <a:lvl1pPr indent="0" algn="ctr">
              <a:lnSpc>
                <a:spcPct val="100000"/>
              </a:lnSpc>
              <a:buNone/>
              <a:tabLst>
                <a:tab algn="l" pos="0"/>
              </a:tabLst>
              <a:defRPr b="0" lang="tr-TR" sz="1400" spc="-1" strike="noStrike">
                <a:solidFill>
                  <a:srgbClr val="000000"/>
                </a:solidFill>
                <a:latin typeface="Noto Sans"/>
              </a:defRPr>
            </a:lvl1pPr>
          </a:lstStyle>
          <a:p>
            <a:pPr indent="0" algn="ctr">
              <a:lnSpc>
                <a:spcPct val="100000"/>
              </a:lnSpc>
              <a:buNone/>
              <a:tabLst>
                <a:tab algn="l" pos="0"/>
              </a:tabLst>
            </a:pPr>
            <a:r>
              <a:rPr b="0" lang="tr-TR" sz="1400" spc="-1" strike="noStrike">
                <a:solidFill>
                  <a:srgbClr val="000000"/>
                </a:solidFill>
                <a:latin typeface="Noto Sans"/>
              </a:rPr>
              <a:t>&lt;footer&gt;</a:t>
            </a:r>
            <a:endParaRPr b="0" lang="tr-TR" sz="1400" spc="-1" strike="noStrike">
              <a:solidFill>
                <a:srgbClr val="000000"/>
              </a:solidFill>
              <a:latin typeface="Times New Roman"/>
            </a:endParaRPr>
          </a:p>
        </p:txBody>
      </p:sp>
      <p:sp>
        <p:nvSpPr>
          <p:cNvPr id="42" name="PlaceHolder 4"/>
          <p:cNvSpPr>
            <a:spLocks noGrp="1"/>
          </p:cNvSpPr>
          <p:nvPr>
            <p:ph type="sldNum" idx="2"/>
          </p:nvPr>
        </p:nvSpPr>
        <p:spPr>
          <a:xfrm>
            <a:off x="7224840" y="5164560"/>
            <a:ext cx="2346840" cy="390240"/>
          </a:xfrm>
          <a:prstGeom prst="rect">
            <a:avLst/>
          </a:prstGeom>
          <a:noFill/>
          <a:ln w="0">
            <a:noFill/>
          </a:ln>
        </p:spPr>
        <p:txBody>
          <a:bodyPr lIns="0" rIns="0" tIns="0" bIns="0" anchor="t">
            <a:noAutofit/>
          </a:bodyPr>
          <a:lstStyle>
            <a:lvl1pPr indent="0" algn="r">
              <a:lnSpc>
                <a:spcPct val="100000"/>
              </a:lnSpc>
              <a:buNone/>
              <a:tabLst>
                <a:tab algn="l" pos="0"/>
              </a:tabLst>
              <a:defRPr b="0" lang="tr-TR" sz="1400" spc="-1" strike="noStrike">
                <a:solidFill>
                  <a:srgbClr val="000000"/>
                </a:solidFill>
                <a:latin typeface="Noto Sans"/>
              </a:defRPr>
            </a:lvl1pPr>
          </a:lstStyle>
          <a:p>
            <a:pPr indent="0" algn="r">
              <a:lnSpc>
                <a:spcPct val="100000"/>
              </a:lnSpc>
              <a:buNone/>
              <a:tabLst>
                <a:tab algn="l" pos="0"/>
              </a:tabLst>
            </a:pPr>
            <a:fld id="{4DF889AE-6FEF-46CD-8825-32389A63B962}" type="slidenum">
              <a:rPr b="0" lang="tr-TR" sz="1400" spc="-1" strike="noStrike">
                <a:solidFill>
                  <a:srgbClr val="000000"/>
                </a:solidFill>
                <a:latin typeface="Noto Sans"/>
              </a:rPr>
              <a:t>&lt;number&gt;</a:t>
            </a:fld>
            <a:endParaRPr b="0" lang="tr-TR" sz="1400" spc="-1" strike="noStrike">
              <a:solidFill>
                <a:srgbClr val="000000"/>
              </a:solidFill>
              <a:latin typeface="Times New Roman"/>
            </a:endParaRPr>
          </a:p>
        </p:txBody>
      </p:sp>
      <p:sp>
        <p:nvSpPr>
          <p:cNvPr id="43" name="PlaceHolder 5"/>
          <p:cNvSpPr>
            <a:spLocks noGrp="1"/>
          </p:cNvSpPr>
          <p:nvPr>
            <p:ph type="dt" idx="3"/>
          </p:nvPr>
        </p:nvSpPr>
        <p:spPr>
          <a:xfrm>
            <a:off x="503640" y="5164560"/>
            <a:ext cx="2346840" cy="390240"/>
          </a:xfrm>
          <a:prstGeom prst="rect">
            <a:avLst/>
          </a:prstGeom>
          <a:noFill/>
          <a:ln w="0">
            <a:noFill/>
          </a:ln>
        </p:spPr>
        <p:txBody>
          <a:bodyPr lIns="0" rIns="0" tIns="0" bIns="0" anchor="t">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 descr=""/>
          <p:cNvPicPr/>
          <p:nvPr/>
        </p:nvPicPr>
        <p:blipFill>
          <a:blip r:embed="rId2"/>
          <a:stretch/>
        </p:blipFill>
        <p:spPr>
          <a:xfrm flipH="1" rot="16200000">
            <a:off x="3804480" y="-3803760"/>
            <a:ext cx="2467800" cy="10076400"/>
          </a:xfrm>
          <a:prstGeom prst="rect">
            <a:avLst/>
          </a:prstGeom>
          <a:ln w="0">
            <a:noFill/>
          </a:ln>
        </p:spPr>
      </p:pic>
      <p:sp>
        <p:nvSpPr>
          <p:cNvPr id="8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82" name="PlaceHolder 2"/>
          <p:cNvSpPr>
            <a:spLocks noGrp="1"/>
          </p:cNvSpPr>
          <p:nvPr>
            <p:ph type="ftr" idx="4"/>
          </p:nvPr>
        </p:nvSpPr>
        <p:spPr>
          <a:xfrm>
            <a:off x="3445920" y="5164560"/>
            <a:ext cx="3193560" cy="390240"/>
          </a:xfrm>
          <a:prstGeom prst="rect">
            <a:avLst/>
          </a:prstGeom>
          <a:noFill/>
          <a:ln w="0">
            <a:noFill/>
          </a:ln>
        </p:spPr>
        <p:txBody>
          <a:bodyPr lIns="0" rIns="0" tIns="0" bIns="0" anchor="t">
            <a:noAutofit/>
          </a:bodyPr>
          <a:lstStyle>
            <a:lvl1pPr indent="0" algn="ctr">
              <a:lnSpc>
                <a:spcPct val="100000"/>
              </a:lnSpc>
              <a:buNone/>
              <a:tabLst>
                <a:tab algn="l" pos="0"/>
              </a:tabLst>
              <a:defRPr b="0" lang="tr-TR" sz="1400" spc="-1" strike="noStrike">
                <a:solidFill>
                  <a:srgbClr val="000000"/>
                </a:solidFill>
                <a:latin typeface="Noto Sans"/>
              </a:defRPr>
            </a:lvl1pPr>
          </a:lstStyle>
          <a:p>
            <a:pPr indent="0" algn="ctr">
              <a:lnSpc>
                <a:spcPct val="100000"/>
              </a:lnSpc>
              <a:buNone/>
              <a:tabLst>
                <a:tab algn="l" pos="0"/>
              </a:tabLst>
            </a:pPr>
            <a:r>
              <a:rPr b="0" lang="tr-TR" sz="1400" spc="-1" strike="noStrike">
                <a:solidFill>
                  <a:srgbClr val="000000"/>
                </a:solidFill>
                <a:latin typeface="Noto Sans"/>
              </a:rPr>
              <a:t>&lt;footer&gt;</a:t>
            </a:r>
            <a:endParaRPr b="0" lang="tr-TR" sz="1400" spc="-1" strike="noStrike">
              <a:solidFill>
                <a:srgbClr val="000000"/>
              </a:solidFill>
              <a:latin typeface="Times New Roman"/>
            </a:endParaRPr>
          </a:p>
        </p:txBody>
      </p:sp>
      <p:sp>
        <p:nvSpPr>
          <p:cNvPr id="83" name="PlaceHolder 3"/>
          <p:cNvSpPr>
            <a:spLocks noGrp="1"/>
          </p:cNvSpPr>
          <p:nvPr>
            <p:ph type="sldNum" idx="5"/>
          </p:nvPr>
        </p:nvSpPr>
        <p:spPr>
          <a:xfrm>
            <a:off x="7224840" y="5164560"/>
            <a:ext cx="2346840" cy="390240"/>
          </a:xfrm>
          <a:prstGeom prst="rect">
            <a:avLst/>
          </a:prstGeom>
          <a:noFill/>
          <a:ln w="0">
            <a:noFill/>
          </a:ln>
        </p:spPr>
        <p:txBody>
          <a:bodyPr lIns="0" rIns="0" tIns="0" bIns="0" anchor="t">
            <a:noAutofit/>
          </a:bodyPr>
          <a:lstStyle>
            <a:lvl1pPr indent="0" algn="r">
              <a:lnSpc>
                <a:spcPct val="100000"/>
              </a:lnSpc>
              <a:buNone/>
              <a:tabLst>
                <a:tab algn="l" pos="0"/>
              </a:tabLst>
              <a:defRPr b="0" lang="tr-TR" sz="1400" spc="-1" strike="noStrike">
                <a:solidFill>
                  <a:srgbClr val="000000"/>
                </a:solidFill>
                <a:latin typeface="Noto Sans"/>
              </a:defRPr>
            </a:lvl1pPr>
          </a:lstStyle>
          <a:p>
            <a:pPr indent="0" algn="r">
              <a:lnSpc>
                <a:spcPct val="100000"/>
              </a:lnSpc>
              <a:buNone/>
              <a:tabLst>
                <a:tab algn="l" pos="0"/>
              </a:tabLst>
            </a:pPr>
            <a:fld id="{563EBDA5-D3D3-4F61-9836-1EF57AFB74E1}" type="slidenum">
              <a:rPr b="0" lang="tr-TR" sz="1400" spc="-1" strike="noStrike">
                <a:solidFill>
                  <a:srgbClr val="000000"/>
                </a:solidFill>
                <a:latin typeface="Noto Sans"/>
              </a:rPr>
              <a:t>&lt;number&gt;</a:t>
            </a:fld>
            <a:endParaRPr b="0" lang="tr-TR" sz="1400" spc="-1" strike="noStrike">
              <a:solidFill>
                <a:srgbClr val="000000"/>
              </a:solidFill>
              <a:latin typeface="Times New Roman"/>
            </a:endParaRPr>
          </a:p>
        </p:txBody>
      </p:sp>
      <p:sp>
        <p:nvSpPr>
          <p:cNvPr id="84" name="PlaceHolder 4"/>
          <p:cNvSpPr>
            <a:spLocks noGrp="1"/>
          </p:cNvSpPr>
          <p:nvPr>
            <p:ph type="dt" idx="6"/>
          </p:nvPr>
        </p:nvSpPr>
        <p:spPr>
          <a:xfrm>
            <a:off x="503640" y="5164560"/>
            <a:ext cx="2346840" cy="390240"/>
          </a:xfrm>
          <a:prstGeom prst="rect">
            <a:avLst/>
          </a:prstGeom>
          <a:noFill/>
          <a:ln w="0">
            <a:noFill/>
          </a:ln>
        </p:spPr>
        <p:txBody>
          <a:bodyPr lIns="0" rIns="0" tIns="0" bIns="0" anchor="t">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85"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Anahat metninin biçimini düzenlemek için tıklayın</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İkinci Anahat Düzeyi</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Üçüncü Anahat Düzeyi</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Dördüncü Anahat Düzeyi</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 descr=""/>
          <p:cNvPicPr/>
          <p:nvPr/>
        </p:nvPicPr>
        <p:blipFill>
          <a:blip r:embed="rId2"/>
          <a:stretch/>
        </p:blipFill>
        <p:spPr>
          <a:xfrm>
            <a:off x="360" y="360"/>
            <a:ext cx="2467440" cy="5668560"/>
          </a:xfrm>
          <a:prstGeom prst="rect">
            <a:avLst/>
          </a:prstGeom>
          <a:ln w="0">
            <a:noFill/>
          </a:ln>
        </p:spPr>
      </p:pic>
      <p:sp>
        <p:nvSpPr>
          <p:cNvPr id="12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124" name="PlaceHolder 2"/>
          <p:cNvSpPr>
            <a:spLocks noGrp="1"/>
          </p:cNvSpPr>
          <p:nvPr>
            <p:ph type="ftr" idx="7"/>
          </p:nvPr>
        </p:nvSpPr>
        <p:spPr>
          <a:xfrm>
            <a:off x="3445920" y="5164560"/>
            <a:ext cx="3193560" cy="390240"/>
          </a:xfrm>
          <a:prstGeom prst="rect">
            <a:avLst/>
          </a:prstGeom>
          <a:noFill/>
          <a:ln w="0">
            <a:noFill/>
          </a:ln>
        </p:spPr>
        <p:txBody>
          <a:bodyPr lIns="0" rIns="0" tIns="0" bIns="0" anchor="t">
            <a:noAutofit/>
          </a:bodyPr>
          <a:lstStyle>
            <a:lvl1pPr indent="0" algn="ctr">
              <a:lnSpc>
                <a:spcPct val="100000"/>
              </a:lnSpc>
              <a:buNone/>
              <a:tabLst>
                <a:tab algn="l" pos="0"/>
              </a:tabLst>
              <a:defRPr b="0" lang="tr-TR" sz="1400" spc="-1" strike="noStrike">
                <a:solidFill>
                  <a:srgbClr val="000000"/>
                </a:solidFill>
                <a:latin typeface="Noto Sans"/>
              </a:defRPr>
            </a:lvl1pPr>
          </a:lstStyle>
          <a:p>
            <a:pPr indent="0" algn="ctr">
              <a:lnSpc>
                <a:spcPct val="100000"/>
              </a:lnSpc>
              <a:buNone/>
              <a:tabLst>
                <a:tab algn="l" pos="0"/>
              </a:tabLst>
            </a:pPr>
            <a:r>
              <a:rPr b="0" lang="tr-TR" sz="1400" spc="-1" strike="noStrike">
                <a:solidFill>
                  <a:srgbClr val="000000"/>
                </a:solidFill>
                <a:latin typeface="Noto Sans"/>
              </a:rPr>
              <a:t>&lt;footer&gt;</a:t>
            </a:r>
            <a:endParaRPr b="0" lang="tr-TR" sz="1400" spc="-1" strike="noStrike">
              <a:solidFill>
                <a:srgbClr val="000000"/>
              </a:solidFill>
              <a:latin typeface="Times New Roman"/>
            </a:endParaRPr>
          </a:p>
        </p:txBody>
      </p:sp>
      <p:sp>
        <p:nvSpPr>
          <p:cNvPr id="125" name="PlaceHolder 3"/>
          <p:cNvSpPr>
            <a:spLocks noGrp="1"/>
          </p:cNvSpPr>
          <p:nvPr>
            <p:ph type="sldNum" idx="8"/>
          </p:nvPr>
        </p:nvSpPr>
        <p:spPr>
          <a:xfrm>
            <a:off x="7224840" y="5164560"/>
            <a:ext cx="2346840" cy="390240"/>
          </a:xfrm>
          <a:prstGeom prst="rect">
            <a:avLst/>
          </a:prstGeom>
          <a:noFill/>
          <a:ln w="0">
            <a:noFill/>
          </a:ln>
        </p:spPr>
        <p:txBody>
          <a:bodyPr lIns="0" rIns="0" tIns="0" bIns="0" anchor="t">
            <a:noAutofit/>
          </a:bodyPr>
          <a:lstStyle>
            <a:lvl1pPr indent="0" algn="r">
              <a:lnSpc>
                <a:spcPct val="100000"/>
              </a:lnSpc>
              <a:buNone/>
              <a:tabLst>
                <a:tab algn="l" pos="0"/>
              </a:tabLst>
              <a:defRPr b="0" lang="tr-TR" sz="1400" spc="-1" strike="noStrike">
                <a:solidFill>
                  <a:srgbClr val="000000"/>
                </a:solidFill>
                <a:latin typeface="Noto Sans"/>
              </a:defRPr>
            </a:lvl1pPr>
          </a:lstStyle>
          <a:p>
            <a:pPr indent="0" algn="r">
              <a:lnSpc>
                <a:spcPct val="100000"/>
              </a:lnSpc>
              <a:buNone/>
              <a:tabLst>
                <a:tab algn="l" pos="0"/>
              </a:tabLst>
            </a:pPr>
            <a:fld id="{291F62A0-67CF-401A-AD17-CD88D4E8EFF1}" type="slidenum">
              <a:rPr b="0" lang="tr-TR" sz="1400" spc="-1" strike="noStrike">
                <a:solidFill>
                  <a:srgbClr val="000000"/>
                </a:solidFill>
                <a:latin typeface="Noto Sans"/>
              </a:rPr>
              <a:t>&lt;number&gt;</a:t>
            </a:fld>
            <a:endParaRPr b="0" lang="tr-TR" sz="1400" spc="-1" strike="noStrike">
              <a:solidFill>
                <a:srgbClr val="000000"/>
              </a:solidFill>
              <a:latin typeface="Times New Roman"/>
            </a:endParaRPr>
          </a:p>
        </p:txBody>
      </p:sp>
      <p:sp>
        <p:nvSpPr>
          <p:cNvPr id="126" name="PlaceHolder 4"/>
          <p:cNvSpPr>
            <a:spLocks noGrp="1"/>
          </p:cNvSpPr>
          <p:nvPr>
            <p:ph type="dt" idx="9"/>
          </p:nvPr>
        </p:nvSpPr>
        <p:spPr>
          <a:xfrm>
            <a:off x="503640" y="5164560"/>
            <a:ext cx="2346840" cy="390240"/>
          </a:xfrm>
          <a:prstGeom prst="rect">
            <a:avLst/>
          </a:prstGeom>
          <a:noFill/>
          <a:ln w="0">
            <a:noFill/>
          </a:ln>
        </p:spPr>
        <p:txBody>
          <a:bodyPr lIns="0" rIns="0" tIns="0" bIns="0" anchor="t">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127"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Anahat metninin biçimini düzenlemek için tıklayın</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İkinci Anahat Düzeyi</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Üçüncü Anahat Düzeyi</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Dördüncü Anahat Düzeyi</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
          <p:cNvSpPr/>
          <p:nvPr/>
        </p:nvSpPr>
        <p:spPr>
          <a:xfrm>
            <a:off x="0" y="0"/>
            <a:ext cx="1554120" cy="5668920"/>
          </a:xfrm>
          <a:prstGeom prst="rect">
            <a:avLst/>
          </a:prstGeom>
          <a:solidFill>
            <a:srgbClr val="2499be"/>
          </a:solidFill>
          <a:ln w="0">
            <a:noFill/>
          </a:ln>
        </p:spPr>
        <p:style>
          <a:lnRef idx="0"/>
          <a:fillRef idx="0"/>
          <a:effectRef idx="0"/>
          <a:fontRef idx="minor"/>
        </p:style>
        <p:txBody>
          <a:bodyPr wrap="none" lIns="90000" rIns="90000" tIns="45000" bIns="45000" anchor="ctr">
            <a:noAutofit/>
          </a:bodyPr>
          <a:p>
            <a:pPr>
              <a:lnSpc>
                <a:spcPct val="100000"/>
              </a:lnSpc>
            </a:pPr>
            <a:endParaRPr b="0" lang="tr-TR" sz="1800" spc="-1" strike="noStrike">
              <a:solidFill>
                <a:srgbClr val="ffffff"/>
              </a:solidFill>
              <a:latin typeface="Noto Sans"/>
              <a:ea typeface="DejaVu Sans"/>
            </a:endParaRPr>
          </a:p>
        </p:txBody>
      </p:sp>
      <p:sp>
        <p:nvSpPr>
          <p:cNvPr id="16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166" name="PlaceHolder 2"/>
          <p:cNvSpPr>
            <a:spLocks noGrp="1"/>
          </p:cNvSpPr>
          <p:nvPr>
            <p:ph type="ftr" idx="10"/>
          </p:nvPr>
        </p:nvSpPr>
        <p:spPr>
          <a:xfrm>
            <a:off x="3445920" y="5164560"/>
            <a:ext cx="3193560" cy="390240"/>
          </a:xfrm>
          <a:prstGeom prst="rect">
            <a:avLst/>
          </a:prstGeom>
          <a:noFill/>
          <a:ln w="0">
            <a:noFill/>
          </a:ln>
        </p:spPr>
        <p:txBody>
          <a:bodyPr lIns="0" rIns="0" tIns="0" bIns="0" anchor="t">
            <a:noAutofit/>
          </a:bodyPr>
          <a:lstStyle>
            <a:lvl1pPr indent="0" algn="ctr">
              <a:lnSpc>
                <a:spcPct val="100000"/>
              </a:lnSpc>
              <a:buNone/>
              <a:tabLst>
                <a:tab algn="l" pos="0"/>
              </a:tabLst>
              <a:defRPr b="0" lang="tr-TR" sz="1400" spc="-1" strike="noStrike">
                <a:solidFill>
                  <a:srgbClr val="000000"/>
                </a:solidFill>
                <a:latin typeface="Noto Sans"/>
              </a:defRPr>
            </a:lvl1pPr>
          </a:lstStyle>
          <a:p>
            <a:pPr indent="0" algn="ctr">
              <a:lnSpc>
                <a:spcPct val="100000"/>
              </a:lnSpc>
              <a:buNone/>
              <a:tabLst>
                <a:tab algn="l" pos="0"/>
              </a:tabLst>
            </a:pPr>
            <a:r>
              <a:rPr b="0" lang="tr-TR" sz="1400" spc="-1" strike="noStrike">
                <a:solidFill>
                  <a:srgbClr val="000000"/>
                </a:solidFill>
                <a:latin typeface="Noto Sans"/>
              </a:rPr>
              <a:t>&lt;footer&gt;</a:t>
            </a:r>
            <a:endParaRPr b="0" lang="tr-TR" sz="1400" spc="-1" strike="noStrike">
              <a:solidFill>
                <a:srgbClr val="000000"/>
              </a:solidFill>
              <a:latin typeface="Times New Roman"/>
            </a:endParaRPr>
          </a:p>
        </p:txBody>
      </p:sp>
      <p:sp>
        <p:nvSpPr>
          <p:cNvPr id="167" name="PlaceHolder 3"/>
          <p:cNvSpPr>
            <a:spLocks noGrp="1"/>
          </p:cNvSpPr>
          <p:nvPr>
            <p:ph type="sldNum" idx="11"/>
          </p:nvPr>
        </p:nvSpPr>
        <p:spPr>
          <a:xfrm>
            <a:off x="7224840" y="5164560"/>
            <a:ext cx="2346840" cy="390240"/>
          </a:xfrm>
          <a:prstGeom prst="rect">
            <a:avLst/>
          </a:prstGeom>
          <a:noFill/>
          <a:ln w="0">
            <a:noFill/>
          </a:ln>
        </p:spPr>
        <p:txBody>
          <a:bodyPr lIns="0" rIns="0" tIns="0" bIns="0" anchor="t">
            <a:noAutofit/>
          </a:bodyPr>
          <a:lstStyle>
            <a:lvl1pPr indent="0" algn="r">
              <a:lnSpc>
                <a:spcPct val="100000"/>
              </a:lnSpc>
              <a:buNone/>
              <a:tabLst>
                <a:tab algn="l" pos="0"/>
              </a:tabLst>
              <a:defRPr b="0" lang="tr-TR" sz="1400" spc="-1" strike="noStrike">
                <a:solidFill>
                  <a:srgbClr val="000000"/>
                </a:solidFill>
                <a:latin typeface="Noto Sans"/>
              </a:defRPr>
            </a:lvl1pPr>
          </a:lstStyle>
          <a:p>
            <a:pPr indent="0" algn="r">
              <a:lnSpc>
                <a:spcPct val="100000"/>
              </a:lnSpc>
              <a:buNone/>
              <a:tabLst>
                <a:tab algn="l" pos="0"/>
              </a:tabLst>
            </a:pPr>
            <a:fld id="{8D639CF5-7269-4DCF-B67A-4ABCC59E5299}" type="slidenum">
              <a:rPr b="0" lang="tr-TR" sz="1400" spc="-1" strike="noStrike">
                <a:solidFill>
                  <a:srgbClr val="000000"/>
                </a:solidFill>
                <a:latin typeface="Noto Sans"/>
              </a:rPr>
              <a:t>&lt;number&gt;</a:t>
            </a:fld>
            <a:endParaRPr b="0" lang="tr-TR" sz="1400" spc="-1" strike="noStrike">
              <a:solidFill>
                <a:srgbClr val="000000"/>
              </a:solidFill>
              <a:latin typeface="Times New Roman"/>
            </a:endParaRPr>
          </a:p>
        </p:txBody>
      </p:sp>
      <p:sp>
        <p:nvSpPr>
          <p:cNvPr id="168" name="PlaceHolder 4"/>
          <p:cNvSpPr>
            <a:spLocks noGrp="1"/>
          </p:cNvSpPr>
          <p:nvPr>
            <p:ph type="dt" idx="12"/>
          </p:nvPr>
        </p:nvSpPr>
        <p:spPr>
          <a:xfrm>
            <a:off x="503640" y="5164560"/>
            <a:ext cx="2346840" cy="390240"/>
          </a:xfrm>
          <a:prstGeom prst="rect">
            <a:avLst/>
          </a:prstGeom>
          <a:noFill/>
          <a:ln w="0">
            <a:noFill/>
          </a:ln>
        </p:spPr>
        <p:txBody>
          <a:bodyPr lIns="0" rIns="0" tIns="0" bIns="0" anchor="t">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169"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Anahat metninin biçimini düzenlemek için tıklayın</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İkinci Anahat Düzeyi</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Üçüncü Anahat Düzeyi</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Dördüncü Anahat Düzeyi</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p:nvPr/>
        </p:nvSpPr>
        <p:spPr>
          <a:xfrm>
            <a:off x="8522280" y="0"/>
            <a:ext cx="1554120" cy="5668920"/>
          </a:xfrm>
          <a:prstGeom prst="rect">
            <a:avLst/>
          </a:prstGeom>
          <a:solidFill>
            <a:srgbClr val="2499be"/>
          </a:solidFill>
          <a:ln w="0">
            <a:noFill/>
          </a:ln>
        </p:spPr>
        <p:style>
          <a:lnRef idx="0"/>
          <a:fillRef idx="0"/>
          <a:effectRef idx="0"/>
          <a:fontRef idx="minor"/>
        </p:style>
        <p:txBody>
          <a:bodyPr wrap="none" lIns="90000" rIns="90000" tIns="45000" bIns="45000" anchor="ctr">
            <a:noAutofit/>
          </a:bodyPr>
          <a:p>
            <a:pPr>
              <a:lnSpc>
                <a:spcPct val="100000"/>
              </a:lnSpc>
            </a:pPr>
            <a:endParaRPr b="0" lang="tr-TR" sz="1800" spc="-1" strike="noStrike">
              <a:solidFill>
                <a:srgbClr val="ffffff"/>
              </a:solidFill>
              <a:latin typeface="Noto Sans"/>
              <a:ea typeface="DejaVu Sans"/>
            </a:endParaRPr>
          </a:p>
        </p:txBody>
      </p:sp>
      <p:sp>
        <p:nvSpPr>
          <p:cNvPr id="20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208" name="PlaceHolder 2"/>
          <p:cNvSpPr>
            <a:spLocks noGrp="1"/>
          </p:cNvSpPr>
          <p:nvPr>
            <p:ph type="ftr" idx="13"/>
          </p:nvPr>
        </p:nvSpPr>
        <p:spPr>
          <a:xfrm>
            <a:off x="3445920" y="5164560"/>
            <a:ext cx="3193560" cy="390240"/>
          </a:xfrm>
          <a:prstGeom prst="rect">
            <a:avLst/>
          </a:prstGeom>
          <a:noFill/>
          <a:ln w="0">
            <a:noFill/>
          </a:ln>
        </p:spPr>
        <p:txBody>
          <a:bodyPr lIns="0" rIns="0" tIns="0" bIns="0" anchor="t">
            <a:noAutofit/>
          </a:bodyPr>
          <a:lstStyle>
            <a:lvl1pPr indent="0" algn="ctr">
              <a:lnSpc>
                <a:spcPct val="100000"/>
              </a:lnSpc>
              <a:buNone/>
              <a:tabLst>
                <a:tab algn="l" pos="0"/>
              </a:tabLst>
              <a:defRPr b="0" lang="tr-TR" sz="1400" spc="-1" strike="noStrike">
                <a:solidFill>
                  <a:srgbClr val="000000"/>
                </a:solidFill>
                <a:latin typeface="Noto Sans"/>
              </a:defRPr>
            </a:lvl1pPr>
          </a:lstStyle>
          <a:p>
            <a:pPr indent="0" algn="ctr">
              <a:lnSpc>
                <a:spcPct val="100000"/>
              </a:lnSpc>
              <a:buNone/>
              <a:tabLst>
                <a:tab algn="l" pos="0"/>
              </a:tabLst>
            </a:pPr>
            <a:r>
              <a:rPr b="0" lang="tr-TR" sz="1400" spc="-1" strike="noStrike">
                <a:solidFill>
                  <a:srgbClr val="000000"/>
                </a:solidFill>
                <a:latin typeface="Noto Sans"/>
              </a:rPr>
              <a:t>&lt;footer&gt;</a:t>
            </a:r>
            <a:endParaRPr b="0" lang="tr-TR" sz="1400" spc="-1" strike="noStrike">
              <a:solidFill>
                <a:srgbClr val="000000"/>
              </a:solidFill>
              <a:latin typeface="Times New Roman"/>
            </a:endParaRPr>
          </a:p>
        </p:txBody>
      </p:sp>
      <p:sp>
        <p:nvSpPr>
          <p:cNvPr id="209" name="PlaceHolder 3"/>
          <p:cNvSpPr>
            <a:spLocks noGrp="1"/>
          </p:cNvSpPr>
          <p:nvPr>
            <p:ph type="sldNum" idx="14"/>
          </p:nvPr>
        </p:nvSpPr>
        <p:spPr>
          <a:xfrm>
            <a:off x="7224840" y="5164560"/>
            <a:ext cx="2346840" cy="390240"/>
          </a:xfrm>
          <a:prstGeom prst="rect">
            <a:avLst/>
          </a:prstGeom>
          <a:noFill/>
          <a:ln w="0">
            <a:noFill/>
          </a:ln>
        </p:spPr>
        <p:txBody>
          <a:bodyPr lIns="0" rIns="0" tIns="0" bIns="0" anchor="t">
            <a:noAutofit/>
          </a:bodyPr>
          <a:lstStyle>
            <a:lvl1pPr indent="0" algn="r">
              <a:lnSpc>
                <a:spcPct val="100000"/>
              </a:lnSpc>
              <a:buNone/>
              <a:tabLst>
                <a:tab algn="l" pos="0"/>
              </a:tabLst>
              <a:defRPr b="0" lang="tr-TR" sz="1400" spc="-1" strike="noStrike">
                <a:solidFill>
                  <a:srgbClr val="000000"/>
                </a:solidFill>
                <a:latin typeface="Noto Sans"/>
              </a:defRPr>
            </a:lvl1pPr>
          </a:lstStyle>
          <a:p>
            <a:pPr indent="0" algn="r">
              <a:lnSpc>
                <a:spcPct val="100000"/>
              </a:lnSpc>
              <a:buNone/>
              <a:tabLst>
                <a:tab algn="l" pos="0"/>
              </a:tabLst>
            </a:pPr>
            <a:fld id="{A172C19F-4B2E-4213-8FB3-57A23E2B2FB1}" type="slidenum">
              <a:rPr b="0" lang="tr-TR" sz="1400" spc="-1" strike="noStrike">
                <a:solidFill>
                  <a:srgbClr val="000000"/>
                </a:solidFill>
                <a:latin typeface="Noto Sans"/>
              </a:rPr>
              <a:t>&lt;number&gt;</a:t>
            </a:fld>
            <a:endParaRPr b="0" lang="tr-TR" sz="1400" spc="-1" strike="noStrike">
              <a:solidFill>
                <a:srgbClr val="000000"/>
              </a:solidFill>
              <a:latin typeface="Times New Roman"/>
            </a:endParaRPr>
          </a:p>
        </p:txBody>
      </p:sp>
      <p:sp>
        <p:nvSpPr>
          <p:cNvPr id="210" name="PlaceHolder 4"/>
          <p:cNvSpPr>
            <a:spLocks noGrp="1"/>
          </p:cNvSpPr>
          <p:nvPr>
            <p:ph type="dt" idx="15"/>
          </p:nvPr>
        </p:nvSpPr>
        <p:spPr>
          <a:xfrm>
            <a:off x="503640" y="5164560"/>
            <a:ext cx="2346840" cy="390240"/>
          </a:xfrm>
          <a:prstGeom prst="rect">
            <a:avLst/>
          </a:prstGeom>
          <a:noFill/>
          <a:ln w="0">
            <a:noFill/>
          </a:ln>
        </p:spPr>
        <p:txBody>
          <a:bodyPr lIns="0" rIns="0" tIns="0" bIns="0" anchor="t">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211"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Anahat metninin biçimini düzenlemek için tıklayın</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İkinci Anahat Düzeyi</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Üçüncü Anahat Düzeyi</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Dördüncü Anahat Düzeyi</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4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249" name="PlaceHolder 2"/>
          <p:cNvSpPr>
            <a:spLocks noGrp="1"/>
          </p:cNvSpPr>
          <p:nvPr>
            <p:ph type="body"/>
          </p:nvPr>
        </p:nvSpPr>
        <p:spPr>
          <a:xfrm>
            <a:off x="503640" y="1326240"/>
            <a:ext cx="906840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800" spc="-1" strike="noStrike">
                <a:solidFill>
                  <a:srgbClr val="000000"/>
                </a:solidFill>
                <a:latin typeface="Arial"/>
              </a:rPr>
              <a:t>Anahat metninin biçimini düzenlemek için tıklayın</a:t>
            </a:r>
            <a:endParaRPr b="0" lang="tr-T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800" spc="-1" strike="noStrike">
                <a:solidFill>
                  <a:srgbClr val="000000"/>
                </a:solidFill>
                <a:latin typeface="Arial"/>
              </a:rPr>
              <a:t>İkinci Anahat Düzeyi</a:t>
            </a:r>
            <a:endParaRPr b="0" lang="tr-T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Arial"/>
              </a:rPr>
              <a:t>Dördüncü Anahat Düzeyi</a:t>
            </a:r>
            <a:endParaRPr b="0" lang="tr-T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800" spc="-1" strike="noStrike">
                <a:solidFill>
                  <a:srgbClr val="000000"/>
                </a:solidFill>
                <a:latin typeface="Arial"/>
              </a:rPr>
              <a:t>Beşinci Anahat Düzeyi</a:t>
            </a:r>
            <a:endParaRPr b="0" lang="tr-T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800" spc="-1" strike="noStrike">
                <a:solidFill>
                  <a:srgbClr val="000000"/>
                </a:solidFill>
                <a:latin typeface="Arial"/>
              </a:rPr>
              <a:t>Altıncı Anahat Düzeyi</a:t>
            </a:r>
            <a:endParaRPr b="0" lang="tr-T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800" spc="-1" strike="noStrike">
                <a:solidFill>
                  <a:srgbClr val="000000"/>
                </a:solidFill>
                <a:latin typeface="Arial"/>
              </a:rPr>
              <a:t>Yedinci Anahat Düzeyi</a:t>
            </a:r>
            <a:endParaRPr b="0" lang="tr-T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3.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1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4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863640" y="578160"/>
            <a:ext cx="8939520" cy="2490480"/>
          </a:xfrm>
          <a:prstGeom prst="rect">
            <a:avLst/>
          </a:prstGeom>
          <a:noFill/>
          <a:ln w="0">
            <a:noFill/>
          </a:ln>
        </p:spPr>
        <p:txBody>
          <a:bodyPr lIns="0" rIns="0" tIns="0" bIns="0" anchor="ctr">
            <a:noAutofit/>
          </a:bodyPr>
          <a:p>
            <a:pPr indent="0">
              <a:lnSpc>
                <a:spcPct val="100000"/>
              </a:lnSpc>
              <a:buNone/>
              <a:tabLst>
                <a:tab algn="l" pos="0"/>
              </a:tabLst>
            </a:pPr>
            <a:r>
              <a:rPr b="1" lang="tr-TR" sz="7200" spc="-1" strike="noStrike">
                <a:solidFill>
                  <a:srgbClr val="ffffff"/>
                </a:solidFill>
                <a:latin typeface="Noto Sans"/>
              </a:rPr>
              <a:t>Doğal Dil İşlemeye</a:t>
            </a:r>
            <a:br>
              <a:rPr sz="7200"/>
            </a:br>
            <a:r>
              <a:rPr b="1" lang="tr-TR" sz="7200" spc="-1" strike="noStrike">
                <a:solidFill>
                  <a:srgbClr val="ffffff"/>
                </a:solidFill>
                <a:latin typeface="Noto Sans"/>
              </a:rPr>
              <a:t>Giriş</a:t>
            </a:r>
            <a:endParaRPr b="0" lang="tr-TR" sz="7200" spc="-1" strike="noStrike">
              <a:solidFill>
                <a:srgbClr val="000000"/>
              </a:solidFill>
              <a:latin typeface="Arial"/>
            </a:endParaRPr>
          </a:p>
        </p:txBody>
      </p:sp>
      <p:sp>
        <p:nvSpPr>
          <p:cNvPr id="287" name="PlaceHolder 2"/>
          <p:cNvSpPr>
            <a:spLocks noGrp="1"/>
          </p:cNvSpPr>
          <p:nvPr>
            <p:ph type="subTitle"/>
          </p:nvPr>
        </p:nvSpPr>
        <p:spPr>
          <a:xfrm>
            <a:off x="816840" y="3483360"/>
            <a:ext cx="6946920" cy="476640"/>
          </a:xfrm>
          <a:prstGeom prst="rect">
            <a:avLst/>
          </a:prstGeom>
          <a:noFill/>
          <a:ln w="0">
            <a:noFill/>
          </a:ln>
        </p:spPr>
        <p:txBody>
          <a:bodyPr lIns="0" rIns="0" tIns="0" bIns="0" anchor="t">
            <a:noAutofit/>
          </a:bodyPr>
          <a:p>
            <a:pPr indent="0">
              <a:lnSpc>
                <a:spcPct val="115000"/>
              </a:lnSpc>
              <a:buNone/>
              <a:tabLst>
                <a:tab algn="l" pos="0"/>
              </a:tabLst>
            </a:pPr>
            <a:r>
              <a:rPr b="0" lang="tr-TR" sz="2200" spc="-1" strike="noStrike">
                <a:solidFill>
                  <a:srgbClr val="ffffff"/>
                </a:solidFill>
                <a:latin typeface="Noto Sans"/>
              </a:rPr>
              <a:t>Arş. Gör. Sinem ÇINAROĞLU</a:t>
            </a:r>
            <a:endParaRPr b="0" lang="tr-TR" sz="2200" spc="-1" strike="noStrike">
              <a:solidFill>
                <a:srgbClr val="000000"/>
              </a:solidFill>
              <a:latin typeface="Arial"/>
            </a:endParaRPr>
          </a:p>
        </p:txBody>
      </p:sp>
      <p:sp>
        <p:nvSpPr>
          <p:cNvPr id="288" name=""/>
          <p:cNvSpPr/>
          <p:nvPr/>
        </p:nvSpPr>
        <p:spPr>
          <a:xfrm>
            <a:off x="842400" y="3206160"/>
            <a:ext cx="6492240" cy="360"/>
          </a:xfrm>
          <a:prstGeom prst="line">
            <a:avLst/>
          </a:prstGeom>
          <a:ln w="38160">
            <a:solidFill>
              <a:srgbClr val="ffffff"/>
            </a:solidFill>
            <a:round/>
          </a:ln>
        </p:spPr>
        <p:style>
          <a:lnRef idx="0"/>
          <a:fillRef idx="0"/>
          <a:effectRef idx="0"/>
          <a:fontRef idx="minor"/>
        </p:style>
        <p:txBody>
          <a:bodyPr lIns="109080" rIns="109080" tIns="0" bIns="0" anchor="ctr" anchorCtr="1">
            <a:noAutofit/>
          </a:bodyPr>
          <a:p>
            <a:endParaRPr b="0" lang="tr-TR" sz="1800" spc="-1" strike="noStrike">
              <a:solidFill>
                <a:srgbClr val="000000"/>
              </a:solidFill>
              <a:latin typeface="Noto Sans"/>
              <a:ea typeface="DejaVu Sans"/>
            </a:endParaRPr>
          </a:p>
        </p:txBody>
      </p:sp>
      <p:sp>
        <p:nvSpPr>
          <p:cNvPr id="289" name=""/>
          <p:cNvSpPr txBox="1"/>
          <p:nvPr/>
        </p:nvSpPr>
        <p:spPr>
          <a:xfrm>
            <a:off x="720000" y="4513680"/>
            <a:ext cx="5400000" cy="526320"/>
          </a:xfrm>
          <a:prstGeom prst="rect">
            <a:avLst/>
          </a:prstGeom>
          <a:noFill/>
          <a:ln w="0">
            <a:noFill/>
          </a:ln>
        </p:spPr>
        <p:txBody>
          <a:bodyPr lIns="90000" rIns="90000" tIns="45000" bIns="45000" anchor="t">
            <a:noAutofit/>
          </a:bodyPr>
          <a:p>
            <a:pPr algn="ctr"/>
            <a:r>
              <a:rPr b="1" lang="tr-TR" sz="1800" spc="-1" strike="noStrike">
                <a:solidFill>
                  <a:srgbClr val="000000"/>
                </a:solidFill>
                <a:latin typeface="Arial"/>
              </a:rPr>
              <a:t>ÜRÜN İNCELEMELERİNİN SINIFLANDIRILMASI</a:t>
            </a:r>
            <a:endParaRPr b="1" lang="tr-TR" sz="1800" spc="-1" strike="noStrike">
              <a:solidFill>
                <a:srgbClr val="000000"/>
              </a:solidFill>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rot="16200000">
            <a:off x="-2086560" y="2361960"/>
            <a:ext cx="5668920" cy="945720"/>
          </a:xfrm>
          <a:prstGeom prst="rect">
            <a:avLst/>
          </a:prstGeom>
          <a:noFill/>
          <a:ln w="0">
            <a:noFill/>
          </a:ln>
        </p:spPr>
        <p:txBody>
          <a:bodyPr lIns="0" rIns="0" tIns="0" bIns="0" anchor="ctr">
            <a:noAutofit/>
          </a:bodyPr>
          <a:p>
            <a:pPr indent="0" algn="ctr">
              <a:lnSpc>
                <a:spcPct val="100000"/>
              </a:lnSpc>
              <a:buNone/>
              <a:tabLst>
                <a:tab algn="l" pos="0"/>
              </a:tabLst>
            </a:pPr>
            <a:r>
              <a:rPr b="1" lang="tr-TR" sz="4400" spc="-1" strike="noStrike">
                <a:solidFill>
                  <a:srgbClr val="ffffff"/>
                </a:solidFill>
                <a:latin typeface="Noto Sans"/>
              </a:rPr>
              <a:t>İşlemler</a:t>
            </a:r>
            <a:endParaRPr b="0" lang="tr-TR" sz="4400" spc="-1" strike="noStrike">
              <a:solidFill>
                <a:srgbClr val="000000"/>
              </a:solidFill>
              <a:latin typeface="Arial"/>
            </a:endParaRPr>
          </a:p>
        </p:txBody>
      </p:sp>
      <p:pic>
        <p:nvPicPr>
          <p:cNvPr id="313" name="" descr=""/>
          <p:cNvPicPr/>
          <p:nvPr/>
        </p:nvPicPr>
        <p:blipFill>
          <a:blip r:embed="rId1"/>
          <a:stretch/>
        </p:blipFill>
        <p:spPr>
          <a:xfrm>
            <a:off x="1620000" y="540000"/>
            <a:ext cx="8424360" cy="4679640"/>
          </a:xfrm>
          <a:prstGeom prst="rect">
            <a:avLst/>
          </a:prstGeom>
          <a:ln w="0">
            <a:noFill/>
          </a:ln>
        </p:spPr>
      </p:pic>
    </p:spTree>
  </p:cSld>
  <p:transition>
    <p:fade thruBlk="tru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rot="16200000">
            <a:off x="-2086560" y="2361960"/>
            <a:ext cx="5668920" cy="945720"/>
          </a:xfrm>
          <a:prstGeom prst="rect">
            <a:avLst/>
          </a:prstGeom>
          <a:noFill/>
          <a:ln w="0">
            <a:noFill/>
          </a:ln>
        </p:spPr>
        <p:txBody>
          <a:bodyPr lIns="0" rIns="0" tIns="0" bIns="0" anchor="ctr">
            <a:noAutofit/>
          </a:bodyPr>
          <a:p>
            <a:pPr indent="0" algn="ctr">
              <a:lnSpc>
                <a:spcPct val="100000"/>
              </a:lnSpc>
              <a:buNone/>
              <a:tabLst>
                <a:tab algn="l" pos="0"/>
              </a:tabLst>
            </a:pPr>
            <a:r>
              <a:rPr b="1" lang="tr-TR" sz="4400" spc="-1" strike="noStrike">
                <a:solidFill>
                  <a:srgbClr val="ffffff"/>
                </a:solidFill>
                <a:latin typeface="Noto Sans"/>
              </a:rPr>
              <a:t>İşlemler</a:t>
            </a:r>
            <a:endParaRPr b="0" lang="tr-TR" sz="4400" spc="-1" strike="noStrike">
              <a:solidFill>
                <a:srgbClr val="000000"/>
              </a:solidFill>
              <a:latin typeface="Arial"/>
            </a:endParaRPr>
          </a:p>
        </p:txBody>
      </p:sp>
      <p:pic>
        <p:nvPicPr>
          <p:cNvPr id="315" name="" descr=""/>
          <p:cNvPicPr/>
          <p:nvPr/>
        </p:nvPicPr>
        <p:blipFill>
          <a:blip r:embed="rId1"/>
          <a:stretch/>
        </p:blipFill>
        <p:spPr>
          <a:xfrm>
            <a:off x="2160000" y="180000"/>
            <a:ext cx="7196040" cy="5399640"/>
          </a:xfrm>
          <a:prstGeom prst="rect">
            <a:avLst/>
          </a:prstGeom>
          <a:ln w="0">
            <a:noFill/>
          </a:ln>
        </p:spPr>
      </p:pic>
    </p:spTree>
  </p:cSld>
  <p:transition>
    <p:fade thruBlk="tru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
          <p:cNvSpPr/>
          <p:nvPr/>
        </p:nvSpPr>
        <p:spPr>
          <a:xfrm rot="1800">
            <a:off x="718200" y="540720"/>
            <a:ext cx="7379640" cy="4678920"/>
          </a:xfrm>
          <a:prstGeom prst="hexagon">
            <a:avLst>
              <a:gd name="adj" fmla="val 38724"/>
              <a:gd name="vf" fmla="val 115470"/>
            </a:avLst>
          </a:prstGeom>
          <a:noFill/>
          <a:ln w="304920">
            <a:solidFill>
              <a:srgbClr val="2499be"/>
            </a:solidFill>
            <a:round/>
          </a:ln>
        </p:spPr>
        <p:style>
          <a:lnRef idx="0"/>
          <a:fillRef idx="0"/>
          <a:effectRef idx="0"/>
          <a:fontRef idx="minor"/>
        </p:style>
        <p:txBody>
          <a:bodyPr wrap="none" lIns="242640" rIns="242640" tIns="197640" bIns="197640" anchor="ctr">
            <a:noAutofit/>
          </a:bodyPr>
          <a:p>
            <a:pPr algn="ctr">
              <a:lnSpc>
                <a:spcPct val="100000"/>
              </a:lnSpc>
            </a:pPr>
            <a:r>
              <a:rPr b="1" lang="tr-TR" sz="5400" spc="-1" strike="noStrike">
                <a:solidFill>
                  <a:srgbClr val="2499be"/>
                </a:solidFill>
                <a:latin typeface="Noto Sans"/>
                <a:ea typeface="DejaVu Sans"/>
              </a:rPr>
              <a:t>Kod Üzerinde</a:t>
            </a:r>
            <a:endParaRPr b="0" lang="tr-TR" sz="5400" spc="-1" strike="noStrike">
              <a:solidFill>
                <a:srgbClr val="000000"/>
              </a:solidFill>
              <a:latin typeface="Arial"/>
            </a:endParaRPr>
          </a:p>
          <a:p>
            <a:pPr algn="ctr">
              <a:lnSpc>
                <a:spcPct val="100000"/>
              </a:lnSpc>
            </a:pPr>
            <a:r>
              <a:rPr b="1" lang="tr-TR" sz="5400" spc="-1" strike="noStrike">
                <a:solidFill>
                  <a:srgbClr val="2499be"/>
                </a:solidFill>
                <a:latin typeface="Noto Sans"/>
                <a:ea typeface="DejaVu Sans"/>
              </a:rPr>
              <a:t>Canlı Sunum</a:t>
            </a:r>
            <a:endParaRPr b="0" lang="tr-TR" sz="5400" spc="-1" strike="noStrike">
              <a:solidFill>
                <a:srgbClr val="000000"/>
              </a:solidFill>
              <a:latin typeface="Arial"/>
            </a:endParaRPr>
          </a:p>
        </p:txBody>
      </p:sp>
    </p:spTree>
  </p:cSld>
  <p:transition>
    <p:push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17" name="PlaceHolder 1"/>
          <p:cNvSpPr>
            <a:spLocks noGrp="1"/>
          </p:cNvSpPr>
          <p:nvPr>
            <p:ph type="title"/>
          </p:nvPr>
        </p:nvSpPr>
        <p:spPr>
          <a:xfrm>
            <a:off x="504000" y="2004840"/>
            <a:ext cx="9068040" cy="1659960"/>
          </a:xfrm>
          <a:prstGeom prst="rect">
            <a:avLst/>
          </a:prstGeom>
          <a:noFill/>
          <a:ln w="0">
            <a:noFill/>
          </a:ln>
        </p:spPr>
        <p:txBody>
          <a:bodyPr lIns="0" rIns="0" tIns="0" bIns="0" anchor="ctr">
            <a:noAutofit/>
          </a:bodyPr>
          <a:p>
            <a:pPr indent="0" algn="ctr">
              <a:lnSpc>
                <a:spcPct val="100000"/>
              </a:lnSpc>
              <a:buNone/>
              <a:tabLst>
                <a:tab algn="l" pos="0"/>
              </a:tabLst>
            </a:pPr>
            <a:r>
              <a:rPr b="1" lang="tr-TR" sz="9600" spc="996" strike="noStrike">
                <a:solidFill>
                  <a:srgbClr val="ffffff"/>
                </a:solidFill>
                <a:latin typeface="Noto Sans"/>
              </a:rPr>
              <a:t>Teşekkürler</a:t>
            </a:r>
            <a:endParaRPr b="0" lang="tr-TR" sz="9600" spc="-1" strike="noStrike">
              <a:solidFill>
                <a:srgbClr val="000000"/>
              </a:solidFill>
              <a:latin typeface="Arial"/>
            </a:endParaRPr>
          </a:p>
        </p:txBody>
      </p:sp>
      <p:sp>
        <p:nvSpPr>
          <p:cNvPr id="318" name=""/>
          <p:cNvSpPr/>
          <p:nvPr/>
        </p:nvSpPr>
        <p:spPr>
          <a:xfrm>
            <a:off x="954360" y="3960000"/>
            <a:ext cx="4265280" cy="76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tr-TR" sz="1800" spc="-1" strike="noStrike">
                <a:solidFill>
                  <a:srgbClr val="eeeeee"/>
                </a:solidFill>
                <a:latin typeface="Noto Sans"/>
              </a:rPr>
              <a:t>18010011067 – Bayram YARIM</a:t>
            </a:r>
            <a:endParaRPr b="0" lang="tr-TR" sz="1800" spc="-1" strike="noStrike">
              <a:solidFill>
                <a:srgbClr val="000000"/>
              </a:solidFill>
              <a:latin typeface="Arial"/>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1260000" y="55800"/>
            <a:ext cx="7739640" cy="2075760"/>
          </a:xfrm>
          <a:prstGeom prst="rect">
            <a:avLst/>
          </a:prstGeom>
          <a:noFill/>
          <a:ln w="0">
            <a:noFill/>
          </a:ln>
        </p:spPr>
        <p:txBody>
          <a:bodyPr lIns="0" rIns="0" tIns="0" bIns="0" anchor="ctr">
            <a:noAutofit/>
          </a:bodyPr>
          <a:p>
            <a:pPr indent="0" algn="ctr">
              <a:lnSpc>
                <a:spcPct val="100000"/>
              </a:lnSpc>
              <a:buNone/>
              <a:tabLst>
                <a:tab algn="l" pos="0"/>
              </a:tabLst>
            </a:pPr>
            <a:r>
              <a:rPr b="1" lang="tr-TR" sz="4000" spc="-1" strike="noStrike">
                <a:solidFill>
                  <a:srgbClr val="ffffff"/>
                </a:solidFill>
                <a:latin typeface="Noto Sans"/>
              </a:rPr>
              <a:t>Gerekli </a:t>
            </a:r>
            <a:br>
              <a:rPr sz="4000"/>
            </a:br>
            <a:r>
              <a:rPr b="1" lang="tr-TR" sz="4000" spc="-1" strike="noStrike">
                <a:solidFill>
                  <a:srgbClr val="ffffff"/>
                </a:solidFill>
                <a:latin typeface="Noto Sans"/>
              </a:rPr>
              <a:t>Kurulumlar ve Kütüphaneler</a:t>
            </a:r>
            <a:endParaRPr b="0" lang="tr-TR" sz="4000" spc="-1" strike="noStrike">
              <a:solidFill>
                <a:srgbClr val="000000"/>
              </a:solidFill>
              <a:latin typeface="Arial"/>
            </a:endParaRPr>
          </a:p>
        </p:txBody>
      </p:sp>
      <p:sp>
        <p:nvSpPr>
          <p:cNvPr id="291" name=""/>
          <p:cNvSpPr/>
          <p:nvPr/>
        </p:nvSpPr>
        <p:spPr>
          <a:xfrm>
            <a:off x="1620000" y="2340000"/>
            <a:ext cx="6479640" cy="303552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pPr>
            <a:r>
              <a:rPr b="0" lang="tr-TR" sz="2400" spc="-1" strike="noStrike">
                <a:solidFill>
                  <a:srgbClr val="ffffff"/>
                </a:solidFill>
                <a:latin typeface="Noto Sans"/>
              </a:rPr>
              <a:t>Python</a:t>
            </a:r>
            <a:endParaRPr b="0" lang="tr-TR" sz="2400" spc="-1" strike="noStrike">
              <a:solidFill>
                <a:srgbClr val="000000"/>
              </a:solidFill>
              <a:latin typeface="Arial"/>
            </a:endParaRPr>
          </a:p>
          <a:p>
            <a:pPr algn="ctr">
              <a:lnSpc>
                <a:spcPct val="115000"/>
              </a:lnSpc>
            </a:pPr>
            <a:r>
              <a:rPr b="0" lang="tr-TR" sz="2400" spc="-1" strike="noStrike">
                <a:solidFill>
                  <a:srgbClr val="ffffff"/>
                </a:solidFill>
                <a:latin typeface="Noto Sans"/>
              </a:rPr>
              <a:t>Anaconda</a:t>
            </a:r>
            <a:endParaRPr b="0" lang="tr-TR" sz="2400" spc="-1" strike="noStrike">
              <a:solidFill>
                <a:srgbClr val="000000"/>
              </a:solidFill>
              <a:latin typeface="Arial"/>
            </a:endParaRPr>
          </a:p>
          <a:p>
            <a:pPr algn="ctr">
              <a:lnSpc>
                <a:spcPct val="115000"/>
              </a:lnSpc>
            </a:pPr>
            <a:r>
              <a:rPr b="0" lang="tr-TR" sz="2400" spc="-1" strike="noStrike">
                <a:solidFill>
                  <a:srgbClr val="ffffff"/>
                </a:solidFill>
                <a:latin typeface="Noto Sans"/>
              </a:rPr>
              <a:t>Jupyter-Notebook</a:t>
            </a:r>
            <a:endParaRPr b="0" lang="tr-TR" sz="2400" spc="-1" strike="noStrike">
              <a:solidFill>
                <a:srgbClr val="000000"/>
              </a:solidFill>
              <a:latin typeface="Arial"/>
            </a:endParaRPr>
          </a:p>
          <a:p>
            <a:pPr algn="ctr">
              <a:lnSpc>
                <a:spcPct val="115000"/>
              </a:lnSpc>
            </a:pPr>
            <a:r>
              <a:rPr b="0" lang="tr-TR" sz="2400" spc="-1" strike="noStrike">
                <a:solidFill>
                  <a:srgbClr val="ffffff"/>
                </a:solidFill>
                <a:latin typeface="Noto Sans"/>
              </a:rPr>
              <a:t>Pandas / Numpy / Nltk / Sklearn / Gensim</a:t>
            </a:r>
            <a:endParaRPr b="0" lang="tr-TR" sz="2400" spc="-1" strike="noStrike">
              <a:solidFill>
                <a:srgbClr val="000000"/>
              </a:solidFill>
              <a:latin typeface="Arial"/>
            </a:endParaRPr>
          </a:p>
          <a:p>
            <a:pPr algn="ctr">
              <a:lnSpc>
                <a:spcPct val="115000"/>
              </a:lnSpc>
            </a:pPr>
            <a:endParaRPr b="0" lang="tr-TR" sz="1600" spc="-1" strike="noStrike">
              <a:solidFill>
                <a:srgbClr val="000000"/>
              </a:solidFill>
              <a:latin typeface="Arial"/>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
          <p:cNvSpPr/>
          <p:nvPr/>
        </p:nvSpPr>
        <p:spPr>
          <a:xfrm>
            <a:off x="180000" y="2722680"/>
            <a:ext cx="9539640" cy="26769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1" lang="tr-TR" sz="1600" spc="-1" strike="noStrike">
                <a:solidFill>
                  <a:srgbClr val="666666"/>
                </a:solidFill>
                <a:latin typeface="Noto Sans"/>
              </a:rPr>
              <a:t>Python için yüksek performanslı, kullanımı kolay veri yapıları ve veri analizi araçları sağlayan bir kütüphanedir. Pandas, veri içeren oldukça karmaşık işlemleri bir iki komut ile yapabilmeyi sağlar. Pandas, gruplama, filtreleme ve birleştirme gibi metotların yanı sıra zaman serileri (time series) üzerine de işlem yapabilmeye olanak tanır.</a:t>
            </a:r>
            <a:endParaRPr b="0" lang="tr-TR" sz="1600" spc="-1" strike="noStrike">
              <a:solidFill>
                <a:srgbClr val="000000"/>
              </a:solidFill>
              <a:latin typeface="Arial"/>
            </a:endParaRPr>
          </a:p>
        </p:txBody>
      </p:sp>
      <p:sp>
        <p:nvSpPr>
          <p:cNvPr id="293" name="PlaceHolder 1"/>
          <p:cNvSpPr>
            <a:spLocks noGrp="1"/>
          </p:cNvSpPr>
          <p:nvPr>
            <p:ph type="title"/>
          </p:nvPr>
        </p:nvSpPr>
        <p:spPr>
          <a:xfrm>
            <a:off x="503640" y="580680"/>
            <a:ext cx="9068040" cy="1245240"/>
          </a:xfrm>
          <a:prstGeom prst="rect">
            <a:avLst/>
          </a:prstGeom>
          <a:noFill/>
          <a:ln w="0">
            <a:noFill/>
          </a:ln>
        </p:spPr>
        <p:txBody>
          <a:bodyPr lIns="0" rIns="0" tIns="0" bIns="0" anchor="ctr">
            <a:noAutofit/>
          </a:bodyPr>
          <a:p>
            <a:pPr indent="0" algn="ctr">
              <a:lnSpc>
                <a:spcPct val="100000"/>
              </a:lnSpc>
              <a:buNone/>
              <a:tabLst>
                <a:tab algn="l" pos="0"/>
              </a:tabLst>
            </a:pPr>
            <a:r>
              <a:rPr b="1" lang="tr-TR" sz="7200" spc="-1" strike="noStrike">
                <a:solidFill>
                  <a:srgbClr val="ffffff"/>
                </a:solidFill>
                <a:latin typeface="Noto Sans"/>
              </a:rPr>
              <a:t>Pandas</a:t>
            </a:r>
            <a:endParaRPr b="0" lang="tr-TR" sz="7200" spc="-1" strike="noStrike">
              <a:solidFill>
                <a:srgbClr val="000000"/>
              </a:solidFill>
              <a:latin typeface="Arial"/>
            </a:endParaRPr>
          </a:p>
        </p:txBody>
      </p:sp>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
          <p:cNvSpPr/>
          <p:nvPr/>
        </p:nvSpPr>
        <p:spPr>
          <a:xfrm>
            <a:off x="180000" y="2722680"/>
            <a:ext cx="9539640" cy="26769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1" lang="tr-TR" sz="1600" spc="-1" strike="noStrike">
                <a:solidFill>
                  <a:srgbClr val="666666"/>
                </a:solidFill>
                <a:latin typeface="Noto Sans"/>
              </a:rPr>
              <a:t>Bilimsel hesaplama konusunda en ünlü kütüphanedir. En temel özellikleri:</a:t>
            </a:r>
            <a:endParaRPr b="0" lang="tr-TR" sz="1600" spc="-1" strike="noStrike">
              <a:solidFill>
                <a:srgbClr val="000000"/>
              </a:solidFill>
              <a:latin typeface="Arial"/>
            </a:endParaRPr>
          </a:p>
          <a:p>
            <a:pPr algn="just">
              <a:lnSpc>
                <a:spcPct val="100000"/>
              </a:lnSpc>
            </a:pPr>
            <a:endParaRPr b="0" lang="tr-TR" sz="1600" spc="-1" strike="noStrike">
              <a:solidFill>
                <a:srgbClr val="000000"/>
              </a:solidFill>
              <a:latin typeface="Arial"/>
            </a:endParaRPr>
          </a:p>
          <a:p>
            <a:pPr algn="just">
              <a:lnSpc>
                <a:spcPct val="100000"/>
              </a:lnSpc>
            </a:pPr>
            <a:r>
              <a:rPr b="1" lang="tr-TR" sz="1600" spc="-1" strike="noStrike">
                <a:solidFill>
                  <a:srgbClr val="666666"/>
                </a:solidFill>
                <a:latin typeface="Noto Sans"/>
              </a:rPr>
              <a:t>- Python’un eksik olduğu array açığını kapatmak için çok güçlü bir N boyutlu array nesnesi</a:t>
            </a:r>
            <a:endParaRPr b="0" lang="tr-TR" sz="1600" spc="-1" strike="noStrike">
              <a:solidFill>
                <a:srgbClr val="000000"/>
              </a:solidFill>
              <a:latin typeface="Arial"/>
            </a:endParaRPr>
          </a:p>
          <a:p>
            <a:pPr algn="just">
              <a:lnSpc>
                <a:spcPct val="100000"/>
              </a:lnSpc>
            </a:pPr>
            <a:r>
              <a:rPr b="1" lang="tr-TR" sz="1600" spc="-1" strike="noStrike">
                <a:solidFill>
                  <a:srgbClr val="666666"/>
                </a:solidFill>
                <a:latin typeface="Noto Sans"/>
              </a:rPr>
              <a:t>- İşlemleri daha az kod ve basit ifadelerle yapmanızı sağlayan çok gelişmiş fonksiyonlar</a:t>
            </a:r>
            <a:endParaRPr b="0" lang="tr-TR" sz="1600" spc="-1" strike="noStrike">
              <a:solidFill>
                <a:srgbClr val="000000"/>
              </a:solidFill>
              <a:latin typeface="Arial"/>
            </a:endParaRPr>
          </a:p>
          <a:p>
            <a:pPr algn="just">
              <a:lnSpc>
                <a:spcPct val="100000"/>
              </a:lnSpc>
            </a:pPr>
            <a:r>
              <a:rPr b="1" lang="tr-TR" sz="1600" spc="-1" strike="noStrike">
                <a:solidFill>
                  <a:srgbClr val="666666"/>
                </a:solidFill>
                <a:latin typeface="Noto Sans"/>
              </a:rPr>
              <a:t>- C / C++ ve Fortran kodlarını entegre etmek için araçlar</a:t>
            </a:r>
            <a:endParaRPr b="0" lang="tr-TR" sz="1600" spc="-1" strike="noStrike">
              <a:solidFill>
                <a:srgbClr val="000000"/>
              </a:solidFill>
              <a:latin typeface="Arial"/>
            </a:endParaRPr>
          </a:p>
          <a:p>
            <a:pPr algn="just">
              <a:lnSpc>
                <a:spcPct val="100000"/>
              </a:lnSpc>
            </a:pPr>
            <a:r>
              <a:rPr b="1" lang="tr-TR" sz="1600" spc="-1" strike="noStrike">
                <a:solidFill>
                  <a:srgbClr val="666666"/>
                </a:solidFill>
                <a:latin typeface="Noto Sans"/>
              </a:rPr>
              <a:t>- Lineer cebir ve  Fourier dönüşümü konusunda kullanışlı metotlar</a:t>
            </a:r>
            <a:endParaRPr b="0" lang="tr-TR" sz="1600" spc="-1" strike="noStrike">
              <a:solidFill>
                <a:srgbClr val="000000"/>
              </a:solidFill>
              <a:latin typeface="Arial"/>
            </a:endParaRPr>
          </a:p>
          <a:p>
            <a:pPr algn="just">
              <a:lnSpc>
                <a:spcPct val="100000"/>
              </a:lnSpc>
            </a:pPr>
            <a:r>
              <a:rPr b="1" lang="tr-TR" sz="1600" spc="-1" strike="noStrike">
                <a:solidFill>
                  <a:srgbClr val="666666"/>
                </a:solidFill>
                <a:latin typeface="Noto Sans"/>
              </a:rPr>
              <a:t>- Çok hızlı Array işlemleri yapabilmesi</a:t>
            </a:r>
            <a:endParaRPr b="0" lang="tr-TR" sz="1600" spc="-1" strike="noStrike">
              <a:solidFill>
                <a:srgbClr val="000000"/>
              </a:solidFill>
              <a:latin typeface="Arial"/>
            </a:endParaRPr>
          </a:p>
        </p:txBody>
      </p:sp>
      <p:sp>
        <p:nvSpPr>
          <p:cNvPr id="295" name="PlaceHolder 1"/>
          <p:cNvSpPr>
            <a:spLocks noGrp="1"/>
          </p:cNvSpPr>
          <p:nvPr>
            <p:ph type="title"/>
          </p:nvPr>
        </p:nvSpPr>
        <p:spPr>
          <a:xfrm>
            <a:off x="503640" y="580680"/>
            <a:ext cx="9068040" cy="1245240"/>
          </a:xfrm>
          <a:prstGeom prst="rect">
            <a:avLst/>
          </a:prstGeom>
          <a:noFill/>
          <a:ln w="0">
            <a:noFill/>
          </a:ln>
        </p:spPr>
        <p:txBody>
          <a:bodyPr lIns="0" rIns="0" tIns="0" bIns="0" anchor="ctr">
            <a:noAutofit/>
          </a:bodyPr>
          <a:p>
            <a:pPr indent="0" algn="ctr">
              <a:lnSpc>
                <a:spcPct val="100000"/>
              </a:lnSpc>
              <a:buNone/>
              <a:tabLst>
                <a:tab algn="l" pos="0"/>
              </a:tabLst>
            </a:pPr>
            <a:r>
              <a:rPr b="1" lang="tr-TR" sz="7200" spc="-1" strike="noStrike">
                <a:solidFill>
                  <a:srgbClr val="ffffff"/>
                </a:solidFill>
                <a:latin typeface="Noto Sans"/>
              </a:rPr>
              <a:t>Numpy</a:t>
            </a:r>
            <a:endParaRPr b="0" lang="tr-TR" sz="7200" spc="-1" strike="noStrike">
              <a:solidFill>
                <a:srgbClr val="000000"/>
              </a:solidFill>
              <a:latin typeface="Arial"/>
            </a:endParaRPr>
          </a:p>
        </p:txBody>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
          <p:cNvSpPr/>
          <p:nvPr/>
        </p:nvSpPr>
        <p:spPr>
          <a:xfrm>
            <a:off x="180000" y="2722680"/>
            <a:ext cx="9539640" cy="26769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1" lang="tr-TR" sz="1600" spc="-1" strike="noStrike">
                <a:solidFill>
                  <a:srgbClr val="666666"/>
                </a:solidFill>
                <a:latin typeface="Noto Sans"/>
              </a:rPr>
              <a:t>NLTK, doğal dil işleme için birçok farklı konuya çözüm sunan bir kütüphane havuzudur. NLTK sayesinde metni rahat şekilde işleyebilir / analiz edebilir, etiketleme yapabilir, bilgi çıkarımı yapabilir… 50’nin üzerinde derlem ve sözlük kaynağa (örneğin WordNet gibi) sahiptir. Sınıflama, metin içinden cümle veya kelime çıkarma, kelime kökü bulma, ayrıştırma, etiketleme ve anlamsal çıkarım için metin işleme kütüphane seti için kolay kullanımlı bir ara yüz sağlar.</a:t>
            </a:r>
            <a:endParaRPr b="0" lang="tr-TR" sz="1600" spc="-1" strike="noStrike">
              <a:solidFill>
                <a:srgbClr val="000000"/>
              </a:solidFill>
              <a:latin typeface="Arial"/>
            </a:endParaRPr>
          </a:p>
        </p:txBody>
      </p:sp>
      <p:sp>
        <p:nvSpPr>
          <p:cNvPr id="297" name="PlaceHolder 1"/>
          <p:cNvSpPr>
            <a:spLocks noGrp="1"/>
          </p:cNvSpPr>
          <p:nvPr>
            <p:ph type="title"/>
          </p:nvPr>
        </p:nvSpPr>
        <p:spPr>
          <a:xfrm>
            <a:off x="503640" y="580680"/>
            <a:ext cx="9068040" cy="1245240"/>
          </a:xfrm>
          <a:prstGeom prst="rect">
            <a:avLst/>
          </a:prstGeom>
          <a:noFill/>
          <a:ln w="0">
            <a:noFill/>
          </a:ln>
        </p:spPr>
        <p:txBody>
          <a:bodyPr lIns="0" rIns="0" tIns="0" bIns="0" anchor="ctr">
            <a:noAutofit/>
          </a:bodyPr>
          <a:p>
            <a:pPr indent="0" algn="ctr">
              <a:lnSpc>
                <a:spcPct val="100000"/>
              </a:lnSpc>
              <a:buNone/>
              <a:tabLst>
                <a:tab algn="l" pos="0"/>
              </a:tabLst>
            </a:pPr>
            <a:r>
              <a:rPr b="1" lang="tr-TR" sz="7200" spc="-1" strike="noStrike">
                <a:solidFill>
                  <a:srgbClr val="ffffff"/>
                </a:solidFill>
                <a:latin typeface="Noto Sans"/>
              </a:rPr>
              <a:t>NLTK</a:t>
            </a:r>
            <a:endParaRPr b="0" lang="tr-TR" sz="7200" spc="-1" strike="noStrike">
              <a:solidFill>
                <a:srgbClr val="000000"/>
              </a:solidFill>
              <a:latin typeface="Arial"/>
            </a:endParaRPr>
          </a:p>
        </p:txBody>
      </p:sp>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
          <p:cNvSpPr/>
          <p:nvPr/>
        </p:nvSpPr>
        <p:spPr>
          <a:xfrm>
            <a:off x="180000" y="2722680"/>
            <a:ext cx="9539640" cy="26769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1" lang="tr-TR" sz="1600" spc="-1" strike="noStrike">
                <a:solidFill>
                  <a:srgbClr val="666666"/>
                </a:solidFill>
                <a:latin typeface="Noto Sans"/>
              </a:rPr>
              <a:t>Gensim, anlamsal analiz, konu modelleme vektör uzayı modellemesi için geliştirilmiş bir kütüphanedir. Numpy ve Scipy üzerine kuruludur. Word2vec gibi popüler NLP algoritmalarının bir uygulamasını sunar. Kelime gösterimleri (Word representation) için gelişmiş bir kütüphanesi olsa da  kelime gösterimlerinin etkin bir şekilde öğrenilebilmesi için fasttext adında bir kütüphaneye sahiptir. Kelime gösterimi konusunda Türkçe üzerine bir çalışma yapmayı düşünenlerin kullanabileceği bir özelliktir.</a:t>
            </a:r>
            <a:endParaRPr b="0" lang="tr-TR" sz="1600" spc="-1" strike="noStrike">
              <a:solidFill>
                <a:srgbClr val="000000"/>
              </a:solidFill>
              <a:latin typeface="Arial"/>
            </a:endParaRPr>
          </a:p>
        </p:txBody>
      </p:sp>
      <p:sp>
        <p:nvSpPr>
          <p:cNvPr id="299" name="PlaceHolder 1"/>
          <p:cNvSpPr>
            <a:spLocks noGrp="1"/>
          </p:cNvSpPr>
          <p:nvPr>
            <p:ph type="title"/>
          </p:nvPr>
        </p:nvSpPr>
        <p:spPr>
          <a:xfrm>
            <a:off x="503640" y="580680"/>
            <a:ext cx="9068040" cy="1245240"/>
          </a:xfrm>
          <a:prstGeom prst="rect">
            <a:avLst/>
          </a:prstGeom>
          <a:noFill/>
          <a:ln w="0">
            <a:noFill/>
          </a:ln>
        </p:spPr>
        <p:txBody>
          <a:bodyPr lIns="0" rIns="0" tIns="0" bIns="0" anchor="ctr">
            <a:noAutofit/>
          </a:bodyPr>
          <a:p>
            <a:pPr indent="0" algn="ctr">
              <a:lnSpc>
                <a:spcPct val="100000"/>
              </a:lnSpc>
              <a:buNone/>
              <a:tabLst>
                <a:tab algn="l" pos="0"/>
              </a:tabLst>
            </a:pPr>
            <a:r>
              <a:rPr b="1" lang="tr-TR" sz="7200" spc="-1" strike="noStrike">
                <a:solidFill>
                  <a:srgbClr val="ffffff"/>
                </a:solidFill>
                <a:latin typeface="Noto Sans"/>
              </a:rPr>
              <a:t>Gensim</a:t>
            </a:r>
            <a:endParaRPr b="0" lang="tr-TR" sz="7200" spc="-1" strike="noStrike">
              <a:solidFill>
                <a:srgbClr val="000000"/>
              </a:solidFill>
              <a:latin typeface="Arial"/>
            </a:endParaRPr>
          </a:p>
        </p:txBody>
      </p:sp>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
          <p:cNvSpPr/>
          <p:nvPr/>
        </p:nvSpPr>
        <p:spPr>
          <a:xfrm>
            <a:off x="180000" y="2722680"/>
            <a:ext cx="9539640" cy="26769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1" lang="tr-TR" sz="1600" spc="-1" strike="noStrike">
                <a:solidFill>
                  <a:srgbClr val="666666"/>
                </a:solidFill>
                <a:latin typeface="Noto Sans"/>
              </a:rPr>
              <a:t>Sklearn, veri bilimi ve machine learning için en yaygın kullanılan Python paketlerinden biridir. Birçok işlemi gerçekleştirmenizi sağlar ve çeşitli algoritmalar sağlar.</a:t>
            </a:r>
            <a:endParaRPr b="0" lang="tr-TR" sz="1600" spc="-1" strike="noStrike">
              <a:solidFill>
                <a:srgbClr val="000000"/>
              </a:solidFill>
              <a:latin typeface="Arial"/>
            </a:endParaRPr>
          </a:p>
          <a:p>
            <a:pPr algn="just">
              <a:lnSpc>
                <a:spcPct val="100000"/>
              </a:lnSpc>
            </a:pPr>
            <a:r>
              <a:rPr b="1" lang="tr-TR" sz="1600" spc="-1" strike="noStrike">
                <a:solidFill>
                  <a:srgbClr val="666666"/>
                </a:solidFill>
                <a:latin typeface="Noto Sans"/>
              </a:rPr>
              <a:t>- Veri işleme,</a:t>
            </a:r>
            <a:endParaRPr b="0" lang="tr-TR" sz="1600" spc="-1" strike="noStrike">
              <a:solidFill>
                <a:srgbClr val="000000"/>
              </a:solidFill>
              <a:latin typeface="Arial"/>
            </a:endParaRPr>
          </a:p>
          <a:p>
            <a:pPr algn="just">
              <a:lnSpc>
                <a:spcPct val="100000"/>
              </a:lnSpc>
            </a:pPr>
            <a:r>
              <a:rPr b="1" lang="tr-TR" sz="1600" spc="-1" strike="noStrike">
                <a:solidFill>
                  <a:srgbClr val="666666"/>
                </a:solidFill>
                <a:latin typeface="Noto Sans"/>
              </a:rPr>
              <a:t>- Boyutsal küçülme,</a:t>
            </a:r>
            <a:endParaRPr b="0" lang="tr-TR" sz="1600" spc="-1" strike="noStrike">
              <a:solidFill>
                <a:srgbClr val="000000"/>
              </a:solidFill>
              <a:latin typeface="Arial"/>
            </a:endParaRPr>
          </a:p>
          <a:p>
            <a:pPr algn="just">
              <a:lnSpc>
                <a:spcPct val="100000"/>
              </a:lnSpc>
            </a:pPr>
            <a:r>
              <a:rPr b="1" lang="tr-TR" sz="1600" spc="-1" strike="noStrike">
                <a:solidFill>
                  <a:srgbClr val="666666"/>
                </a:solidFill>
                <a:latin typeface="Noto Sans"/>
              </a:rPr>
              <a:t>- Model seçimi,</a:t>
            </a:r>
            <a:endParaRPr b="0" lang="tr-TR" sz="1600" spc="-1" strike="noStrike">
              <a:solidFill>
                <a:srgbClr val="000000"/>
              </a:solidFill>
              <a:latin typeface="Arial"/>
            </a:endParaRPr>
          </a:p>
          <a:p>
            <a:pPr algn="just">
              <a:lnSpc>
                <a:spcPct val="100000"/>
              </a:lnSpc>
            </a:pPr>
            <a:r>
              <a:rPr b="1" lang="tr-TR" sz="1600" spc="-1" strike="noStrike">
                <a:solidFill>
                  <a:srgbClr val="666666"/>
                </a:solidFill>
                <a:latin typeface="Noto Sans"/>
              </a:rPr>
              <a:t>- Regresyon,</a:t>
            </a:r>
            <a:endParaRPr b="0" lang="tr-TR" sz="1600" spc="-1" strike="noStrike">
              <a:solidFill>
                <a:srgbClr val="000000"/>
              </a:solidFill>
              <a:latin typeface="Arial"/>
            </a:endParaRPr>
          </a:p>
          <a:p>
            <a:pPr algn="just">
              <a:lnSpc>
                <a:spcPct val="100000"/>
              </a:lnSpc>
            </a:pPr>
            <a:r>
              <a:rPr b="1" lang="tr-TR" sz="1600" spc="-1" strike="noStrike">
                <a:solidFill>
                  <a:srgbClr val="666666"/>
                </a:solidFill>
                <a:latin typeface="Noto Sans"/>
              </a:rPr>
              <a:t>- Sınıflandırılması,</a:t>
            </a:r>
            <a:endParaRPr b="0" lang="tr-TR" sz="1600" spc="-1" strike="noStrike">
              <a:solidFill>
                <a:srgbClr val="000000"/>
              </a:solidFill>
              <a:latin typeface="Arial"/>
            </a:endParaRPr>
          </a:p>
          <a:p>
            <a:pPr algn="just">
              <a:lnSpc>
                <a:spcPct val="100000"/>
              </a:lnSpc>
            </a:pPr>
            <a:r>
              <a:rPr b="1" lang="tr-TR" sz="1600" spc="-1" strike="noStrike">
                <a:solidFill>
                  <a:srgbClr val="666666"/>
                </a:solidFill>
                <a:latin typeface="Noto Sans"/>
              </a:rPr>
              <a:t>- Küme analizi.</a:t>
            </a:r>
            <a:endParaRPr b="0" lang="tr-TR" sz="1600" spc="-1" strike="noStrike">
              <a:solidFill>
                <a:srgbClr val="000000"/>
              </a:solidFill>
              <a:latin typeface="Arial"/>
            </a:endParaRPr>
          </a:p>
        </p:txBody>
      </p:sp>
      <p:sp>
        <p:nvSpPr>
          <p:cNvPr id="301" name="PlaceHolder 1"/>
          <p:cNvSpPr>
            <a:spLocks noGrp="1"/>
          </p:cNvSpPr>
          <p:nvPr>
            <p:ph type="title"/>
          </p:nvPr>
        </p:nvSpPr>
        <p:spPr>
          <a:xfrm>
            <a:off x="503640" y="580680"/>
            <a:ext cx="9068040" cy="1245240"/>
          </a:xfrm>
          <a:prstGeom prst="rect">
            <a:avLst/>
          </a:prstGeom>
          <a:noFill/>
          <a:ln w="0">
            <a:noFill/>
          </a:ln>
        </p:spPr>
        <p:txBody>
          <a:bodyPr lIns="0" rIns="0" tIns="0" bIns="0" anchor="ctr">
            <a:noAutofit/>
          </a:bodyPr>
          <a:p>
            <a:pPr indent="0" algn="ctr">
              <a:lnSpc>
                <a:spcPct val="100000"/>
              </a:lnSpc>
              <a:buNone/>
              <a:tabLst>
                <a:tab algn="l" pos="0"/>
              </a:tabLst>
            </a:pPr>
            <a:r>
              <a:rPr b="1" lang="tr-TR" sz="7200" spc="-1" strike="noStrike">
                <a:solidFill>
                  <a:srgbClr val="ffffff"/>
                </a:solidFill>
                <a:latin typeface="Noto Sans"/>
              </a:rPr>
              <a:t>Sklearn</a:t>
            </a:r>
            <a:endParaRPr b="0" lang="tr-TR" sz="7200" spc="-1" strike="noStrike">
              <a:solidFill>
                <a:srgbClr val="000000"/>
              </a:solidFill>
              <a:latin typeface="Arial"/>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
          <p:cNvSpPr/>
          <p:nvPr/>
        </p:nvSpPr>
        <p:spPr>
          <a:xfrm>
            <a:off x="2540880" y="1260000"/>
            <a:ext cx="7178760" cy="164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tr-TR" sz="1800" spc="-1" strike="noStrike">
                <a:solidFill>
                  <a:srgbClr val="666666"/>
                </a:solidFill>
                <a:latin typeface="Noto Sans"/>
              </a:rPr>
              <a:t> </a:t>
            </a:r>
            <a:r>
              <a:rPr b="0" lang="tr-TR" sz="1800" spc="-1" strike="noStrike">
                <a:solidFill>
                  <a:srgbClr val="000000"/>
                </a:solidFill>
                <a:latin typeface="Noto Sans"/>
                <a:ea typeface="TimesNewRomanPSMT"/>
              </a:rPr>
              <a:t>Öncelikle trendyol e-ticaret sitesinden verileri bir uygulama ile sqlite veritabanına kaydettim. Sayfalar arasında gezinerek 4109 farklı üründen toplamda 43923 adet veri toparlanmıştır. Bu verilerde id, ürün id, ürün yorumu ve ürüne ait puanlandırma (1..5) verisi bulunmaktadır.</a:t>
            </a:r>
            <a:r>
              <a:rPr b="1" lang="tr-TR" sz="1800" spc="-1" strike="noStrike">
                <a:solidFill>
                  <a:srgbClr val="000000"/>
                </a:solidFill>
                <a:latin typeface="Noto Sans"/>
                <a:ea typeface="TimesNewRomanPS-BoldMT"/>
              </a:rPr>
              <a:t> </a:t>
            </a:r>
            <a:endParaRPr b="0" lang="tr-TR" sz="1800" spc="-1" strike="noStrike">
              <a:solidFill>
                <a:srgbClr val="000000"/>
              </a:solidFill>
              <a:latin typeface="Arial"/>
            </a:endParaRPr>
          </a:p>
        </p:txBody>
      </p:sp>
      <p:sp>
        <p:nvSpPr>
          <p:cNvPr id="303" name="PlaceHolder 1"/>
          <p:cNvSpPr>
            <a:spLocks noGrp="1"/>
          </p:cNvSpPr>
          <p:nvPr>
            <p:ph type="title"/>
          </p:nvPr>
        </p:nvSpPr>
        <p:spPr>
          <a:xfrm>
            <a:off x="2520000" y="95400"/>
            <a:ext cx="7379640" cy="804240"/>
          </a:xfrm>
          <a:prstGeom prst="rect">
            <a:avLst/>
          </a:prstGeom>
          <a:noFill/>
          <a:ln w="0">
            <a:noFill/>
          </a:ln>
        </p:spPr>
        <p:txBody>
          <a:bodyPr lIns="0" rIns="0" tIns="0" bIns="0" anchor="ctr">
            <a:noAutofit/>
          </a:bodyPr>
          <a:p>
            <a:pPr indent="0">
              <a:lnSpc>
                <a:spcPct val="100000"/>
              </a:lnSpc>
              <a:buNone/>
              <a:tabLst>
                <a:tab algn="l" pos="0"/>
              </a:tabLst>
            </a:pPr>
            <a:r>
              <a:rPr b="1" lang="tr-TR" sz="3200" spc="-1" strike="noStrike">
                <a:solidFill>
                  <a:srgbClr val="0d84a1"/>
                </a:solidFill>
                <a:latin typeface="Noto Sans"/>
              </a:rPr>
              <a:t>Veri Setlerinin Hazırlanması</a:t>
            </a:r>
            <a:endParaRPr b="0" lang="tr-TR" sz="3200" spc="-1" strike="noStrike">
              <a:solidFill>
                <a:srgbClr val="000000"/>
              </a:solidFill>
              <a:latin typeface="Arial"/>
            </a:endParaRPr>
          </a:p>
        </p:txBody>
      </p:sp>
      <p:pic>
        <p:nvPicPr>
          <p:cNvPr id="304" name="" descr=""/>
          <p:cNvPicPr/>
          <p:nvPr/>
        </p:nvPicPr>
        <p:blipFill>
          <a:blip r:embed="rId1"/>
          <a:stretch/>
        </p:blipFill>
        <p:spPr>
          <a:xfrm>
            <a:off x="2700000" y="3310560"/>
            <a:ext cx="7199640" cy="1729080"/>
          </a:xfrm>
          <a:prstGeom prst="rect">
            <a:avLst/>
          </a:prstGeom>
          <a:ln w="0">
            <a:solidFill>
              <a:srgbClr val="3465a4"/>
            </a:solidFill>
          </a:ln>
        </p:spPr>
      </p:pic>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
          <p:cNvSpPr/>
          <p:nvPr/>
        </p:nvSpPr>
        <p:spPr>
          <a:xfrm>
            <a:off x="180000" y="2722680"/>
            <a:ext cx="2742120" cy="516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tr-TR" sz="1600" spc="-1" strike="noStrike">
                <a:solidFill>
                  <a:srgbClr val="666666"/>
                </a:solidFill>
                <a:latin typeface="Noto Sans"/>
              </a:rPr>
              <a:t>Veri setini okuma</a:t>
            </a:r>
            <a:endParaRPr b="0" lang="tr-TR" sz="1600" spc="-1" strike="noStrike">
              <a:solidFill>
                <a:srgbClr val="000000"/>
              </a:solidFill>
              <a:latin typeface="Arial"/>
            </a:endParaRPr>
          </a:p>
        </p:txBody>
      </p:sp>
      <p:sp>
        <p:nvSpPr>
          <p:cNvPr id="306" name=""/>
          <p:cNvSpPr/>
          <p:nvPr/>
        </p:nvSpPr>
        <p:spPr>
          <a:xfrm>
            <a:off x="180000" y="4140000"/>
            <a:ext cx="2879640" cy="40824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pPr>
            <a:r>
              <a:rPr b="0" lang="tr-TR" sz="1400" spc="-1" strike="noStrike">
                <a:solidFill>
                  <a:srgbClr val="666666"/>
                </a:solidFill>
                <a:latin typeface="Noto Sans"/>
              </a:rPr>
              <a:t>df = pd.read_csv('data.csv')</a:t>
            </a:r>
            <a:endParaRPr b="0" lang="tr-TR" sz="1400" spc="-1" strike="noStrike">
              <a:solidFill>
                <a:srgbClr val="000000"/>
              </a:solidFill>
              <a:latin typeface="Arial"/>
            </a:endParaRPr>
          </a:p>
        </p:txBody>
      </p:sp>
      <p:sp>
        <p:nvSpPr>
          <p:cNvPr id="307" name=""/>
          <p:cNvSpPr/>
          <p:nvPr/>
        </p:nvSpPr>
        <p:spPr>
          <a:xfrm>
            <a:off x="3376800" y="2700000"/>
            <a:ext cx="2742840" cy="506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tr-TR" sz="1600" spc="-1" strike="noStrike">
                <a:solidFill>
                  <a:srgbClr val="666666"/>
                </a:solidFill>
                <a:latin typeface="Noto Sans"/>
              </a:rPr>
              <a:t>Gereksiz sütunları silme</a:t>
            </a:r>
            <a:endParaRPr b="0" lang="tr-TR" sz="1600" spc="-1" strike="noStrike">
              <a:solidFill>
                <a:srgbClr val="000000"/>
              </a:solidFill>
              <a:latin typeface="Arial"/>
            </a:endParaRPr>
          </a:p>
        </p:txBody>
      </p:sp>
      <p:sp>
        <p:nvSpPr>
          <p:cNvPr id="308" name=""/>
          <p:cNvSpPr/>
          <p:nvPr/>
        </p:nvSpPr>
        <p:spPr>
          <a:xfrm>
            <a:off x="3060000" y="4091400"/>
            <a:ext cx="3959640" cy="76824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0" lang="tr-TR" sz="1400" spc="-1" strike="noStrike">
                <a:solidFill>
                  <a:srgbClr val="666666"/>
                </a:solidFill>
                <a:latin typeface="Noto Sans"/>
              </a:rPr>
              <a:t>df.drop('Comment_Id', inplace=True, axis=1)</a:t>
            </a:r>
            <a:endParaRPr b="0" lang="tr-TR" sz="1400" spc="-1" strike="noStrike">
              <a:solidFill>
                <a:srgbClr val="000000"/>
              </a:solidFill>
              <a:latin typeface="Arial"/>
            </a:endParaRPr>
          </a:p>
          <a:p>
            <a:pPr>
              <a:lnSpc>
                <a:spcPct val="115000"/>
              </a:lnSpc>
            </a:pPr>
            <a:r>
              <a:rPr b="0" lang="tr-TR" sz="1400" spc="-1" strike="noStrike">
                <a:solidFill>
                  <a:srgbClr val="666666"/>
                </a:solidFill>
                <a:latin typeface="Noto Sans"/>
              </a:rPr>
              <a:t>df.drop('Product_Id', inplace=True, axis=1)</a:t>
            </a:r>
            <a:endParaRPr b="0" lang="tr-TR" sz="1400" spc="-1" strike="noStrike">
              <a:solidFill>
                <a:srgbClr val="000000"/>
              </a:solidFill>
              <a:latin typeface="Arial"/>
            </a:endParaRPr>
          </a:p>
        </p:txBody>
      </p:sp>
      <p:sp>
        <p:nvSpPr>
          <p:cNvPr id="309" name=""/>
          <p:cNvSpPr/>
          <p:nvPr/>
        </p:nvSpPr>
        <p:spPr>
          <a:xfrm>
            <a:off x="6660000" y="2700000"/>
            <a:ext cx="3239640" cy="3657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tr-TR" sz="1600" spc="-1" strike="noStrike">
                <a:solidFill>
                  <a:srgbClr val="666666"/>
                </a:solidFill>
                <a:latin typeface="Noto Sans"/>
              </a:rPr>
              <a:t>Yorumların görselleştirilmesi</a:t>
            </a:r>
            <a:endParaRPr b="0" lang="tr-TR" sz="1600" spc="-1" strike="noStrike">
              <a:solidFill>
                <a:srgbClr val="000000"/>
              </a:solidFill>
              <a:latin typeface="Arial"/>
            </a:endParaRPr>
          </a:p>
        </p:txBody>
      </p:sp>
      <p:sp>
        <p:nvSpPr>
          <p:cNvPr id="310" name=""/>
          <p:cNvSpPr/>
          <p:nvPr/>
        </p:nvSpPr>
        <p:spPr>
          <a:xfrm>
            <a:off x="6863400" y="4091400"/>
            <a:ext cx="3036240" cy="148140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pPr>
            <a:r>
              <a:rPr b="0" lang="tr-TR" sz="1400" spc="-1" strike="noStrike">
                <a:solidFill>
                  <a:srgbClr val="666666"/>
                </a:solidFill>
                <a:latin typeface="Noto Sans"/>
              </a:rPr>
              <a:t>df['Comment_Evaluation'].value_counts().plot.pie()</a:t>
            </a:r>
            <a:endParaRPr b="0" lang="tr-TR" sz="1400" spc="-1" strike="noStrike">
              <a:solidFill>
                <a:srgbClr val="000000"/>
              </a:solidFill>
              <a:latin typeface="Arial"/>
            </a:endParaRPr>
          </a:p>
        </p:txBody>
      </p:sp>
      <p:sp>
        <p:nvSpPr>
          <p:cNvPr id="311" name="PlaceHolder 1"/>
          <p:cNvSpPr>
            <a:spLocks noGrp="1"/>
          </p:cNvSpPr>
          <p:nvPr>
            <p:ph type="title"/>
          </p:nvPr>
        </p:nvSpPr>
        <p:spPr>
          <a:xfrm>
            <a:off x="503640" y="580680"/>
            <a:ext cx="9068040" cy="1245240"/>
          </a:xfrm>
          <a:prstGeom prst="rect">
            <a:avLst/>
          </a:prstGeom>
          <a:noFill/>
          <a:ln w="0">
            <a:noFill/>
          </a:ln>
        </p:spPr>
        <p:txBody>
          <a:bodyPr lIns="0" rIns="0" tIns="0" bIns="0" anchor="ctr">
            <a:noAutofit/>
          </a:bodyPr>
          <a:p>
            <a:pPr indent="0" algn="ctr">
              <a:lnSpc>
                <a:spcPct val="100000"/>
              </a:lnSpc>
              <a:buNone/>
              <a:tabLst>
                <a:tab algn="l" pos="0"/>
              </a:tabLst>
            </a:pPr>
            <a:r>
              <a:rPr b="1" lang="tr-TR" sz="7200" spc="-1" strike="noStrike">
                <a:solidFill>
                  <a:srgbClr val="ffffff"/>
                </a:solidFill>
                <a:latin typeface="Noto Sans"/>
              </a:rPr>
              <a:t>Veri Seti İşlemleri</a:t>
            </a:r>
            <a:endParaRPr b="0" lang="tr-TR" sz="7200" spc="-1" strike="noStrike">
              <a:solidFill>
                <a:srgbClr val="000000"/>
              </a:solidFill>
              <a:latin typeface="Arial"/>
            </a:endParaRPr>
          </a:p>
        </p:txBody>
      </p:sp>
    </p:spTree>
  </p:cSld>
  <p:transition>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502</TotalTime>
  <Application>LibreOffice/7.4.3.2$Windows_X86_64 LibreOffice_project/1048a8393ae2eeec98dff31b5c133c5f1d08b890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2022-12-19T16:58:43Z</dcterms:created>
  <dc:creator/>
  <dc:description/>
  <dc:language>tr-TR</dc:language>
  <cp:lastModifiedBy/>
  <dcterms:modified xsi:type="dcterms:W3CDTF">2022-12-20T15:23:38Z</dcterms:modified>
  <cp:revision>15</cp:revision>
  <dc:subject/>
  <dc:title>Freshes</dc:title>
</cp:coreProperties>
</file>

<file path=docProps/custom.xml><?xml version="1.0" encoding="utf-8"?>
<Properties xmlns="http://schemas.openxmlformats.org/officeDocument/2006/custom-properties" xmlns:vt="http://schemas.openxmlformats.org/officeDocument/2006/docPropsVTypes"/>
</file>