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303" r:id="rId5"/>
    <p:sldId id="347" r:id="rId6"/>
    <p:sldId id="289" r:id="rId7"/>
    <p:sldId id="341" r:id="rId8"/>
    <p:sldId id="342" r:id="rId9"/>
    <p:sldId id="343" r:id="rId10"/>
    <p:sldId id="344" r:id="rId11"/>
    <p:sldId id="345" r:id="rId12"/>
    <p:sldId id="346" r:id="rId13"/>
    <p:sldId id="350" r:id="rId14"/>
    <p:sldId id="351" r:id="rId15"/>
    <p:sldId id="352" r:id="rId16"/>
    <p:sldId id="353" r:id="rId17"/>
    <p:sldId id="354" r:id="rId18"/>
    <p:sldId id="348" r:id="rId19"/>
    <p:sldId id="349" r:id="rId20"/>
    <p:sldId id="355" r:id="rId21"/>
    <p:sldId id="331" r:id="rId22"/>
    <p:sldId id="290" r:id="rId23"/>
    <p:sldId id="294" r:id="rId24"/>
    <p:sldId id="356" r:id="rId25"/>
    <p:sldId id="299" r:id="rId26"/>
    <p:sldId id="297" r:id="rId27"/>
    <p:sldId id="298" r:id="rId28"/>
    <p:sldId id="300" r:id="rId29"/>
    <p:sldId id="308" r:id="rId30"/>
    <p:sldId id="304" r:id="rId31"/>
    <p:sldId id="305" r:id="rId32"/>
    <p:sldId id="306" r:id="rId33"/>
    <p:sldId id="307" r:id="rId34"/>
    <p:sldId id="309" r:id="rId35"/>
    <p:sldId id="322" r:id="rId36"/>
    <p:sldId id="321" r:id="rId37"/>
    <p:sldId id="324" r:id="rId38"/>
    <p:sldId id="325" r:id="rId39"/>
    <p:sldId id="326" r:id="rId40"/>
    <p:sldId id="327" r:id="rId41"/>
    <p:sldId id="329" r:id="rId42"/>
    <p:sldId id="333" r:id="rId43"/>
    <p:sldId id="330" r:id="rId44"/>
    <p:sldId id="334" r:id="rId45"/>
    <p:sldId id="335" r:id="rId46"/>
    <p:sldId id="336" r:id="rId47"/>
    <p:sldId id="337" r:id="rId48"/>
    <p:sldId id="338" r:id="rId49"/>
    <p:sldId id="34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0DB3E-2DAE-4115-92CC-3269F1ED80EB}" v="38" dt="2023-09-12T05:43:4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 Prasetyo" userId="7be254d9-e489-40d9-a2e2-65ab1836d14e" providerId="ADAL" clId="{5DF49587-4C54-4D88-909E-D2E17472BAEB}"/>
    <pc:docChg chg="undo custSel addSld delSld modSld sldOrd">
      <pc:chgData name="Roni Prasetyo" userId="7be254d9-e489-40d9-a2e2-65ab1836d14e" providerId="ADAL" clId="{5DF49587-4C54-4D88-909E-D2E17472BAEB}" dt="2023-09-09T04:58:40.149" v="2329"/>
      <pc:docMkLst>
        <pc:docMk/>
      </pc:docMkLst>
      <pc:sldChg chg="modSp mod">
        <pc:chgData name="Roni Prasetyo" userId="7be254d9-e489-40d9-a2e2-65ab1836d14e" providerId="ADAL" clId="{5DF49587-4C54-4D88-909E-D2E17472BAEB}" dt="2023-09-09T04:40:45.634" v="2189" actId="20577"/>
        <pc:sldMkLst>
          <pc:docMk/>
          <pc:sldMk cId="3298288032" sldId="257"/>
        </pc:sldMkLst>
        <pc:spChg chg="mod">
          <ac:chgData name="Roni Prasetyo" userId="7be254d9-e489-40d9-a2e2-65ab1836d14e" providerId="ADAL" clId="{5DF49587-4C54-4D88-909E-D2E17472BAEB}" dt="2023-09-09T04:40:45.634" v="2189" actId="20577"/>
          <ac:spMkLst>
            <pc:docMk/>
            <pc:sldMk cId="3298288032" sldId="257"/>
            <ac:spMk id="3" creationId="{00000000-0000-0000-0000-000000000000}"/>
          </ac:spMkLst>
        </pc:spChg>
      </pc:sldChg>
      <pc:sldChg chg="modSp mod">
        <pc:chgData name="Roni Prasetyo" userId="7be254d9-e489-40d9-a2e2-65ab1836d14e" providerId="ADAL" clId="{5DF49587-4C54-4D88-909E-D2E17472BAEB}" dt="2023-08-29T00:51:01.277" v="29" actId="403"/>
        <pc:sldMkLst>
          <pc:docMk/>
          <pc:sldMk cId="304352155" sldId="258"/>
        </pc:sldMkLst>
        <pc:spChg chg="mod">
          <ac:chgData name="Roni Prasetyo" userId="7be254d9-e489-40d9-a2e2-65ab1836d14e" providerId="ADAL" clId="{5DF49587-4C54-4D88-909E-D2E17472BAEB}" dt="2023-08-29T00:51:01.277" v="29" actId="403"/>
          <ac:spMkLst>
            <pc:docMk/>
            <pc:sldMk cId="304352155" sldId="258"/>
            <ac:spMk id="3" creationId="{00000000-0000-0000-0000-000000000000}"/>
          </ac:spMkLst>
        </pc:spChg>
      </pc:sldChg>
      <pc:sldChg chg="addSp delSp modSp add del mod">
        <pc:chgData name="Roni Prasetyo" userId="7be254d9-e489-40d9-a2e2-65ab1836d14e" providerId="ADAL" clId="{5DF49587-4C54-4D88-909E-D2E17472BAEB}" dt="2023-08-29T01:44:29.898" v="104" actId="1076"/>
        <pc:sldMkLst>
          <pc:docMk/>
          <pc:sldMk cId="1574257306" sldId="289"/>
        </pc:sldMkLst>
        <pc:spChg chg="mod">
          <ac:chgData name="Roni Prasetyo" userId="7be254d9-e489-40d9-a2e2-65ab1836d14e" providerId="ADAL" clId="{5DF49587-4C54-4D88-909E-D2E17472BAEB}" dt="2023-08-29T00:51:21.577" v="44" actId="20577"/>
          <ac:spMkLst>
            <pc:docMk/>
            <pc:sldMk cId="1574257306" sldId="289"/>
            <ac:spMk id="2" creationId="{00000000-0000-0000-0000-000000000000}"/>
          </ac:spMkLst>
        </pc:spChg>
        <pc:spChg chg="del mod">
          <ac:chgData name="Roni Prasetyo" userId="7be254d9-e489-40d9-a2e2-65ab1836d14e" providerId="ADAL" clId="{5DF49587-4C54-4D88-909E-D2E17472BAEB}" dt="2023-08-29T01:44:06.233" v="100" actId="478"/>
          <ac:spMkLst>
            <pc:docMk/>
            <pc:sldMk cId="1574257306" sldId="289"/>
            <ac:spMk id="3" creationId="{00000000-0000-0000-0000-000000000000}"/>
          </ac:spMkLst>
        </pc:spChg>
        <pc:picChg chg="add mod">
          <ac:chgData name="Roni Prasetyo" userId="7be254d9-e489-40d9-a2e2-65ab1836d14e" providerId="ADAL" clId="{5DF49587-4C54-4D88-909E-D2E17472BAEB}" dt="2023-08-29T01:44:29.898" v="104" actId="1076"/>
          <ac:picMkLst>
            <pc:docMk/>
            <pc:sldMk cId="1574257306" sldId="289"/>
            <ac:picMk id="5" creationId="{E208F668-8D72-F77D-119F-1B64BFB65E46}"/>
          </ac:picMkLst>
        </pc:picChg>
      </pc:sldChg>
      <pc:sldChg chg="modSp add mod">
        <pc:chgData name="Roni Prasetyo" userId="7be254d9-e489-40d9-a2e2-65ab1836d14e" providerId="ADAL" clId="{5DF49587-4C54-4D88-909E-D2E17472BAEB}" dt="2023-08-29T06:16:39.297" v="215" actId="20577"/>
        <pc:sldMkLst>
          <pc:docMk/>
          <pc:sldMk cId="3501781935" sldId="290"/>
        </pc:sldMkLst>
        <pc:spChg chg="mod">
          <ac:chgData name="Roni Prasetyo" userId="7be254d9-e489-40d9-a2e2-65ab1836d14e" providerId="ADAL" clId="{5DF49587-4C54-4D88-909E-D2E17472BAEB}" dt="2023-08-29T02:04:30.026" v="199"/>
          <ac:spMkLst>
            <pc:docMk/>
            <pc:sldMk cId="3501781935" sldId="290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8-29T06:16:39.297" v="215" actId="20577"/>
          <ac:spMkLst>
            <pc:docMk/>
            <pc:sldMk cId="3501781935" sldId="290"/>
            <ac:spMk id="3" creationId="{00000000-0000-0000-0000-000000000000}"/>
          </ac:spMkLst>
        </pc:spChg>
      </pc:sldChg>
      <pc:sldChg chg="addSp modSp add mod">
        <pc:chgData name="Roni Prasetyo" userId="7be254d9-e489-40d9-a2e2-65ab1836d14e" providerId="ADAL" clId="{5DF49587-4C54-4D88-909E-D2E17472BAEB}" dt="2023-08-29T06:18:18.702" v="237" actId="1076"/>
        <pc:sldMkLst>
          <pc:docMk/>
          <pc:sldMk cId="564951998" sldId="294"/>
        </pc:sldMkLst>
        <pc:spChg chg="mod">
          <ac:chgData name="Roni Prasetyo" userId="7be254d9-e489-40d9-a2e2-65ab1836d14e" providerId="ADAL" clId="{5DF49587-4C54-4D88-909E-D2E17472BAEB}" dt="2023-08-29T06:17:15.924" v="227" actId="20577"/>
          <ac:spMkLst>
            <pc:docMk/>
            <pc:sldMk cId="564951998" sldId="294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8-29T06:17:46.015" v="233" actId="1076"/>
          <ac:spMkLst>
            <pc:docMk/>
            <pc:sldMk cId="564951998" sldId="294"/>
            <ac:spMk id="3" creationId="{00000000-0000-0000-0000-000000000000}"/>
          </ac:spMkLst>
        </pc:spChg>
        <pc:picChg chg="add mod">
          <ac:chgData name="Roni Prasetyo" userId="7be254d9-e489-40d9-a2e2-65ab1836d14e" providerId="ADAL" clId="{5DF49587-4C54-4D88-909E-D2E17472BAEB}" dt="2023-08-29T06:18:18.702" v="237" actId="1076"/>
          <ac:picMkLst>
            <pc:docMk/>
            <pc:sldMk cId="564951998" sldId="294"/>
            <ac:picMk id="4" creationId="{494AA699-77C9-C30F-C3E4-B8374777E10B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3T02:52:46.103" v="324" actId="1076"/>
        <pc:sldMkLst>
          <pc:docMk/>
          <pc:sldMk cId="3907116913" sldId="297"/>
        </pc:sldMkLst>
        <pc:spChg chg="mod">
          <ac:chgData name="Roni Prasetyo" userId="7be254d9-e489-40d9-a2e2-65ab1836d14e" providerId="ADAL" clId="{5DF49587-4C54-4D88-909E-D2E17472BAEB}" dt="2023-08-29T06:18:39.043" v="245" actId="20577"/>
          <ac:spMkLst>
            <pc:docMk/>
            <pc:sldMk cId="3907116913" sldId="297"/>
            <ac:spMk id="2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8-29T06:18:42.305" v="246" actId="478"/>
          <ac:spMkLst>
            <pc:docMk/>
            <pc:sldMk cId="3907116913" sldId="297"/>
            <ac:spMk id="3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8-29T06:18:44.733" v="247" actId="478"/>
          <ac:spMkLst>
            <pc:docMk/>
            <pc:sldMk cId="3907116913" sldId="297"/>
            <ac:spMk id="6" creationId="{42A79A60-2B26-4A58-D494-C130468C02F8}"/>
          </ac:spMkLst>
        </pc:spChg>
        <pc:picChg chg="mod">
          <ac:chgData name="Roni Prasetyo" userId="7be254d9-e489-40d9-a2e2-65ab1836d14e" providerId="ADAL" clId="{5DF49587-4C54-4D88-909E-D2E17472BAEB}" dt="2023-09-03T02:52:46.103" v="324" actId="1076"/>
          <ac:picMkLst>
            <pc:docMk/>
            <pc:sldMk cId="3907116913" sldId="297"/>
            <ac:picMk id="4" creationId="{494AA699-77C9-C30F-C3E4-B8374777E10B}"/>
          </ac:picMkLst>
        </pc:picChg>
        <pc:picChg chg="add mod">
          <ac:chgData name="Roni Prasetyo" userId="7be254d9-e489-40d9-a2e2-65ab1836d14e" providerId="ADAL" clId="{5DF49587-4C54-4D88-909E-D2E17472BAEB}" dt="2023-09-03T02:52:46.103" v="324" actId="1076"/>
          <ac:picMkLst>
            <pc:docMk/>
            <pc:sldMk cId="3907116913" sldId="297"/>
            <ac:picMk id="7" creationId="{3E9A2E38-1204-11C0-765C-6F31675DAE99}"/>
          </ac:picMkLst>
        </pc:picChg>
      </pc:sldChg>
      <pc:sldChg chg="addSp delSp modSp add">
        <pc:chgData name="Roni Prasetyo" userId="7be254d9-e489-40d9-a2e2-65ab1836d14e" providerId="ADAL" clId="{5DF49587-4C54-4D88-909E-D2E17472BAEB}" dt="2023-09-03T02:53:15.132" v="329" actId="1076"/>
        <pc:sldMkLst>
          <pc:docMk/>
          <pc:sldMk cId="3659729205" sldId="298"/>
        </pc:sldMkLst>
        <pc:picChg chg="add mod">
          <ac:chgData name="Roni Prasetyo" userId="7be254d9-e489-40d9-a2e2-65ab1836d14e" providerId="ADAL" clId="{5DF49587-4C54-4D88-909E-D2E17472BAEB}" dt="2023-09-03T02:53:12.445" v="328" actId="1076"/>
          <ac:picMkLst>
            <pc:docMk/>
            <pc:sldMk cId="3659729205" sldId="298"/>
            <ac:picMk id="3" creationId="{05E8C9E7-9860-4D03-ACAC-F202EA6D76C5}"/>
          </ac:picMkLst>
        </pc:picChg>
        <pc:picChg chg="del">
          <ac:chgData name="Roni Prasetyo" userId="7be254d9-e489-40d9-a2e2-65ab1836d14e" providerId="ADAL" clId="{5DF49587-4C54-4D88-909E-D2E17472BAEB}" dt="2023-08-29T06:19:36.764" v="262" actId="478"/>
          <ac:picMkLst>
            <pc:docMk/>
            <pc:sldMk cId="3659729205" sldId="298"/>
            <ac:picMk id="4" creationId="{494AA699-77C9-C30F-C3E4-B8374777E10B}"/>
          </ac:picMkLst>
        </pc:picChg>
        <pc:picChg chg="add mod">
          <ac:chgData name="Roni Prasetyo" userId="7be254d9-e489-40d9-a2e2-65ab1836d14e" providerId="ADAL" clId="{5DF49587-4C54-4D88-909E-D2E17472BAEB}" dt="2023-09-03T02:53:15.132" v="329" actId="1076"/>
          <ac:picMkLst>
            <pc:docMk/>
            <pc:sldMk cId="3659729205" sldId="298"/>
            <ac:picMk id="5" creationId="{6D78AC1C-34BD-8B25-92FE-FDBD045288EE}"/>
          </ac:picMkLst>
        </pc:picChg>
        <pc:picChg chg="del">
          <ac:chgData name="Roni Prasetyo" userId="7be254d9-e489-40d9-a2e2-65ab1836d14e" providerId="ADAL" clId="{5DF49587-4C54-4D88-909E-D2E17472BAEB}" dt="2023-08-29T06:19:31.811" v="260" actId="478"/>
          <ac:picMkLst>
            <pc:docMk/>
            <pc:sldMk cId="3659729205" sldId="298"/>
            <ac:picMk id="7" creationId="{3E9A2E38-1204-11C0-765C-6F31675DAE99}"/>
          </ac:picMkLst>
        </pc:picChg>
      </pc:sldChg>
      <pc:sldChg chg="addSp delSp modSp add del mod">
        <pc:chgData name="Roni Prasetyo" userId="7be254d9-e489-40d9-a2e2-65ab1836d14e" providerId="ADAL" clId="{5DF49587-4C54-4D88-909E-D2E17472BAEB}" dt="2023-09-03T03:05:51.089" v="434" actId="208"/>
        <pc:sldMkLst>
          <pc:docMk/>
          <pc:sldMk cId="3864617256" sldId="299"/>
        </pc:sldMkLst>
        <pc:spChg chg="del">
          <ac:chgData name="Roni Prasetyo" userId="7be254d9-e489-40d9-a2e2-65ab1836d14e" providerId="ADAL" clId="{5DF49587-4C54-4D88-909E-D2E17472BAEB}" dt="2023-08-29T06:20:16.831" v="270" actId="478"/>
          <ac:spMkLst>
            <pc:docMk/>
            <pc:sldMk cId="3864617256" sldId="299"/>
            <ac:spMk id="3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8-29T06:20:20.992" v="271" actId="478"/>
          <ac:spMkLst>
            <pc:docMk/>
            <pc:sldMk cId="3864617256" sldId="299"/>
            <ac:spMk id="6" creationId="{E532401A-98E1-F337-1297-64CCC5151A04}"/>
          </ac:spMkLst>
        </pc:spChg>
        <pc:picChg chg="del">
          <ac:chgData name="Roni Prasetyo" userId="7be254d9-e489-40d9-a2e2-65ab1836d14e" providerId="ADAL" clId="{5DF49587-4C54-4D88-909E-D2E17472BAEB}" dt="2023-08-29T06:20:11.983" v="269" actId="478"/>
          <ac:picMkLst>
            <pc:docMk/>
            <pc:sldMk cId="3864617256" sldId="299"/>
            <ac:picMk id="4" creationId="{494AA699-77C9-C30F-C3E4-B8374777E10B}"/>
          </ac:picMkLst>
        </pc:picChg>
        <pc:picChg chg="add mod">
          <ac:chgData name="Roni Prasetyo" userId="7be254d9-e489-40d9-a2e2-65ab1836d14e" providerId="ADAL" clId="{5DF49587-4C54-4D88-909E-D2E17472BAEB}" dt="2023-09-03T03:05:51.089" v="434" actId="208"/>
          <ac:picMkLst>
            <pc:docMk/>
            <pc:sldMk cId="3864617256" sldId="299"/>
            <ac:picMk id="7" creationId="{80D879F8-E655-3386-D58D-4F17C02A5DE9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9T04:41:35.206" v="2199"/>
        <pc:sldMkLst>
          <pc:docMk/>
          <pc:sldMk cId="533319293" sldId="300"/>
        </pc:sldMkLst>
        <pc:spChg chg="mod">
          <ac:chgData name="Roni Prasetyo" userId="7be254d9-e489-40d9-a2e2-65ab1836d14e" providerId="ADAL" clId="{5DF49587-4C54-4D88-909E-D2E17472BAEB}" dt="2023-09-09T04:41:33.048" v="2197" actId="20577"/>
          <ac:spMkLst>
            <pc:docMk/>
            <pc:sldMk cId="533319293" sldId="300"/>
            <ac:spMk id="2" creationId="{00000000-0000-0000-0000-000000000000}"/>
          </ac:spMkLst>
        </pc:spChg>
        <pc:picChg chg="add del mod">
          <ac:chgData name="Roni Prasetyo" userId="7be254d9-e489-40d9-a2e2-65ab1836d14e" providerId="ADAL" clId="{5DF49587-4C54-4D88-909E-D2E17472BAEB}" dt="2023-09-03T02:51:04.530" v="292"/>
          <ac:picMkLst>
            <pc:docMk/>
            <pc:sldMk cId="533319293" sldId="300"/>
            <ac:picMk id="3" creationId="{5046DC32-0BFF-85B5-6A99-3AB23F639365}"/>
          </ac:picMkLst>
        </pc:picChg>
        <pc:picChg chg="add mod">
          <ac:chgData name="Roni Prasetyo" userId="7be254d9-e489-40d9-a2e2-65ab1836d14e" providerId="ADAL" clId="{5DF49587-4C54-4D88-909E-D2E17472BAEB}" dt="2023-09-03T02:52:11.132" v="318" actId="1076"/>
          <ac:picMkLst>
            <pc:docMk/>
            <pc:sldMk cId="533319293" sldId="300"/>
            <ac:picMk id="4" creationId="{7C5BFD7D-AFE7-FBBC-3D87-7BD40CCDD60B}"/>
          </ac:picMkLst>
        </pc:picChg>
        <pc:picChg chg="add mod">
          <ac:chgData name="Roni Prasetyo" userId="7be254d9-e489-40d9-a2e2-65ab1836d14e" providerId="ADAL" clId="{5DF49587-4C54-4D88-909E-D2E17472BAEB}" dt="2023-09-03T02:52:11.132" v="318" actId="1076"/>
          <ac:picMkLst>
            <pc:docMk/>
            <pc:sldMk cId="533319293" sldId="300"/>
            <ac:picMk id="5" creationId="{B9DE4180-C2DE-3937-8466-555B591B2E27}"/>
          </ac:picMkLst>
        </pc:picChg>
        <pc:picChg chg="del">
          <ac:chgData name="Roni Prasetyo" userId="7be254d9-e489-40d9-a2e2-65ab1836d14e" providerId="ADAL" clId="{5DF49587-4C54-4D88-909E-D2E17472BAEB}" dt="2023-09-03T02:50:22.679" v="284" actId="478"/>
          <ac:picMkLst>
            <pc:docMk/>
            <pc:sldMk cId="533319293" sldId="300"/>
            <ac:picMk id="7" creationId="{80D879F8-E655-3386-D58D-4F17C02A5DE9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3T03:16:16.349" v="502"/>
        <pc:sldMkLst>
          <pc:docMk/>
          <pc:sldMk cId="0" sldId="303"/>
        </pc:sldMkLst>
        <pc:spChg chg="mod">
          <ac:chgData name="Roni Prasetyo" userId="7be254d9-e489-40d9-a2e2-65ab1836d14e" providerId="ADAL" clId="{5DF49587-4C54-4D88-909E-D2E17472BAEB}" dt="2023-09-03T03:13:54.475" v="491" actId="20577"/>
          <ac:spMkLst>
            <pc:docMk/>
            <pc:sldMk cId="0" sldId="303"/>
            <ac:spMk id="2" creationId="{F59BC344-510A-58B9-D3F8-72BEFF11013F}"/>
          </ac:spMkLst>
        </pc:spChg>
        <pc:spChg chg="add del mod">
          <ac:chgData name="Roni Prasetyo" userId="7be254d9-e489-40d9-a2e2-65ab1836d14e" providerId="ADAL" clId="{5DF49587-4C54-4D88-909E-D2E17472BAEB}" dt="2023-09-03T03:14:37.918" v="494" actId="478"/>
          <ac:spMkLst>
            <pc:docMk/>
            <pc:sldMk cId="0" sldId="303"/>
            <ac:spMk id="4" creationId="{55CACED1-F691-2C4D-6A99-972690FED3D7}"/>
          </ac:spMkLst>
        </pc:spChg>
        <pc:picChg chg="add mod">
          <ac:chgData name="Roni Prasetyo" userId="7be254d9-e489-40d9-a2e2-65ab1836d14e" providerId="ADAL" clId="{5DF49587-4C54-4D88-909E-D2E17472BAEB}" dt="2023-09-03T03:16:16.349" v="502"/>
          <ac:picMkLst>
            <pc:docMk/>
            <pc:sldMk cId="0" sldId="303"/>
            <ac:picMk id="6" creationId="{A4947A1A-925D-69BC-9FFE-29B3A4C9F578}"/>
          </ac:picMkLst>
        </pc:picChg>
        <pc:picChg chg="add del mod">
          <ac:chgData name="Roni Prasetyo" userId="7be254d9-e489-40d9-a2e2-65ab1836d14e" providerId="ADAL" clId="{5DF49587-4C54-4D88-909E-D2E17472BAEB}" dt="2023-09-03T03:14:49.350" v="497" actId="478"/>
          <ac:picMkLst>
            <pc:docMk/>
            <pc:sldMk cId="0" sldId="303"/>
            <ac:picMk id="6146" creationId="{F5C22634-8F29-11CD-8DCC-D1BFF5BD2F04}"/>
          </ac:picMkLst>
        </pc:picChg>
        <pc:picChg chg="del">
          <ac:chgData name="Roni Prasetyo" userId="7be254d9-e489-40d9-a2e2-65ab1836d14e" providerId="ADAL" clId="{5DF49587-4C54-4D88-909E-D2E17472BAEB}" dt="2023-09-03T03:14:28.172" v="492" actId="478"/>
          <ac:picMkLst>
            <pc:docMk/>
            <pc:sldMk cId="0" sldId="303"/>
            <ac:picMk id="47107" creationId="{D9C920B2-E42C-4AE5-691D-0E0D97287984}"/>
          </ac:picMkLst>
        </pc:picChg>
      </pc:sldChg>
      <pc:sldChg chg="modSp add mod ord">
        <pc:chgData name="Roni Prasetyo" userId="7be254d9-e489-40d9-a2e2-65ab1836d14e" providerId="ADAL" clId="{5DF49587-4C54-4D88-909E-D2E17472BAEB}" dt="2023-09-03T03:05:31.513" v="432" actId="123"/>
        <pc:sldMkLst>
          <pc:docMk/>
          <pc:sldMk cId="3561164349" sldId="304"/>
        </pc:sldMkLst>
        <pc:spChg chg="mod">
          <ac:chgData name="Roni Prasetyo" userId="7be254d9-e489-40d9-a2e2-65ab1836d14e" providerId="ADAL" clId="{5DF49587-4C54-4D88-909E-D2E17472BAEB}" dt="2023-09-03T03:02:00.529" v="386" actId="20577"/>
          <ac:spMkLst>
            <pc:docMk/>
            <pc:sldMk cId="3561164349" sldId="304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05:31.513" v="432" actId="123"/>
          <ac:spMkLst>
            <pc:docMk/>
            <pc:sldMk cId="3561164349" sldId="304"/>
            <ac:spMk id="3" creationId="{00000000-0000-0000-0000-000000000000}"/>
          </ac:spMkLst>
        </pc:spChg>
      </pc:sldChg>
      <pc:sldChg chg="addSp modSp add mod">
        <pc:chgData name="Roni Prasetyo" userId="7be254d9-e489-40d9-a2e2-65ab1836d14e" providerId="ADAL" clId="{5DF49587-4C54-4D88-909E-D2E17472BAEB}" dt="2023-09-03T03:05:25.701" v="431" actId="123"/>
        <pc:sldMkLst>
          <pc:docMk/>
          <pc:sldMk cId="2790797722" sldId="305"/>
        </pc:sldMkLst>
        <pc:spChg chg="mod">
          <ac:chgData name="Roni Prasetyo" userId="7be254d9-e489-40d9-a2e2-65ab1836d14e" providerId="ADAL" clId="{5DF49587-4C54-4D88-909E-D2E17472BAEB}" dt="2023-09-03T03:03:26.500" v="390"/>
          <ac:spMkLst>
            <pc:docMk/>
            <pc:sldMk cId="2790797722" sldId="305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05:25.701" v="431" actId="123"/>
          <ac:spMkLst>
            <pc:docMk/>
            <pc:sldMk cId="2790797722" sldId="305"/>
            <ac:spMk id="3" creationId="{00000000-0000-0000-0000-000000000000}"/>
          </ac:spMkLst>
        </pc:spChg>
        <pc:picChg chg="add mod">
          <ac:chgData name="Roni Prasetyo" userId="7be254d9-e489-40d9-a2e2-65ab1836d14e" providerId="ADAL" clId="{5DF49587-4C54-4D88-909E-D2E17472BAEB}" dt="2023-09-03T03:03:42.834" v="394" actId="1076"/>
          <ac:picMkLst>
            <pc:docMk/>
            <pc:sldMk cId="2790797722" sldId="305"/>
            <ac:picMk id="4" creationId="{F692157E-64C3-DB4A-53B0-A495F499BC74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3T03:12:41.778" v="471" actId="1035"/>
        <pc:sldMkLst>
          <pc:docMk/>
          <pc:sldMk cId="4039387170" sldId="306"/>
        </pc:sldMkLst>
        <pc:spChg chg="mod">
          <ac:chgData name="Roni Prasetyo" userId="7be254d9-e489-40d9-a2e2-65ab1836d14e" providerId="ADAL" clId="{5DF49587-4C54-4D88-909E-D2E17472BAEB}" dt="2023-09-03T03:07:39.010" v="447" actId="20577"/>
          <ac:spMkLst>
            <pc:docMk/>
            <pc:sldMk cId="4039387170" sldId="306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12:30.867" v="465" actId="20577"/>
          <ac:spMkLst>
            <pc:docMk/>
            <pc:sldMk cId="4039387170" sldId="306"/>
            <ac:spMk id="3" creationId="{00000000-0000-0000-0000-000000000000}"/>
          </ac:spMkLst>
        </pc:spChg>
        <pc:spChg chg="add mod">
          <ac:chgData name="Roni Prasetyo" userId="7be254d9-e489-40d9-a2e2-65ab1836d14e" providerId="ADAL" clId="{5DF49587-4C54-4D88-909E-D2E17472BAEB}" dt="2023-09-03T03:12:41.778" v="471" actId="1035"/>
          <ac:spMkLst>
            <pc:docMk/>
            <pc:sldMk cId="4039387170" sldId="306"/>
            <ac:spMk id="6" creationId="{4F52BF33-4C41-E428-7AB3-AC7CF8130F17}"/>
          </ac:spMkLst>
        </pc:spChg>
        <pc:picChg chg="del">
          <ac:chgData name="Roni Prasetyo" userId="7be254d9-e489-40d9-a2e2-65ab1836d14e" providerId="ADAL" clId="{5DF49587-4C54-4D88-909E-D2E17472BAEB}" dt="2023-09-03T03:04:06.323" v="396" actId="478"/>
          <ac:picMkLst>
            <pc:docMk/>
            <pc:sldMk cId="4039387170" sldId="306"/>
            <ac:picMk id="4" creationId="{F692157E-64C3-DB4A-53B0-A495F499BC74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3T03:23:49.472" v="617" actId="20577"/>
        <pc:sldMkLst>
          <pc:docMk/>
          <pc:sldMk cId="2477506379" sldId="307"/>
        </pc:sldMkLst>
        <pc:spChg chg="mod">
          <ac:chgData name="Roni Prasetyo" userId="7be254d9-e489-40d9-a2e2-65ab1836d14e" providerId="ADAL" clId="{5DF49587-4C54-4D88-909E-D2E17472BAEB}" dt="2023-09-03T03:08:45.576" v="450"/>
          <ac:spMkLst>
            <pc:docMk/>
            <pc:sldMk cId="2477506379" sldId="307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23:49.472" v="617" actId="20577"/>
          <ac:spMkLst>
            <pc:docMk/>
            <pc:sldMk cId="2477506379" sldId="307"/>
            <ac:spMk id="3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9-03T03:23:41.092" v="615" actId="478"/>
          <ac:spMkLst>
            <pc:docMk/>
            <pc:sldMk cId="2477506379" sldId="307"/>
            <ac:spMk id="4" creationId="{740A4689-6456-987C-9AF7-9BE2F3C38094}"/>
          </ac:spMkLst>
        </pc:spChg>
      </pc:sldChg>
      <pc:sldChg chg="add">
        <pc:chgData name="Roni Prasetyo" userId="7be254d9-e489-40d9-a2e2-65ab1836d14e" providerId="ADAL" clId="{5DF49587-4C54-4D88-909E-D2E17472BAEB}" dt="2023-09-03T03:13:42.541" v="475"/>
        <pc:sldMkLst>
          <pc:docMk/>
          <pc:sldMk cId="3622379064" sldId="308"/>
        </pc:sldMkLst>
      </pc:sldChg>
      <pc:sldChg chg="addSp modSp add mod">
        <pc:chgData name="Roni Prasetyo" userId="7be254d9-e489-40d9-a2e2-65ab1836d14e" providerId="ADAL" clId="{5DF49587-4C54-4D88-909E-D2E17472BAEB}" dt="2023-09-03T03:21:50.643" v="595" actId="20577"/>
        <pc:sldMkLst>
          <pc:docMk/>
          <pc:sldMk cId="2726409871" sldId="309"/>
        </pc:sldMkLst>
        <pc:spChg chg="mod">
          <ac:chgData name="Roni Prasetyo" userId="7be254d9-e489-40d9-a2e2-65ab1836d14e" providerId="ADAL" clId="{5DF49587-4C54-4D88-909E-D2E17472BAEB}" dt="2023-09-03T03:18:18.833" v="511" actId="20577"/>
          <ac:spMkLst>
            <pc:docMk/>
            <pc:sldMk cId="2726409871" sldId="309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19:06.973" v="523" actId="21"/>
          <ac:spMkLst>
            <pc:docMk/>
            <pc:sldMk cId="2726409871" sldId="309"/>
            <ac:spMk id="3" creationId="{00000000-0000-0000-0000-000000000000}"/>
          </ac:spMkLst>
        </pc:spChg>
        <pc:spChg chg="add mod">
          <ac:chgData name="Roni Prasetyo" userId="7be254d9-e489-40d9-a2e2-65ab1836d14e" providerId="ADAL" clId="{5DF49587-4C54-4D88-909E-D2E17472BAEB}" dt="2023-09-03T03:19:45.185" v="537" actId="1076"/>
          <ac:spMkLst>
            <pc:docMk/>
            <pc:sldMk cId="2726409871" sldId="309"/>
            <ac:spMk id="5" creationId="{5589CE72-FF32-2612-9C7E-041527819787}"/>
          </ac:spMkLst>
        </pc:spChg>
        <pc:spChg chg="add mod">
          <ac:chgData name="Roni Prasetyo" userId="7be254d9-e489-40d9-a2e2-65ab1836d14e" providerId="ADAL" clId="{5DF49587-4C54-4D88-909E-D2E17472BAEB}" dt="2023-09-03T03:21:50.643" v="595" actId="20577"/>
          <ac:spMkLst>
            <pc:docMk/>
            <pc:sldMk cId="2726409871" sldId="309"/>
            <ac:spMk id="7" creationId="{9CE50BF4-7FF5-BF3F-3EE7-A4AFCBD3B7AD}"/>
          </ac:spMkLst>
        </pc:spChg>
      </pc:sldChg>
      <pc:sldChg chg="addSp delSp modSp add mod">
        <pc:chgData name="Roni Prasetyo" userId="7be254d9-e489-40d9-a2e2-65ab1836d14e" providerId="ADAL" clId="{5DF49587-4C54-4D88-909E-D2E17472BAEB}" dt="2023-09-03T08:53:21.972" v="756" actId="20577"/>
        <pc:sldMkLst>
          <pc:docMk/>
          <pc:sldMk cId="1880412411" sldId="321"/>
        </pc:sldMkLst>
        <pc:spChg chg="mod">
          <ac:chgData name="Roni Prasetyo" userId="7be254d9-e489-40d9-a2e2-65ab1836d14e" providerId="ADAL" clId="{5DF49587-4C54-4D88-909E-D2E17472BAEB}" dt="2023-09-03T08:53:21.972" v="756" actId="20577"/>
          <ac:spMkLst>
            <pc:docMk/>
            <pc:sldMk cId="1880412411" sldId="321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28:47.215" v="688" actId="20577"/>
          <ac:spMkLst>
            <pc:docMk/>
            <pc:sldMk cId="1880412411" sldId="321"/>
            <ac:spMk id="3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9-03T03:25:30.572" v="630" actId="478"/>
          <ac:spMkLst>
            <pc:docMk/>
            <pc:sldMk cId="1880412411" sldId="321"/>
            <ac:spMk id="4" creationId="{92960A1B-E11E-7F28-C321-4AAA418CD92E}"/>
          </ac:spMkLst>
        </pc:spChg>
        <pc:spChg chg="del">
          <ac:chgData name="Roni Prasetyo" userId="7be254d9-e489-40d9-a2e2-65ab1836d14e" providerId="ADAL" clId="{5DF49587-4C54-4D88-909E-D2E17472BAEB}" dt="2023-09-03T03:24:50.442" v="624" actId="478"/>
          <ac:spMkLst>
            <pc:docMk/>
            <pc:sldMk cId="1880412411" sldId="321"/>
            <ac:spMk id="5" creationId="{5589CE72-FF32-2612-9C7E-041527819787}"/>
          </ac:spMkLst>
        </pc:spChg>
        <pc:spChg chg="del">
          <ac:chgData name="Roni Prasetyo" userId="7be254d9-e489-40d9-a2e2-65ab1836d14e" providerId="ADAL" clId="{5DF49587-4C54-4D88-909E-D2E17472BAEB}" dt="2023-09-03T03:24:48.462" v="623" actId="478"/>
          <ac:spMkLst>
            <pc:docMk/>
            <pc:sldMk cId="1880412411" sldId="321"/>
            <ac:spMk id="7" creationId="{9CE50BF4-7FF5-BF3F-3EE7-A4AFCBD3B7AD}"/>
          </ac:spMkLst>
        </pc:spChg>
        <pc:spChg chg="add mod">
          <ac:chgData name="Roni Prasetyo" userId="7be254d9-e489-40d9-a2e2-65ab1836d14e" providerId="ADAL" clId="{5DF49587-4C54-4D88-909E-D2E17472BAEB}" dt="2023-09-03T03:28:57.215" v="695" actId="1035"/>
          <ac:spMkLst>
            <pc:docMk/>
            <pc:sldMk cId="1880412411" sldId="321"/>
            <ac:spMk id="8" creationId="{C98F08D6-EB3B-ABBB-CC0A-D07EDC9FC0FF}"/>
          </ac:spMkLst>
        </pc:spChg>
        <pc:spChg chg="add mod">
          <ac:chgData name="Roni Prasetyo" userId="7be254d9-e489-40d9-a2e2-65ab1836d14e" providerId="ADAL" clId="{5DF49587-4C54-4D88-909E-D2E17472BAEB}" dt="2023-09-03T03:28:53.649" v="689" actId="1076"/>
          <ac:spMkLst>
            <pc:docMk/>
            <pc:sldMk cId="1880412411" sldId="321"/>
            <ac:spMk id="10" creationId="{DEBD02E6-10E7-C29A-2DBC-990A95AE997C}"/>
          </ac:spMkLst>
        </pc:spChg>
      </pc:sldChg>
      <pc:sldChg chg="addSp delSp modSp add mod ord">
        <pc:chgData name="Roni Prasetyo" userId="7be254d9-e489-40d9-a2e2-65ab1836d14e" providerId="ADAL" clId="{5DF49587-4C54-4D88-909E-D2E17472BAEB}" dt="2023-09-09T04:58:40.149" v="2329"/>
        <pc:sldMkLst>
          <pc:docMk/>
          <pc:sldMk cId="870669000" sldId="322"/>
        </pc:sldMkLst>
        <pc:spChg chg="mod">
          <ac:chgData name="Roni Prasetyo" userId="7be254d9-e489-40d9-a2e2-65ab1836d14e" providerId="ADAL" clId="{5DF49587-4C54-4D88-909E-D2E17472BAEB}" dt="2023-09-03T03:30:19.434" v="708" actId="20577"/>
          <ac:spMkLst>
            <pc:docMk/>
            <pc:sldMk cId="870669000" sldId="322"/>
            <ac:spMk id="2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3T03:30:22.904" v="709" actId="478"/>
          <ac:spMkLst>
            <pc:docMk/>
            <pc:sldMk cId="870669000" sldId="322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3T03:30:30.994" v="710" actId="478"/>
          <ac:spMkLst>
            <pc:docMk/>
            <pc:sldMk cId="870669000" sldId="322"/>
            <ac:spMk id="5" creationId="{5589CE72-FF32-2612-9C7E-041527819787}"/>
          </ac:spMkLst>
        </pc:spChg>
        <pc:spChg chg="add mod">
          <ac:chgData name="Roni Prasetyo" userId="7be254d9-e489-40d9-a2e2-65ab1836d14e" providerId="ADAL" clId="{5DF49587-4C54-4D88-909E-D2E17472BAEB}" dt="2023-09-09T04:43:49.968" v="2327" actId="20577"/>
          <ac:spMkLst>
            <pc:docMk/>
            <pc:sldMk cId="870669000" sldId="322"/>
            <ac:spMk id="6" creationId="{500B2225-D604-0114-F7B0-B583CB104A97}"/>
          </ac:spMkLst>
        </pc:spChg>
        <pc:spChg chg="del">
          <ac:chgData name="Roni Prasetyo" userId="7be254d9-e489-40d9-a2e2-65ab1836d14e" providerId="ADAL" clId="{5DF49587-4C54-4D88-909E-D2E17472BAEB}" dt="2023-09-03T03:30:33.894" v="711" actId="478"/>
          <ac:spMkLst>
            <pc:docMk/>
            <pc:sldMk cId="870669000" sldId="322"/>
            <ac:spMk id="7" creationId="{9CE50BF4-7FF5-BF3F-3EE7-A4AFCBD3B7AD}"/>
          </ac:spMkLst>
        </pc:spChg>
      </pc:sldChg>
      <pc:sldChg chg="addSp delSp modSp add mod">
        <pc:chgData name="Roni Prasetyo" userId="7be254d9-e489-40d9-a2e2-65ab1836d14e" providerId="ADAL" clId="{5DF49587-4C54-4D88-909E-D2E17472BAEB}" dt="2023-09-03T08:53:17.164" v="755" actId="20577"/>
        <pc:sldMkLst>
          <pc:docMk/>
          <pc:sldMk cId="1069812774" sldId="324"/>
        </pc:sldMkLst>
        <pc:spChg chg="mod">
          <ac:chgData name="Roni Prasetyo" userId="7be254d9-e489-40d9-a2e2-65ab1836d14e" providerId="ADAL" clId="{5DF49587-4C54-4D88-909E-D2E17472BAEB}" dt="2023-09-03T08:53:17.164" v="755" actId="20577"/>
          <ac:spMkLst>
            <pc:docMk/>
            <pc:sldMk cId="1069812774" sldId="324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32:13.803" v="726"/>
          <ac:spMkLst>
            <pc:docMk/>
            <pc:sldMk cId="1069812774" sldId="324"/>
            <ac:spMk id="3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9-03T03:32:16.106" v="727" actId="478"/>
          <ac:spMkLst>
            <pc:docMk/>
            <pc:sldMk cId="1069812774" sldId="324"/>
            <ac:spMk id="4" creationId="{2B8D9C2D-21AB-26F0-E6A2-9F9B3368651A}"/>
          </ac:spMkLst>
        </pc:spChg>
        <pc:spChg chg="add mod">
          <ac:chgData name="Roni Prasetyo" userId="7be254d9-e489-40d9-a2e2-65ab1836d14e" providerId="ADAL" clId="{5DF49587-4C54-4D88-909E-D2E17472BAEB}" dt="2023-09-03T03:32:44.091" v="729"/>
          <ac:spMkLst>
            <pc:docMk/>
            <pc:sldMk cId="1069812774" sldId="324"/>
            <ac:spMk id="5" creationId="{F2B63B31-519C-C52F-3F3D-8F876E92DB3E}"/>
          </ac:spMkLst>
        </pc:spChg>
        <pc:spChg chg="add mod">
          <ac:chgData name="Roni Prasetyo" userId="7be254d9-e489-40d9-a2e2-65ab1836d14e" providerId="ADAL" clId="{5DF49587-4C54-4D88-909E-D2E17472BAEB}" dt="2023-09-03T03:32:59.494" v="730"/>
          <ac:spMkLst>
            <pc:docMk/>
            <pc:sldMk cId="1069812774" sldId="324"/>
            <ac:spMk id="6" creationId="{131FADC4-A4B9-1424-63D5-F3BFD5226D50}"/>
          </ac:spMkLst>
        </pc:spChg>
        <pc:spChg chg="del">
          <ac:chgData name="Roni Prasetyo" userId="7be254d9-e489-40d9-a2e2-65ab1836d14e" providerId="ADAL" clId="{5DF49587-4C54-4D88-909E-D2E17472BAEB}" dt="2023-09-03T03:31:48.594" v="721" actId="478"/>
          <ac:spMkLst>
            <pc:docMk/>
            <pc:sldMk cId="1069812774" sldId="324"/>
            <ac:spMk id="8" creationId="{C98F08D6-EB3B-ABBB-CC0A-D07EDC9FC0FF}"/>
          </ac:spMkLst>
        </pc:spChg>
        <pc:spChg chg="del">
          <ac:chgData name="Roni Prasetyo" userId="7be254d9-e489-40d9-a2e2-65ab1836d14e" providerId="ADAL" clId="{5DF49587-4C54-4D88-909E-D2E17472BAEB}" dt="2023-09-03T03:31:48.594" v="721" actId="478"/>
          <ac:spMkLst>
            <pc:docMk/>
            <pc:sldMk cId="1069812774" sldId="324"/>
            <ac:spMk id="10" creationId="{DEBD02E6-10E7-C29A-2DBC-990A95AE997C}"/>
          </ac:spMkLst>
        </pc:spChg>
      </pc:sldChg>
      <pc:sldChg chg="modSp add mod ord">
        <pc:chgData name="Roni Prasetyo" userId="7be254d9-e489-40d9-a2e2-65ab1836d14e" providerId="ADAL" clId="{5DF49587-4C54-4D88-909E-D2E17472BAEB}" dt="2023-09-03T08:53:13.518" v="754" actId="20577"/>
        <pc:sldMkLst>
          <pc:docMk/>
          <pc:sldMk cId="565321388" sldId="325"/>
        </pc:sldMkLst>
        <pc:spChg chg="mod">
          <ac:chgData name="Roni Prasetyo" userId="7be254d9-e489-40d9-a2e2-65ab1836d14e" providerId="ADAL" clId="{5DF49587-4C54-4D88-909E-D2E17472BAEB}" dt="2023-09-03T08:53:13.518" v="754" actId="20577"/>
          <ac:spMkLst>
            <pc:docMk/>
            <pc:sldMk cId="565321388" sldId="325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33:59.883" v="742"/>
          <ac:spMkLst>
            <pc:docMk/>
            <pc:sldMk cId="565321388" sldId="325"/>
            <ac:spMk id="3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3:34:23.926" v="745" actId="14100"/>
          <ac:spMkLst>
            <pc:docMk/>
            <pc:sldMk cId="565321388" sldId="325"/>
            <ac:spMk id="5" creationId="{F2B63B31-519C-C52F-3F3D-8F876E92DB3E}"/>
          </ac:spMkLst>
        </pc:spChg>
        <pc:spChg chg="mod">
          <ac:chgData name="Roni Prasetyo" userId="7be254d9-e489-40d9-a2e2-65ab1836d14e" providerId="ADAL" clId="{5DF49587-4C54-4D88-909E-D2E17472BAEB}" dt="2023-09-03T03:34:34.747" v="746"/>
          <ac:spMkLst>
            <pc:docMk/>
            <pc:sldMk cId="565321388" sldId="325"/>
            <ac:spMk id="6" creationId="{131FADC4-A4B9-1424-63D5-F3BFD5226D50}"/>
          </ac:spMkLst>
        </pc:spChg>
      </pc:sldChg>
      <pc:sldChg chg="modSp add mod">
        <pc:chgData name="Roni Prasetyo" userId="7be254d9-e489-40d9-a2e2-65ab1836d14e" providerId="ADAL" clId="{5DF49587-4C54-4D88-909E-D2E17472BAEB}" dt="2023-09-03T08:54:49.697" v="770"/>
        <pc:sldMkLst>
          <pc:docMk/>
          <pc:sldMk cId="738307102" sldId="326"/>
        </pc:sldMkLst>
        <pc:spChg chg="mod">
          <ac:chgData name="Roni Prasetyo" userId="7be254d9-e489-40d9-a2e2-65ab1836d14e" providerId="ADAL" clId="{5DF49587-4C54-4D88-909E-D2E17472BAEB}" dt="2023-09-03T08:53:09.671" v="753" actId="20577"/>
          <ac:spMkLst>
            <pc:docMk/>
            <pc:sldMk cId="738307102" sldId="326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8:54:33.431" v="768" actId="20577"/>
          <ac:spMkLst>
            <pc:docMk/>
            <pc:sldMk cId="738307102" sldId="326"/>
            <ac:spMk id="3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08:54:30.286" v="766"/>
          <ac:spMkLst>
            <pc:docMk/>
            <pc:sldMk cId="738307102" sldId="326"/>
            <ac:spMk id="5" creationId="{F2B63B31-519C-C52F-3F3D-8F876E92DB3E}"/>
          </ac:spMkLst>
        </pc:spChg>
        <pc:spChg chg="mod">
          <ac:chgData name="Roni Prasetyo" userId="7be254d9-e489-40d9-a2e2-65ab1836d14e" providerId="ADAL" clId="{5DF49587-4C54-4D88-909E-D2E17472BAEB}" dt="2023-09-03T08:54:49.697" v="770"/>
          <ac:spMkLst>
            <pc:docMk/>
            <pc:sldMk cId="738307102" sldId="326"/>
            <ac:spMk id="6" creationId="{131FADC4-A4B9-1424-63D5-F3BFD5226D50}"/>
          </ac:spMkLst>
        </pc:spChg>
      </pc:sldChg>
      <pc:sldChg chg="addSp delSp modSp add mod">
        <pc:chgData name="Roni Prasetyo" userId="7be254d9-e489-40d9-a2e2-65ab1836d14e" providerId="ADAL" clId="{5DF49587-4C54-4D88-909E-D2E17472BAEB}" dt="2023-09-03T10:17:21.943" v="806" actId="1076"/>
        <pc:sldMkLst>
          <pc:docMk/>
          <pc:sldMk cId="4100377784" sldId="327"/>
        </pc:sldMkLst>
        <pc:spChg chg="mod">
          <ac:chgData name="Roni Prasetyo" userId="7be254d9-e489-40d9-a2e2-65ab1836d14e" providerId="ADAL" clId="{5DF49587-4C54-4D88-909E-D2E17472BAEB}" dt="2023-09-03T10:15:23.623" v="786" actId="20577"/>
          <ac:spMkLst>
            <pc:docMk/>
            <pc:sldMk cId="4100377784" sldId="327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10:15:47.164" v="790" actId="5793"/>
          <ac:spMkLst>
            <pc:docMk/>
            <pc:sldMk cId="4100377784" sldId="327"/>
            <ac:spMk id="3" creationId="{00000000-0000-0000-0000-000000000000}"/>
          </ac:spMkLst>
        </pc:spChg>
        <pc:spChg chg="add mod">
          <ac:chgData name="Roni Prasetyo" userId="7be254d9-e489-40d9-a2e2-65ab1836d14e" providerId="ADAL" clId="{5DF49587-4C54-4D88-909E-D2E17472BAEB}" dt="2023-09-03T10:17:17.553" v="805" actId="20577"/>
          <ac:spMkLst>
            <pc:docMk/>
            <pc:sldMk cId="4100377784" sldId="327"/>
            <ac:spMk id="4" creationId="{6CF8D1D7-AE4A-0D83-C725-0CF01143A9BD}"/>
          </ac:spMkLst>
        </pc:spChg>
        <pc:spChg chg="del">
          <ac:chgData name="Roni Prasetyo" userId="7be254d9-e489-40d9-a2e2-65ab1836d14e" providerId="ADAL" clId="{5DF49587-4C54-4D88-909E-D2E17472BAEB}" dt="2023-09-03T10:15:36.775" v="788" actId="478"/>
          <ac:spMkLst>
            <pc:docMk/>
            <pc:sldMk cId="4100377784" sldId="327"/>
            <ac:spMk id="5" creationId="{F2B63B31-519C-C52F-3F3D-8F876E92DB3E}"/>
          </ac:spMkLst>
        </pc:spChg>
        <pc:spChg chg="del">
          <ac:chgData name="Roni Prasetyo" userId="7be254d9-e489-40d9-a2e2-65ab1836d14e" providerId="ADAL" clId="{5DF49587-4C54-4D88-909E-D2E17472BAEB}" dt="2023-09-03T10:15:41.234" v="789" actId="478"/>
          <ac:spMkLst>
            <pc:docMk/>
            <pc:sldMk cId="4100377784" sldId="327"/>
            <ac:spMk id="6" creationId="{131FADC4-A4B9-1424-63D5-F3BFD5226D50}"/>
          </ac:spMkLst>
        </pc:spChg>
        <pc:spChg chg="add mod">
          <ac:chgData name="Roni Prasetyo" userId="7be254d9-e489-40d9-a2e2-65ab1836d14e" providerId="ADAL" clId="{5DF49587-4C54-4D88-909E-D2E17472BAEB}" dt="2023-09-03T10:16:53.213" v="800"/>
          <ac:spMkLst>
            <pc:docMk/>
            <pc:sldMk cId="4100377784" sldId="327"/>
            <ac:spMk id="7" creationId="{9266B6A0-82CA-11B7-B5FC-73432F6F5A5B}"/>
          </ac:spMkLst>
        </pc:spChg>
        <pc:picChg chg="add mod">
          <ac:chgData name="Roni Prasetyo" userId="7be254d9-e489-40d9-a2e2-65ab1836d14e" providerId="ADAL" clId="{5DF49587-4C54-4D88-909E-D2E17472BAEB}" dt="2023-09-03T10:17:21.943" v="806" actId="1076"/>
          <ac:picMkLst>
            <pc:docMk/>
            <pc:sldMk cId="4100377784" sldId="327"/>
            <ac:picMk id="8" creationId="{E3E65802-D298-E0E5-AE39-BF79641AED49}"/>
          </ac:picMkLst>
        </pc:picChg>
        <pc:picChg chg="add mod">
          <ac:chgData name="Roni Prasetyo" userId="7be254d9-e489-40d9-a2e2-65ab1836d14e" providerId="ADAL" clId="{5DF49587-4C54-4D88-909E-D2E17472BAEB}" dt="2023-09-03T10:17:14.434" v="804" actId="1076"/>
          <ac:picMkLst>
            <pc:docMk/>
            <pc:sldMk cId="4100377784" sldId="327"/>
            <ac:picMk id="9" creationId="{2949AA23-09D1-6861-3A80-559B4641FCAE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3T10:27:44.624" v="835" actId="1076"/>
        <pc:sldMkLst>
          <pc:docMk/>
          <pc:sldMk cId="3374841034" sldId="329"/>
        </pc:sldMkLst>
        <pc:spChg chg="mod">
          <ac:chgData name="Roni Prasetyo" userId="7be254d9-e489-40d9-a2e2-65ab1836d14e" providerId="ADAL" clId="{5DF49587-4C54-4D88-909E-D2E17472BAEB}" dt="2023-09-03T10:20:05.333" v="826" actId="20577"/>
          <ac:spMkLst>
            <pc:docMk/>
            <pc:sldMk cId="3374841034" sldId="329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3T10:20:42.787" v="827"/>
          <ac:spMkLst>
            <pc:docMk/>
            <pc:sldMk cId="3374841034" sldId="329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3T10:20:49.416" v="829" actId="478"/>
          <ac:spMkLst>
            <pc:docMk/>
            <pc:sldMk cId="3374841034" sldId="329"/>
            <ac:spMk id="4" creationId="{6CF8D1D7-AE4A-0D83-C725-0CF01143A9BD}"/>
          </ac:spMkLst>
        </pc:spChg>
        <pc:spChg chg="del">
          <ac:chgData name="Roni Prasetyo" userId="7be254d9-e489-40d9-a2e2-65ab1836d14e" providerId="ADAL" clId="{5DF49587-4C54-4D88-909E-D2E17472BAEB}" dt="2023-09-03T10:20:49.416" v="829" actId="478"/>
          <ac:spMkLst>
            <pc:docMk/>
            <pc:sldMk cId="3374841034" sldId="329"/>
            <ac:spMk id="7" creationId="{9266B6A0-82CA-11B7-B5FC-73432F6F5A5B}"/>
          </ac:spMkLst>
        </pc:spChg>
        <pc:picChg chg="add mod">
          <ac:chgData name="Roni Prasetyo" userId="7be254d9-e489-40d9-a2e2-65ab1836d14e" providerId="ADAL" clId="{5DF49587-4C54-4D88-909E-D2E17472BAEB}" dt="2023-09-03T10:27:44.624" v="835" actId="1076"/>
          <ac:picMkLst>
            <pc:docMk/>
            <pc:sldMk cId="3374841034" sldId="329"/>
            <ac:picMk id="6" creationId="{64F202E0-EB5A-D347-94B9-CB290C3A02AC}"/>
          </ac:picMkLst>
        </pc:picChg>
        <pc:picChg chg="del">
          <ac:chgData name="Roni Prasetyo" userId="7be254d9-e489-40d9-a2e2-65ab1836d14e" providerId="ADAL" clId="{5DF49587-4C54-4D88-909E-D2E17472BAEB}" dt="2023-09-03T10:20:49.416" v="829" actId="478"/>
          <ac:picMkLst>
            <pc:docMk/>
            <pc:sldMk cId="3374841034" sldId="329"/>
            <ac:picMk id="8" creationId="{E3E65802-D298-E0E5-AE39-BF79641AED49}"/>
          </ac:picMkLst>
        </pc:picChg>
        <pc:picChg chg="del">
          <ac:chgData name="Roni Prasetyo" userId="7be254d9-e489-40d9-a2e2-65ab1836d14e" providerId="ADAL" clId="{5DF49587-4C54-4D88-909E-D2E17472BAEB}" dt="2023-09-03T10:20:44.360" v="828" actId="478"/>
          <ac:picMkLst>
            <pc:docMk/>
            <pc:sldMk cId="3374841034" sldId="329"/>
            <ac:picMk id="9" creationId="{2949AA23-09D1-6861-3A80-559B4641FCAE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7T11:51:52.528" v="1128" actId="14100"/>
        <pc:sldMkLst>
          <pc:docMk/>
          <pc:sldMk cId="506811993" sldId="330"/>
        </pc:sldMkLst>
        <pc:spChg chg="mod">
          <ac:chgData name="Roni Prasetyo" userId="7be254d9-e489-40d9-a2e2-65ab1836d14e" providerId="ADAL" clId="{5DF49587-4C54-4D88-909E-D2E17472BAEB}" dt="2023-09-07T11:47:01.671" v="929"/>
          <ac:spMkLst>
            <pc:docMk/>
            <pc:sldMk cId="506811993" sldId="330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7T11:46:04.929" v="921" actId="123"/>
          <ac:spMkLst>
            <pc:docMk/>
            <pc:sldMk cId="506811993" sldId="330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3T10:28:24.757" v="864" actId="478"/>
          <ac:spMkLst>
            <pc:docMk/>
            <pc:sldMk cId="506811993" sldId="330"/>
            <ac:spMk id="4" creationId="{6CF8D1D7-AE4A-0D83-C725-0CF01143A9BD}"/>
          </ac:spMkLst>
        </pc:spChg>
        <pc:spChg chg="add mod">
          <ac:chgData name="Roni Prasetyo" userId="7be254d9-e489-40d9-a2e2-65ab1836d14e" providerId="ADAL" clId="{5DF49587-4C54-4D88-909E-D2E17472BAEB}" dt="2023-09-07T11:49:27.560" v="1094" actId="14100"/>
          <ac:spMkLst>
            <pc:docMk/>
            <pc:sldMk cId="506811993" sldId="330"/>
            <ac:spMk id="6" creationId="{0AAA1F33-733C-7E04-BBEE-9E074C1B892A}"/>
          </ac:spMkLst>
        </pc:spChg>
        <pc:spChg chg="del">
          <ac:chgData name="Roni Prasetyo" userId="7be254d9-e489-40d9-a2e2-65ab1836d14e" providerId="ADAL" clId="{5DF49587-4C54-4D88-909E-D2E17472BAEB}" dt="2023-09-03T10:28:28.586" v="866" actId="478"/>
          <ac:spMkLst>
            <pc:docMk/>
            <pc:sldMk cId="506811993" sldId="330"/>
            <ac:spMk id="7" creationId="{9266B6A0-82CA-11B7-B5FC-73432F6F5A5B}"/>
          </ac:spMkLst>
        </pc:spChg>
        <pc:spChg chg="add mod">
          <ac:chgData name="Roni Prasetyo" userId="7be254d9-e489-40d9-a2e2-65ab1836d14e" providerId="ADAL" clId="{5DF49587-4C54-4D88-909E-D2E17472BAEB}" dt="2023-09-07T11:51:52.528" v="1128" actId="14100"/>
          <ac:spMkLst>
            <pc:docMk/>
            <pc:sldMk cId="506811993" sldId="330"/>
            <ac:spMk id="7" creationId="{DCE801DF-1552-E5F7-B4BF-7B39B0C876DB}"/>
          </ac:spMkLst>
        </pc:spChg>
        <pc:picChg chg="add del mod">
          <ac:chgData name="Roni Prasetyo" userId="7be254d9-e489-40d9-a2e2-65ab1836d14e" providerId="ADAL" clId="{5DF49587-4C54-4D88-909E-D2E17472BAEB}" dt="2023-09-07T11:46:01.240" v="920" actId="478"/>
          <ac:picMkLst>
            <pc:docMk/>
            <pc:sldMk cId="506811993" sldId="330"/>
            <ac:picMk id="4" creationId="{C5D20452-B7B5-A313-CFC3-00EED6163661}"/>
          </ac:picMkLst>
        </pc:picChg>
        <pc:picChg chg="add mod">
          <ac:chgData name="Roni Prasetyo" userId="7be254d9-e489-40d9-a2e2-65ab1836d14e" providerId="ADAL" clId="{5DF49587-4C54-4D88-909E-D2E17472BAEB}" dt="2023-09-07T11:49:34.142" v="1095" actId="1076"/>
          <ac:picMkLst>
            <pc:docMk/>
            <pc:sldMk cId="506811993" sldId="330"/>
            <ac:picMk id="5" creationId="{2A1DAB8E-E78B-936D-5B82-F152F16CC950}"/>
          </ac:picMkLst>
        </pc:picChg>
        <pc:picChg chg="del">
          <ac:chgData name="Roni Prasetyo" userId="7be254d9-e489-40d9-a2e2-65ab1836d14e" providerId="ADAL" clId="{5DF49587-4C54-4D88-909E-D2E17472BAEB}" dt="2023-09-03T10:28:29.744" v="867" actId="478"/>
          <ac:picMkLst>
            <pc:docMk/>
            <pc:sldMk cId="506811993" sldId="330"/>
            <ac:picMk id="8" creationId="{E3E65802-D298-E0E5-AE39-BF79641AED49}"/>
          </ac:picMkLst>
        </pc:picChg>
        <pc:picChg chg="del">
          <ac:chgData name="Roni Prasetyo" userId="7be254d9-e489-40d9-a2e2-65ab1836d14e" providerId="ADAL" clId="{5DF49587-4C54-4D88-909E-D2E17472BAEB}" dt="2023-09-03T10:28:26.156" v="865" actId="478"/>
          <ac:picMkLst>
            <pc:docMk/>
            <pc:sldMk cId="506811993" sldId="330"/>
            <ac:picMk id="9" creationId="{2949AA23-09D1-6861-3A80-559B4641FCAE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3T10:30:12.704" v="888"/>
        <pc:sldMkLst>
          <pc:docMk/>
          <pc:sldMk cId="1460102581" sldId="331"/>
        </pc:sldMkLst>
        <pc:spChg chg="mod">
          <ac:chgData name="Roni Prasetyo" userId="7be254d9-e489-40d9-a2e2-65ab1836d14e" providerId="ADAL" clId="{5DF49587-4C54-4D88-909E-D2E17472BAEB}" dt="2023-09-03T10:30:12.704" v="888"/>
          <ac:spMkLst>
            <pc:docMk/>
            <pc:sldMk cId="1460102581" sldId="331"/>
            <ac:spMk id="2" creationId="{F59BC344-510A-58B9-D3F8-72BEFF11013F}"/>
          </ac:spMkLst>
        </pc:spChg>
        <pc:picChg chg="del">
          <ac:chgData name="Roni Prasetyo" userId="7be254d9-e489-40d9-a2e2-65ab1836d14e" providerId="ADAL" clId="{5DF49587-4C54-4D88-909E-D2E17472BAEB}" dt="2023-09-03T10:29:06.384" v="882" actId="478"/>
          <ac:picMkLst>
            <pc:docMk/>
            <pc:sldMk cId="1460102581" sldId="331"/>
            <ac:picMk id="6" creationId="{A4947A1A-925D-69BC-9FFE-29B3A4C9F578}"/>
          </ac:picMkLst>
        </pc:picChg>
        <pc:picChg chg="add mod">
          <ac:chgData name="Roni Prasetyo" userId="7be254d9-e489-40d9-a2e2-65ab1836d14e" providerId="ADAL" clId="{5DF49587-4C54-4D88-909E-D2E17472BAEB}" dt="2023-09-03T10:30:00.465" v="887" actId="1076"/>
          <ac:picMkLst>
            <pc:docMk/>
            <pc:sldMk cId="1460102581" sldId="331"/>
            <ac:picMk id="9218" creationId="{6B3D28E9-CE44-5C19-518F-A3EDE7F4943C}"/>
          </ac:picMkLst>
        </pc:picChg>
      </pc:sldChg>
      <pc:sldChg chg="delSp modSp add mod">
        <pc:chgData name="Roni Prasetyo" userId="7be254d9-e489-40d9-a2e2-65ab1836d14e" providerId="ADAL" clId="{5DF49587-4C54-4D88-909E-D2E17472BAEB}" dt="2023-09-07T11:48:06.572" v="1070" actId="20577"/>
        <pc:sldMkLst>
          <pc:docMk/>
          <pc:sldMk cId="3900256126" sldId="333"/>
        </pc:sldMkLst>
        <pc:spChg chg="mod">
          <ac:chgData name="Roni Prasetyo" userId="7be254d9-e489-40d9-a2e2-65ab1836d14e" providerId="ADAL" clId="{5DF49587-4C54-4D88-909E-D2E17472BAEB}" dt="2023-09-07T11:47:35.612" v="953" actId="20577"/>
          <ac:spMkLst>
            <pc:docMk/>
            <pc:sldMk cId="3900256126" sldId="333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7T11:48:06.572" v="1070" actId="20577"/>
          <ac:spMkLst>
            <pc:docMk/>
            <pc:sldMk cId="3900256126" sldId="333"/>
            <ac:spMk id="3" creationId="{00000000-0000-0000-0000-000000000000}"/>
          </ac:spMkLst>
        </pc:spChg>
        <pc:picChg chg="del">
          <ac:chgData name="Roni Prasetyo" userId="7be254d9-e489-40d9-a2e2-65ab1836d14e" providerId="ADAL" clId="{5DF49587-4C54-4D88-909E-D2E17472BAEB}" dt="2023-09-07T11:47:29.664" v="933" actId="478"/>
          <ac:picMkLst>
            <pc:docMk/>
            <pc:sldMk cId="3900256126" sldId="333"/>
            <ac:picMk id="6" creationId="{64F202E0-EB5A-D347-94B9-CB290C3A02AC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7T11:49:45.217" v="1096" actId="14100"/>
        <pc:sldMkLst>
          <pc:docMk/>
          <pc:sldMk cId="1766539599" sldId="334"/>
        </pc:sldMkLst>
        <pc:spChg chg="mod">
          <ac:chgData name="Roni Prasetyo" userId="7be254d9-e489-40d9-a2e2-65ab1836d14e" providerId="ADAL" clId="{5DF49587-4C54-4D88-909E-D2E17472BAEB}" dt="2023-09-07T11:49:45.217" v="1096" actId="14100"/>
          <ac:spMkLst>
            <pc:docMk/>
            <pc:sldMk cId="1766539599" sldId="334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7T11:48:20.322" v="1073" actId="478"/>
          <ac:spMkLst>
            <pc:docMk/>
            <pc:sldMk cId="1766539599" sldId="334"/>
            <ac:spMk id="6" creationId="{0AAA1F33-733C-7E04-BBEE-9E074C1B892A}"/>
          </ac:spMkLst>
        </pc:spChg>
        <pc:picChg chg="add mod">
          <ac:chgData name="Roni Prasetyo" userId="7be254d9-e489-40d9-a2e2-65ab1836d14e" providerId="ADAL" clId="{5DF49587-4C54-4D88-909E-D2E17472BAEB}" dt="2023-09-07T11:48:48.464" v="1088" actId="1076"/>
          <ac:picMkLst>
            <pc:docMk/>
            <pc:sldMk cId="1766539599" sldId="334"/>
            <ac:picMk id="4" creationId="{60D3E3D8-BF74-1938-38EB-079656D4C527}"/>
          </ac:picMkLst>
        </pc:picChg>
        <pc:picChg chg="del">
          <ac:chgData name="Roni Prasetyo" userId="7be254d9-e489-40d9-a2e2-65ab1836d14e" providerId="ADAL" clId="{5DF49587-4C54-4D88-909E-D2E17472BAEB}" dt="2023-09-07T11:48:17.420" v="1072" actId="478"/>
          <ac:picMkLst>
            <pc:docMk/>
            <pc:sldMk cId="1766539599" sldId="334"/>
            <ac:picMk id="5" creationId="{2A1DAB8E-E78B-936D-5B82-F152F16CC950}"/>
          </ac:picMkLst>
        </pc:picChg>
      </pc:sldChg>
      <pc:sldChg chg="addSp delSp modSp add mod ord">
        <pc:chgData name="Roni Prasetyo" userId="7be254d9-e489-40d9-a2e2-65ab1836d14e" providerId="ADAL" clId="{5DF49587-4C54-4D88-909E-D2E17472BAEB}" dt="2023-09-07T11:51:34.638" v="1124"/>
        <pc:sldMkLst>
          <pc:docMk/>
          <pc:sldMk cId="1369974479" sldId="335"/>
        </pc:sldMkLst>
        <pc:spChg chg="mod">
          <ac:chgData name="Roni Prasetyo" userId="7be254d9-e489-40d9-a2e2-65ab1836d14e" providerId="ADAL" clId="{5DF49587-4C54-4D88-909E-D2E17472BAEB}" dt="2023-09-07T11:50:09.619" v="1112" actId="20577"/>
          <ac:spMkLst>
            <pc:docMk/>
            <pc:sldMk cId="1369974479" sldId="335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7T11:50:21.844" v="1113"/>
          <ac:spMkLst>
            <pc:docMk/>
            <pc:sldMk cId="1369974479" sldId="335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7T11:50:26.225" v="1115" actId="478"/>
          <ac:spMkLst>
            <pc:docMk/>
            <pc:sldMk cId="1369974479" sldId="335"/>
            <ac:spMk id="6" creationId="{0AAA1F33-733C-7E04-BBEE-9E074C1B892A}"/>
          </ac:spMkLst>
        </pc:spChg>
        <pc:spChg chg="add mod">
          <ac:chgData name="Roni Prasetyo" userId="7be254d9-e489-40d9-a2e2-65ab1836d14e" providerId="ADAL" clId="{5DF49587-4C54-4D88-909E-D2E17472BAEB}" dt="2023-09-07T11:51:34.638" v="1124"/>
          <ac:spMkLst>
            <pc:docMk/>
            <pc:sldMk cId="1369974479" sldId="335"/>
            <ac:spMk id="7" creationId="{DDC77142-DB3E-8E6B-D08F-129A65DB4E11}"/>
          </ac:spMkLst>
        </pc:spChg>
        <pc:picChg chg="add mod">
          <ac:chgData name="Roni Prasetyo" userId="7be254d9-e489-40d9-a2e2-65ab1836d14e" providerId="ADAL" clId="{5DF49587-4C54-4D88-909E-D2E17472BAEB}" dt="2023-09-07T11:50:37.209" v="1118" actId="1076"/>
          <ac:picMkLst>
            <pc:docMk/>
            <pc:sldMk cId="1369974479" sldId="335"/>
            <ac:picMk id="4" creationId="{A3242DB7-6228-4B2E-D056-1D2ED97DAEA3}"/>
          </ac:picMkLst>
        </pc:picChg>
        <pc:picChg chg="del">
          <ac:chgData name="Roni Prasetyo" userId="7be254d9-e489-40d9-a2e2-65ab1836d14e" providerId="ADAL" clId="{5DF49587-4C54-4D88-909E-D2E17472BAEB}" dt="2023-09-07T11:50:23.210" v="1114" actId="478"/>
          <ac:picMkLst>
            <pc:docMk/>
            <pc:sldMk cId="1369974479" sldId="335"/>
            <ac:picMk id="5" creationId="{2A1DAB8E-E78B-936D-5B82-F152F16CC950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7T11:53:45.396" v="1146" actId="14100"/>
        <pc:sldMkLst>
          <pc:docMk/>
          <pc:sldMk cId="3680089766" sldId="336"/>
        </pc:sldMkLst>
        <pc:spChg chg="mod">
          <ac:chgData name="Roni Prasetyo" userId="7be254d9-e489-40d9-a2e2-65ab1836d14e" providerId="ADAL" clId="{5DF49587-4C54-4D88-909E-D2E17472BAEB}" dt="2023-09-07T11:52:01.369" v="1132" actId="20577"/>
          <ac:spMkLst>
            <pc:docMk/>
            <pc:sldMk cId="3680089766" sldId="336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7T11:52:16.145" v="1133"/>
          <ac:spMkLst>
            <pc:docMk/>
            <pc:sldMk cId="3680089766" sldId="336"/>
            <ac:spMk id="3" creationId="{00000000-0000-0000-0000-000000000000}"/>
          </ac:spMkLst>
        </pc:spChg>
        <pc:spChg chg="add mod">
          <ac:chgData name="Roni Prasetyo" userId="7be254d9-e489-40d9-a2e2-65ab1836d14e" providerId="ADAL" clId="{5DF49587-4C54-4D88-909E-D2E17472BAEB}" dt="2023-09-07T11:52:52.504" v="1142" actId="14100"/>
          <ac:spMkLst>
            <pc:docMk/>
            <pc:sldMk cId="3680089766" sldId="336"/>
            <ac:spMk id="5" creationId="{96D98888-77C6-C1CB-70EB-1B12FC658FD0}"/>
          </ac:spMkLst>
        </pc:spChg>
        <pc:spChg chg="add mod">
          <ac:chgData name="Roni Prasetyo" userId="7be254d9-e489-40d9-a2e2-65ab1836d14e" providerId="ADAL" clId="{5DF49587-4C54-4D88-909E-D2E17472BAEB}" dt="2023-09-07T11:53:45.396" v="1146" actId="14100"/>
          <ac:spMkLst>
            <pc:docMk/>
            <pc:sldMk cId="3680089766" sldId="336"/>
            <ac:spMk id="7" creationId="{644320A0-2763-3E9D-0B90-777AE109A462}"/>
          </ac:spMkLst>
        </pc:spChg>
        <pc:picChg chg="del">
          <ac:chgData name="Roni Prasetyo" userId="7be254d9-e489-40d9-a2e2-65ab1836d14e" providerId="ADAL" clId="{5DF49587-4C54-4D88-909E-D2E17472BAEB}" dt="2023-09-07T11:52:25.276" v="1134" actId="478"/>
          <ac:picMkLst>
            <pc:docMk/>
            <pc:sldMk cId="3680089766" sldId="336"/>
            <ac:picMk id="4" creationId="{A3242DB7-6228-4B2E-D056-1D2ED97DAEA3}"/>
          </ac:picMkLst>
        </pc:picChg>
        <pc:picChg chg="add mod">
          <ac:chgData name="Roni Prasetyo" userId="7be254d9-e489-40d9-a2e2-65ab1836d14e" providerId="ADAL" clId="{5DF49587-4C54-4D88-909E-D2E17472BAEB}" dt="2023-09-07T11:52:35.697" v="1139" actId="167"/>
          <ac:picMkLst>
            <pc:docMk/>
            <pc:sldMk cId="3680089766" sldId="336"/>
            <ac:picMk id="6" creationId="{66948ACC-A6A7-C3BE-D208-69A05CA8B456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7T11:56:15.261" v="1178" actId="1076"/>
        <pc:sldMkLst>
          <pc:docMk/>
          <pc:sldMk cId="14076768" sldId="337"/>
        </pc:sldMkLst>
        <pc:spChg chg="mod">
          <ac:chgData name="Roni Prasetyo" userId="7be254d9-e489-40d9-a2e2-65ab1836d14e" providerId="ADAL" clId="{5DF49587-4C54-4D88-909E-D2E17472BAEB}" dt="2023-09-07T11:55:18.240" v="1150"/>
          <ac:spMkLst>
            <pc:docMk/>
            <pc:sldMk cId="14076768" sldId="337"/>
            <ac:spMk id="2" creationId="{00000000-0000-0000-0000-000000000000}"/>
          </ac:spMkLst>
        </pc:spChg>
        <pc:spChg chg="mod">
          <ac:chgData name="Roni Prasetyo" userId="7be254d9-e489-40d9-a2e2-65ab1836d14e" providerId="ADAL" clId="{5DF49587-4C54-4D88-909E-D2E17472BAEB}" dt="2023-09-07T11:55:59.924" v="1174" actId="20577"/>
          <ac:spMkLst>
            <pc:docMk/>
            <pc:sldMk cId="14076768" sldId="337"/>
            <ac:spMk id="3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7T11:55:31.364" v="1152" actId="478"/>
          <ac:spMkLst>
            <pc:docMk/>
            <pc:sldMk cId="14076768" sldId="337"/>
            <ac:spMk id="5" creationId="{96D98888-77C6-C1CB-70EB-1B12FC658FD0}"/>
          </ac:spMkLst>
        </pc:spChg>
        <pc:spChg chg="del">
          <ac:chgData name="Roni Prasetyo" userId="7be254d9-e489-40d9-a2e2-65ab1836d14e" providerId="ADAL" clId="{5DF49587-4C54-4D88-909E-D2E17472BAEB}" dt="2023-09-07T11:55:33.518" v="1154" actId="478"/>
          <ac:spMkLst>
            <pc:docMk/>
            <pc:sldMk cId="14076768" sldId="337"/>
            <ac:spMk id="7" creationId="{644320A0-2763-3E9D-0B90-777AE109A462}"/>
          </ac:spMkLst>
        </pc:spChg>
        <pc:picChg chg="add mod">
          <ac:chgData name="Roni Prasetyo" userId="7be254d9-e489-40d9-a2e2-65ab1836d14e" providerId="ADAL" clId="{5DF49587-4C54-4D88-909E-D2E17472BAEB}" dt="2023-09-07T11:56:07.830" v="1176" actId="1076"/>
          <ac:picMkLst>
            <pc:docMk/>
            <pc:sldMk cId="14076768" sldId="337"/>
            <ac:picMk id="4" creationId="{256D8753-DF21-8B45-029E-E2A7015B44CA}"/>
          </ac:picMkLst>
        </pc:picChg>
        <pc:picChg chg="del">
          <ac:chgData name="Roni Prasetyo" userId="7be254d9-e489-40d9-a2e2-65ab1836d14e" providerId="ADAL" clId="{5DF49587-4C54-4D88-909E-D2E17472BAEB}" dt="2023-09-07T11:55:32.576" v="1153" actId="478"/>
          <ac:picMkLst>
            <pc:docMk/>
            <pc:sldMk cId="14076768" sldId="337"/>
            <ac:picMk id="6" creationId="{66948ACC-A6A7-C3BE-D208-69A05CA8B456}"/>
          </ac:picMkLst>
        </pc:picChg>
        <pc:picChg chg="add mod">
          <ac:chgData name="Roni Prasetyo" userId="7be254d9-e489-40d9-a2e2-65ab1836d14e" providerId="ADAL" clId="{5DF49587-4C54-4D88-909E-D2E17472BAEB}" dt="2023-09-07T11:56:15.261" v="1178" actId="1076"/>
          <ac:picMkLst>
            <pc:docMk/>
            <pc:sldMk cId="14076768" sldId="337"/>
            <ac:picMk id="8" creationId="{565311C0-63D2-1DAF-5761-190592CD68C8}"/>
          </ac:picMkLst>
        </pc:picChg>
      </pc:sldChg>
      <pc:sldChg chg="addSp delSp modSp add mod">
        <pc:chgData name="Roni Prasetyo" userId="7be254d9-e489-40d9-a2e2-65ab1836d14e" providerId="ADAL" clId="{5DF49587-4C54-4D88-909E-D2E17472BAEB}" dt="2023-09-07T12:06:43.513" v="1240" actId="20577"/>
        <pc:sldMkLst>
          <pc:docMk/>
          <pc:sldMk cId="3701660279" sldId="338"/>
        </pc:sldMkLst>
        <pc:spChg chg="mod">
          <ac:chgData name="Roni Prasetyo" userId="7be254d9-e489-40d9-a2e2-65ab1836d14e" providerId="ADAL" clId="{5DF49587-4C54-4D88-909E-D2E17472BAEB}" dt="2023-09-07T12:06:39.408" v="1227" actId="20577"/>
          <ac:spMkLst>
            <pc:docMk/>
            <pc:sldMk cId="3701660279" sldId="338"/>
            <ac:spMk id="3" creationId="{00000000-0000-0000-0000-000000000000}"/>
          </ac:spMkLst>
        </pc:spChg>
        <pc:spChg chg="add mod">
          <ac:chgData name="Roni Prasetyo" userId="7be254d9-e489-40d9-a2e2-65ab1836d14e" providerId="ADAL" clId="{5DF49587-4C54-4D88-909E-D2E17472BAEB}" dt="2023-09-07T12:06:43.513" v="1240" actId="20577"/>
          <ac:spMkLst>
            <pc:docMk/>
            <pc:sldMk cId="3701660279" sldId="338"/>
            <ac:spMk id="5" creationId="{104785BD-2006-7718-FB47-CC0A69668485}"/>
          </ac:spMkLst>
        </pc:spChg>
        <pc:picChg chg="del">
          <ac:chgData name="Roni Prasetyo" userId="7be254d9-e489-40d9-a2e2-65ab1836d14e" providerId="ADAL" clId="{5DF49587-4C54-4D88-909E-D2E17472BAEB}" dt="2023-09-07T11:58:54.014" v="1183" actId="478"/>
          <ac:picMkLst>
            <pc:docMk/>
            <pc:sldMk cId="3701660279" sldId="338"/>
            <ac:picMk id="4" creationId="{256D8753-DF21-8B45-029E-E2A7015B44CA}"/>
          </ac:picMkLst>
        </pc:picChg>
        <pc:picChg chg="add mod">
          <ac:chgData name="Roni Prasetyo" userId="7be254d9-e489-40d9-a2e2-65ab1836d14e" providerId="ADAL" clId="{5DF49587-4C54-4D88-909E-D2E17472BAEB}" dt="2023-09-07T11:59:12.716" v="1187" actId="1076"/>
          <ac:picMkLst>
            <pc:docMk/>
            <pc:sldMk cId="3701660279" sldId="338"/>
            <ac:picMk id="6" creationId="{0E5B9CB0-16F7-14FB-E8CF-E0CAE57A43EC}"/>
          </ac:picMkLst>
        </pc:picChg>
        <pc:picChg chg="add mod">
          <ac:chgData name="Roni Prasetyo" userId="7be254d9-e489-40d9-a2e2-65ab1836d14e" providerId="ADAL" clId="{5DF49587-4C54-4D88-909E-D2E17472BAEB}" dt="2023-09-07T11:59:21.592" v="1189" actId="1076"/>
          <ac:picMkLst>
            <pc:docMk/>
            <pc:sldMk cId="3701660279" sldId="338"/>
            <ac:picMk id="7" creationId="{F6EDFEFE-CA54-CF70-163C-42B224658547}"/>
          </ac:picMkLst>
        </pc:picChg>
        <pc:picChg chg="del">
          <ac:chgData name="Roni Prasetyo" userId="7be254d9-e489-40d9-a2e2-65ab1836d14e" providerId="ADAL" clId="{5DF49587-4C54-4D88-909E-D2E17472BAEB}" dt="2023-09-07T11:58:52.894" v="1182" actId="478"/>
          <ac:picMkLst>
            <pc:docMk/>
            <pc:sldMk cId="3701660279" sldId="338"/>
            <ac:picMk id="8" creationId="{565311C0-63D2-1DAF-5761-190592CD68C8}"/>
          </ac:picMkLst>
        </pc:picChg>
      </pc:sldChg>
      <pc:sldChg chg="addSp delSp modSp add mod ord setBg">
        <pc:chgData name="Roni Prasetyo" userId="7be254d9-e489-40d9-a2e2-65ab1836d14e" providerId="ADAL" clId="{5DF49587-4C54-4D88-909E-D2E17472BAEB}" dt="2023-09-07T12:08:52.393" v="1262" actId="1076"/>
        <pc:sldMkLst>
          <pc:docMk/>
          <pc:sldMk cId="1972995804" sldId="340"/>
        </pc:sldMkLst>
        <pc:spChg chg="del">
          <ac:chgData name="Roni Prasetyo" userId="7be254d9-e489-40d9-a2e2-65ab1836d14e" providerId="ADAL" clId="{5DF49587-4C54-4D88-909E-D2E17472BAEB}" dt="2023-09-07T12:08:46.773" v="1261" actId="478"/>
          <ac:spMkLst>
            <pc:docMk/>
            <pc:sldMk cId="1972995804" sldId="340"/>
            <ac:spMk id="2" creationId="{351D4EDA-A019-BD79-C0AD-77CE752808BF}"/>
          </ac:spMkLst>
        </pc:spChg>
        <pc:spChg chg="mod">
          <ac:chgData name="Roni Prasetyo" userId="7be254d9-e489-40d9-a2e2-65ab1836d14e" providerId="ADAL" clId="{5DF49587-4C54-4D88-909E-D2E17472BAEB}" dt="2023-09-07T12:08:52.393" v="1262" actId="1076"/>
          <ac:spMkLst>
            <pc:docMk/>
            <pc:sldMk cId="1972995804" sldId="340"/>
            <ac:spMk id="4" creationId="{00000000-0000-0000-0000-000000000000}"/>
          </ac:spMkLst>
        </pc:spChg>
        <pc:spChg chg="del">
          <ac:chgData name="Roni Prasetyo" userId="7be254d9-e489-40d9-a2e2-65ab1836d14e" providerId="ADAL" clId="{5DF49587-4C54-4D88-909E-D2E17472BAEB}" dt="2023-09-07T12:08:43.197" v="1259" actId="478"/>
          <ac:spMkLst>
            <pc:docMk/>
            <pc:sldMk cId="1972995804" sldId="340"/>
            <ac:spMk id="5" creationId="{00000000-0000-0000-0000-000000000000}"/>
          </ac:spMkLst>
        </pc:spChg>
        <pc:spChg chg="add del mod">
          <ac:chgData name="Roni Prasetyo" userId="7be254d9-e489-40d9-a2e2-65ab1836d14e" providerId="ADAL" clId="{5DF49587-4C54-4D88-909E-D2E17472BAEB}" dt="2023-09-07T12:08:44.730" v="1260" actId="478"/>
          <ac:spMkLst>
            <pc:docMk/>
            <pc:sldMk cId="1972995804" sldId="340"/>
            <ac:spMk id="6" creationId="{B1A404A2-B4FB-741C-8A29-22CF30EDCDC6}"/>
          </ac:spMkLst>
        </pc:spChg>
      </pc:sldChg>
    </pc:docChg>
  </pc:docChgLst>
  <pc:docChgLst>
    <pc:chgData name="Roni Prasetyo" userId="7be254d9-e489-40d9-a2e2-65ab1836d14e" providerId="ADAL" clId="{7950DB3E-2DAE-4115-92CC-3269F1ED80EB}"/>
    <pc:docChg chg="undo custSel addSld modSld sldOrd">
      <pc:chgData name="Roni Prasetyo" userId="7be254d9-e489-40d9-a2e2-65ab1836d14e" providerId="ADAL" clId="{7950DB3E-2DAE-4115-92CC-3269F1ED80EB}" dt="2023-09-12T05:43:43.194" v="34" actId="1036"/>
      <pc:docMkLst>
        <pc:docMk/>
      </pc:docMkLst>
      <pc:sldChg chg="addSp delSp">
        <pc:chgData name="Roni Prasetyo" userId="7be254d9-e489-40d9-a2e2-65ab1836d14e" providerId="ADAL" clId="{7950DB3E-2DAE-4115-92CC-3269F1ED80EB}" dt="2023-09-12T05:17:28.882" v="4" actId="478"/>
        <pc:sldMkLst>
          <pc:docMk/>
          <pc:sldMk cId="564951998" sldId="294"/>
        </pc:sldMkLst>
        <pc:picChg chg="add del">
          <ac:chgData name="Roni Prasetyo" userId="7be254d9-e489-40d9-a2e2-65ab1836d14e" providerId="ADAL" clId="{7950DB3E-2DAE-4115-92CC-3269F1ED80EB}" dt="2023-09-12T05:17:28.882" v="4" actId="478"/>
          <ac:picMkLst>
            <pc:docMk/>
            <pc:sldMk cId="564951998" sldId="294"/>
            <ac:picMk id="4" creationId="{494AA699-77C9-C30F-C3E4-B8374777E10B}"/>
          </ac:picMkLst>
        </pc:picChg>
        <pc:picChg chg="add del">
          <ac:chgData name="Roni Prasetyo" userId="7be254d9-e489-40d9-a2e2-65ab1836d14e" providerId="ADAL" clId="{7950DB3E-2DAE-4115-92CC-3269F1ED80EB}" dt="2023-09-12T05:17:28.248" v="3"/>
          <ac:picMkLst>
            <pc:docMk/>
            <pc:sldMk cId="564951998" sldId="294"/>
            <ac:picMk id="5" creationId="{7DC4DEE6-77EB-4415-8120-EBB0DD32923A}"/>
          </ac:picMkLst>
        </pc:picChg>
      </pc:sldChg>
      <pc:sldChg chg="modSp">
        <pc:chgData name="Roni Prasetyo" userId="7be254d9-e489-40d9-a2e2-65ab1836d14e" providerId="ADAL" clId="{7950DB3E-2DAE-4115-92CC-3269F1ED80EB}" dt="2023-09-12T05:21:30.787" v="14" actId="20577"/>
        <pc:sldMkLst>
          <pc:docMk/>
          <pc:sldMk cId="3561164349" sldId="304"/>
        </pc:sldMkLst>
        <pc:spChg chg="mod">
          <ac:chgData name="Roni Prasetyo" userId="7be254d9-e489-40d9-a2e2-65ab1836d14e" providerId="ADAL" clId="{7950DB3E-2DAE-4115-92CC-3269F1ED80EB}" dt="2023-09-12T05:21:30.787" v="14" actId="20577"/>
          <ac:spMkLst>
            <pc:docMk/>
            <pc:sldMk cId="3561164349" sldId="304"/>
            <ac:spMk id="3" creationId="{00000000-0000-0000-0000-000000000000}"/>
          </ac:spMkLst>
        </pc:spChg>
      </pc:sldChg>
      <pc:sldChg chg="addSp modSp">
        <pc:chgData name="Roni Prasetyo" userId="7be254d9-e489-40d9-a2e2-65ab1836d14e" providerId="ADAL" clId="{7950DB3E-2DAE-4115-92CC-3269F1ED80EB}" dt="2023-09-12T05:25:50.180" v="23" actId="20577"/>
        <pc:sldMkLst>
          <pc:docMk/>
          <pc:sldMk cId="2477506379" sldId="307"/>
        </pc:sldMkLst>
        <pc:spChg chg="mod">
          <ac:chgData name="Roni Prasetyo" userId="7be254d9-e489-40d9-a2e2-65ab1836d14e" providerId="ADAL" clId="{7950DB3E-2DAE-4115-92CC-3269F1ED80EB}" dt="2023-09-12T05:25:50.180" v="23" actId="20577"/>
          <ac:spMkLst>
            <pc:docMk/>
            <pc:sldMk cId="2477506379" sldId="307"/>
            <ac:spMk id="3" creationId="{00000000-0000-0000-0000-000000000000}"/>
          </ac:spMkLst>
        </pc:spChg>
        <pc:picChg chg="add mod">
          <ac:chgData name="Roni Prasetyo" userId="7be254d9-e489-40d9-a2e2-65ab1836d14e" providerId="ADAL" clId="{7950DB3E-2DAE-4115-92CC-3269F1ED80EB}" dt="2023-09-12T05:25:41.300" v="22" actId="1076"/>
          <ac:picMkLst>
            <pc:docMk/>
            <pc:sldMk cId="2477506379" sldId="307"/>
            <ac:picMk id="4" creationId="{A41FD18A-1C64-4728-94DA-19A96BAA44C3}"/>
          </ac:picMkLst>
        </pc:picChg>
      </pc:sldChg>
      <pc:sldChg chg="ord">
        <pc:chgData name="Roni Prasetyo" userId="7be254d9-e489-40d9-a2e2-65ab1836d14e" providerId="ADAL" clId="{7950DB3E-2DAE-4115-92CC-3269F1ED80EB}" dt="2023-09-12T05:26:51.916" v="25"/>
        <pc:sldMkLst>
          <pc:docMk/>
          <pc:sldMk cId="2726409871" sldId="309"/>
        </pc:sldMkLst>
      </pc:sldChg>
      <pc:sldChg chg="modSp">
        <pc:chgData name="Roni Prasetyo" userId="7be254d9-e489-40d9-a2e2-65ab1836d14e" providerId="ADAL" clId="{7950DB3E-2DAE-4115-92CC-3269F1ED80EB}" dt="2023-09-12T05:26:10.191" v="24" actId="20577"/>
        <pc:sldMkLst>
          <pc:docMk/>
          <pc:sldMk cId="870669000" sldId="322"/>
        </pc:sldMkLst>
        <pc:spChg chg="mod">
          <ac:chgData name="Roni Prasetyo" userId="7be254d9-e489-40d9-a2e2-65ab1836d14e" providerId="ADAL" clId="{7950DB3E-2DAE-4115-92CC-3269F1ED80EB}" dt="2023-09-12T05:26:10.191" v="24" actId="20577"/>
          <ac:spMkLst>
            <pc:docMk/>
            <pc:sldMk cId="870669000" sldId="322"/>
            <ac:spMk id="6" creationId="{500B2225-D604-0114-F7B0-B583CB104A97}"/>
          </ac:spMkLst>
        </pc:spChg>
      </pc:sldChg>
      <pc:sldChg chg="modSp">
        <pc:chgData name="Roni Prasetyo" userId="7be254d9-e489-40d9-a2e2-65ab1836d14e" providerId="ADAL" clId="{7950DB3E-2DAE-4115-92CC-3269F1ED80EB}" dt="2023-09-12T05:43:43.194" v="34" actId="1036"/>
        <pc:sldMkLst>
          <pc:docMk/>
          <pc:sldMk cId="3680089766" sldId="336"/>
        </pc:sldMkLst>
        <pc:spChg chg="mod">
          <ac:chgData name="Roni Prasetyo" userId="7be254d9-e489-40d9-a2e2-65ab1836d14e" providerId="ADAL" clId="{7950DB3E-2DAE-4115-92CC-3269F1ED80EB}" dt="2023-09-12T05:43:43.194" v="34" actId="1036"/>
          <ac:spMkLst>
            <pc:docMk/>
            <pc:sldMk cId="3680089766" sldId="336"/>
            <ac:spMk id="5" creationId="{96D98888-77C6-C1CB-70EB-1B12FC658FD0}"/>
          </ac:spMkLst>
        </pc:spChg>
        <pc:spChg chg="mod">
          <ac:chgData name="Roni Prasetyo" userId="7be254d9-e489-40d9-a2e2-65ab1836d14e" providerId="ADAL" clId="{7950DB3E-2DAE-4115-92CC-3269F1ED80EB}" dt="2023-09-12T05:43:43.194" v="34" actId="1036"/>
          <ac:spMkLst>
            <pc:docMk/>
            <pc:sldMk cId="3680089766" sldId="336"/>
            <ac:spMk id="7" creationId="{644320A0-2763-3E9D-0B90-777AE109A462}"/>
          </ac:spMkLst>
        </pc:spChg>
        <pc:picChg chg="mod">
          <ac:chgData name="Roni Prasetyo" userId="7be254d9-e489-40d9-a2e2-65ab1836d14e" providerId="ADAL" clId="{7950DB3E-2DAE-4115-92CC-3269F1ED80EB}" dt="2023-09-12T05:43:43.194" v="34" actId="1036"/>
          <ac:picMkLst>
            <pc:docMk/>
            <pc:sldMk cId="3680089766" sldId="336"/>
            <ac:picMk id="6" creationId="{66948ACC-A6A7-C3BE-D208-69A05CA8B456}"/>
          </ac:picMkLst>
        </pc:picChg>
      </pc:sldChg>
      <pc:sldChg chg="addSp delSp modSp add">
        <pc:chgData name="Roni Prasetyo" userId="7be254d9-e489-40d9-a2e2-65ab1836d14e" providerId="ADAL" clId="{7950DB3E-2DAE-4115-92CC-3269F1ED80EB}" dt="2023-09-12T05:17:51.651" v="8" actId="404"/>
        <pc:sldMkLst>
          <pc:docMk/>
          <pc:sldMk cId="4166622423" sldId="356"/>
        </pc:sldMkLst>
        <pc:spChg chg="mod">
          <ac:chgData name="Roni Prasetyo" userId="7be254d9-e489-40d9-a2e2-65ab1836d14e" providerId="ADAL" clId="{7950DB3E-2DAE-4115-92CC-3269F1ED80EB}" dt="2023-09-12T05:17:51.651" v="8" actId="404"/>
          <ac:spMkLst>
            <pc:docMk/>
            <pc:sldMk cId="4166622423" sldId="356"/>
            <ac:spMk id="3" creationId="{00000000-0000-0000-0000-000000000000}"/>
          </ac:spMkLst>
        </pc:spChg>
        <pc:spChg chg="add del">
          <ac:chgData name="Roni Prasetyo" userId="7be254d9-e489-40d9-a2e2-65ab1836d14e" providerId="ADAL" clId="{7950DB3E-2DAE-4115-92CC-3269F1ED80EB}" dt="2023-09-12T05:17:42.394" v="6"/>
          <ac:spMkLst>
            <pc:docMk/>
            <pc:sldMk cId="4166622423" sldId="356"/>
            <ac:spMk id="5" creationId="{FA3C9551-D161-45E6-9205-B77A5B69F030}"/>
          </ac:spMkLst>
        </pc:spChg>
      </pc:sldChg>
    </pc:docChg>
  </pc:docChgLst>
  <pc:docChgLst>
    <pc:chgData name="Roni Prasetyo" userId="7be254d9-e489-40d9-a2e2-65ab1836d14e" providerId="ADAL" clId="{15F0AE5E-2A8C-4FD5-9690-CB9A0AB50E3C}"/>
    <pc:docChg chg="undo redo custSel addSld delSld modSld sldOrd modMainMaster">
      <pc:chgData name="Roni Prasetyo" userId="7be254d9-e489-40d9-a2e2-65ab1836d14e" providerId="ADAL" clId="{15F0AE5E-2A8C-4FD5-9690-CB9A0AB50E3C}" dt="2023-09-12T04:33:50.469" v="565" actId="47"/>
      <pc:docMkLst>
        <pc:docMk/>
      </pc:docMkLst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910476167" sldId="256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298288032" sldId="257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04352155" sldId="258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574257306" sldId="289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501781935" sldId="290"/>
        </pc:sldMkLst>
      </pc:sldChg>
      <pc:sldChg chg="modSp mod modTransition">
        <pc:chgData name="Roni Prasetyo" userId="7be254d9-e489-40d9-a2e2-65ab1836d14e" providerId="ADAL" clId="{15F0AE5E-2A8C-4FD5-9690-CB9A0AB50E3C}" dt="2023-09-12T04:30:36.084" v="564" actId="20577"/>
        <pc:sldMkLst>
          <pc:docMk/>
          <pc:sldMk cId="564951998" sldId="294"/>
        </pc:sldMkLst>
        <pc:spChg chg="mod">
          <ac:chgData name="Roni Prasetyo" userId="7be254d9-e489-40d9-a2e2-65ab1836d14e" providerId="ADAL" clId="{15F0AE5E-2A8C-4FD5-9690-CB9A0AB50E3C}" dt="2023-09-12T04:30:36.084" v="564" actId="20577"/>
          <ac:spMkLst>
            <pc:docMk/>
            <pc:sldMk cId="564951998" sldId="294"/>
            <ac:spMk id="3" creationId="{00000000-0000-0000-0000-000000000000}"/>
          </ac:spMkLst>
        </pc:spChg>
      </pc:sldChg>
      <pc:sldChg chg="del modTransition">
        <pc:chgData name="Roni Prasetyo" userId="7be254d9-e489-40d9-a2e2-65ab1836d14e" providerId="ADAL" clId="{15F0AE5E-2A8C-4FD5-9690-CB9A0AB50E3C}" dt="2023-09-12T04:33:50.469" v="565" actId="47"/>
        <pc:sldMkLst>
          <pc:docMk/>
          <pc:sldMk cId="3664363563" sldId="295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907116913" sldId="297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659729205" sldId="298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864617256" sldId="299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533319293" sldId="300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0" sldId="303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561164349" sldId="304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2790797722" sldId="305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4039387170" sldId="306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2477506379" sldId="307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622379064" sldId="308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2726409871" sldId="309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880412411" sldId="321"/>
        </pc:sldMkLst>
      </pc:sldChg>
      <pc:sldChg chg="modSp mod modTransition">
        <pc:chgData name="Roni Prasetyo" userId="7be254d9-e489-40d9-a2e2-65ab1836d14e" providerId="ADAL" clId="{15F0AE5E-2A8C-4FD5-9690-CB9A0AB50E3C}" dt="2023-09-11T07:19:11.832" v="562"/>
        <pc:sldMkLst>
          <pc:docMk/>
          <pc:sldMk cId="870669000" sldId="322"/>
        </pc:sldMkLst>
        <pc:spChg chg="mod">
          <ac:chgData name="Roni Prasetyo" userId="7be254d9-e489-40d9-a2e2-65ab1836d14e" providerId="ADAL" clId="{15F0AE5E-2A8C-4FD5-9690-CB9A0AB50E3C}" dt="2023-09-11T07:19:11.832" v="562"/>
          <ac:spMkLst>
            <pc:docMk/>
            <pc:sldMk cId="870669000" sldId="322"/>
            <ac:spMk id="6" creationId="{500B2225-D604-0114-F7B0-B583CB104A97}"/>
          </ac:spMkLst>
        </pc:spChg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069812774" sldId="324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565321388" sldId="325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738307102" sldId="326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4100377784" sldId="327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374841034" sldId="329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506811993" sldId="330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460102581" sldId="331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900256126" sldId="333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766539599" sldId="334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369974479" sldId="335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680089766" sldId="336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4076768" sldId="337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701660279" sldId="338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972995804" sldId="340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312976387" sldId="341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3774741027" sldId="342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2184313556" sldId="343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2830500716" sldId="344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226380657" sldId="345"/>
        </pc:sldMkLst>
      </pc:sldChg>
      <pc:sldChg chg="modTransition">
        <pc:chgData name="Roni Prasetyo" userId="7be254d9-e489-40d9-a2e2-65ab1836d14e" providerId="ADAL" clId="{15F0AE5E-2A8C-4FD5-9690-CB9A0AB50E3C}" dt="2023-09-10T11:14:39.152" v="3"/>
        <pc:sldMkLst>
          <pc:docMk/>
          <pc:sldMk cId="1078151783" sldId="346"/>
        </pc:sldMkLst>
      </pc:sldChg>
      <pc:sldChg chg="delSp modSp add mod ord">
        <pc:chgData name="Roni Prasetyo" userId="7be254d9-e489-40d9-a2e2-65ab1836d14e" providerId="ADAL" clId="{15F0AE5E-2A8C-4FD5-9690-CB9A0AB50E3C}" dt="2023-09-11T05:42:48.583" v="559" actId="20577"/>
        <pc:sldMkLst>
          <pc:docMk/>
          <pc:sldMk cId="4141688573" sldId="347"/>
        </pc:sldMkLst>
        <pc:spChg chg="mod">
          <ac:chgData name="Roni Prasetyo" userId="7be254d9-e489-40d9-a2e2-65ab1836d14e" providerId="ADAL" clId="{15F0AE5E-2A8C-4FD5-9690-CB9A0AB50E3C}" dt="2023-09-10T12:02:12.797" v="22" actId="20577"/>
          <ac:spMkLst>
            <pc:docMk/>
            <pc:sldMk cId="4141688573" sldId="347"/>
            <ac:spMk id="2" creationId="{00000000-0000-0000-0000-000000000000}"/>
          </ac:spMkLst>
        </pc:spChg>
        <pc:spChg chg="del">
          <ac:chgData name="Roni Prasetyo" userId="7be254d9-e489-40d9-a2e2-65ab1836d14e" providerId="ADAL" clId="{15F0AE5E-2A8C-4FD5-9690-CB9A0AB50E3C}" dt="2023-09-10T12:02:14.970" v="24" actId="478"/>
          <ac:spMkLst>
            <pc:docMk/>
            <pc:sldMk cId="4141688573" sldId="347"/>
            <ac:spMk id="3" creationId="{43560ECA-6473-61F1-E229-B75832993472}"/>
          </ac:spMkLst>
        </pc:spChg>
        <pc:spChg chg="mod">
          <ac:chgData name="Roni Prasetyo" userId="7be254d9-e489-40d9-a2e2-65ab1836d14e" providerId="ADAL" clId="{15F0AE5E-2A8C-4FD5-9690-CB9A0AB50E3C}" dt="2023-09-11T05:42:48.583" v="559" actId="20577"/>
          <ac:spMkLst>
            <pc:docMk/>
            <pc:sldMk cId="4141688573" sldId="347"/>
            <ac:spMk id="4" creationId="{3AC00421-6B91-F17F-4775-F7F86A0C5AF5}"/>
          </ac:spMkLst>
        </pc:spChg>
        <pc:picChg chg="del">
          <ac:chgData name="Roni Prasetyo" userId="7be254d9-e489-40d9-a2e2-65ab1836d14e" providerId="ADAL" clId="{15F0AE5E-2A8C-4FD5-9690-CB9A0AB50E3C}" dt="2023-09-10T12:02:14.130" v="23" actId="478"/>
          <ac:picMkLst>
            <pc:docMk/>
            <pc:sldMk cId="4141688573" sldId="347"/>
            <ac:picMk id="5" creationId="{E208F668-8D72-F77D-119F-1B64BFB65E46}"/>
          </ac:picMkLst>
        </pc:picChg>
      </pc:sldChg>
      <pc:sldChg chg="addSp delSp modSp add mod ord">
        <pc:chgData name="Roni Prasetyo" userId="7be254d9-e489-40d9-a2e2-65ab1836d14e" providerId="ADAL" clId="{15F0AE5E-2A8C-4FD5-9690-CB9A0AB50E3C}" dt="2023-09-11T06:03:06.912" v="561" actId="1076"/>
        <pc:sldMkLst>
          <pc:docMk/>
          <pc:sldMk cId="2163382889" sldId="348"/>
        </pc:sldMkLst>
        <pc:spChg chg="mod">
          <ac:chgData name="Roni Prasetyo" userId="7be254d9-e489-40d9-a2e2-65ab1836d14e" providerId="ADAL" clId="{15F0AE5E-2A8C-4FD5-9690-CB9A0AB50E3C}" dt="2023-09-10T12:06:35.231" v="53" actId="20577"/>
          <ac:spMkLst>
            <pc:docMk/>
            <pc:sldMk cId="2163382889" sldId="348"/>
            <ac:spMk id="2" creationId="{00000000-0000-0000-0000-000000000000}"/>
          </ac:spMkLst>
        </pc:spChg>
        <pc:spChg chg="del">
          <ac:chgData name="Roni Prasetyo" userId="7be254d9-e489-40d9-a2e2-65ab1836d14e" providerId="ADAL" clId="{15F0AE5E-2A8C-4FD5-9690-CB9A0AB50E3C}" dt="2023-09-10T12:06:37.985" v="54" actId="478"/>
          <ac:spMkLst>
            <pc:docMk/>
            <pc:sldMk cId="2163382889" sldId="348"/>
            <ac:spMk id="4" creationId="{3AC00421-6B91-F17F-4775-F7F86A0C5AF5}"/>
          </ac:spMkLst>
        </pc:spChg>
        <pc:spChg chg="add del mod">
          <ac:chgData name="Roni Prasetyo" userId="7be254d9-e489-40d9-a2e2-65ab1836d14e" providerId="ADAL" clId="{15F0AE5E-2A8C-4FD5-9690-CB9A0AB50E3C}" dt="2023-09-10T12:06:41.239" v="55" actId="478"/>
          <ac:spMkLst>
            <pc:docMk/>
            <pc:sldMk cId="2163382889" sldId="348"/>
            <ac:spMk id="5" creationId="{E69DC689-C06B-2532-22B3-CCC52967FDFE}"/>
          </ac:spMkLst>
        </pc:spChg>
        <pc:spChg chg="add mod">
          <ac:chgData name="Roni Prasetyo" userId="7be254d9-e489-40d9-a2e2-65ab1836d14e" providerId="ADAL" clId="{15F0AE5E-2A8C-4FD5-9690-CB9A0AB50E3C}" dt="2023-09-10T12:10:41.731" v="100" actId="20577"/>
          <ac:spMkLst>
            <pc:docMk/>
            <pc:sldMk cId="2163382889" sldId="348"/>
            <ac:spMk id="6" creationId="{F696B505-74F6-1DB0-9CB9-FF6D66816371}"/>
          </ac:spMkLst>
        </pc:spChg>
        <pc:picChg chg="add mod">
          <ac:chgData name="Roni Prasetyo" userId="7be254d9-e489-40d9-a2e2-65ab1836d14e" providerId="ADAL" clId="{15F0AE5E-2A8C-4FD5-9690-CB9A0AB50E3C}" dt="2023-09-11T06:03:06.912" v="561" actId="1076"/>
          <ac:picMkLst>
            <pc:docMk/>
            <pc:sldMk cId="2163382889" sldId="348"/>
            <ac:picMk id="1026" creationId="{C29FEF56-8E35-20F3-CCA9-CB007D447689}"/>
          </ac:picMkLst>
        </pc:picChg>
      </pc:sldChg>
      <pc:sldChg chg="addSp delSp modSp add mod ord">
        <pc:chgData name="Roni Prasetyo" userId="7be254d9-e489-40d9-a2e2-65ab1836d14e" providerId="ADAL" clId="{15F0AE5E-2A8C-4FD5-9690-CB9A0AB50E3C}" dt="2023-09-10T12:52:06.344" v="481"/>
        <pc:sldMkLst>
          <pc:docMk/>
          <pc:sldMk cId="3876838976" sldId="349"/>
        </pc:sldMkLst>
        <pc:spChg chg="mod">
          <ac:chgData name="Roni Prasetyo" userId="7be254d9-e489-40d9-a2e2-65ab1836d14e" providerId="ADAL" clId="{15F0AE5E-2A8C-4FD5-9690-CB9A0AB50E3C}" dt="2023-09-10T12:11:18.512" v="103" actId="20577"/>
          <ac:spMkLst>
            <pc:docMk/>
            <pc:sldMk cId="3876838976" sldId="349"/>
            <ac:spMk id="2" creationId="{00000000-0000-0000-0000-000000000000}"/>
          </ac:spMkLst>
        </pc:spChg>
        <pc:spChg chg="mod">
          <ac:chgData name="Roni Prasetyo" userId="7be254d9-e489-40d9-a2e2-65ab1836d14e" providerId="ADAL" clId="{15F0AE5E-2A8C-4FD5-9690-CB9A0AB50E3C}" dt="2023-09-10T12:21:01.387" v="260" actId="20577"/>
          <ac:spMkLst>
            <pc:docMk/>
            <pc:sldMk cId="3876838976" sldId="349"/>
            <ac:spMk id="6" creationId="{F696B505-74F6-1DB0-9CB9-FF6D66816371}"/>
          </ac:spMkLst>
        </pc:spChg>
        <pc:picChg chg="del mod">
          <ac:chgData name="Roni Prasetyo" userId="7be254d9-e489-40d9-a2e2-65ab1836d14e" providerId="ADAL" clId="{15F0AE5E-2A8C-4FD5-9690-CB9A0AB50E3C}" dt="2023-09-10T12:11:19.887" v="105" actId="478"/>
          <ac:picMkLst>
            <pc:docMk/>
            <pc:sldMk cId="3876838976" sldId="349"/>
            <ac:picMk id="1026" creationId="{C29FEF56-8E35-20F3-CCA9-CB007D447689}"/>
          </ac:picMkLst>
        </pc:picChg>
        <pc:picChg chg="add mod">
          <ac:chgData name="Roni Prasetyo" userId="7be254d9-e489-40d9-a2e2-65ab1836d14e" providerId="ADAL" clId="{15F0AE5E-2A8C-4FD5-9690-CB9A0AB50E3C}" dt="2023-09-10T12:13:45.588" v="109" actId="1076"/>
          <ac:picMkLst>
            <pc:docMk/>
            <pc:sldMk cId="3876838976" sldId="349"/>
            <ac:picMk id="2050" creationId="{F3A5317B-8295-5A2A-0D79-17974745B046}"/>
          </ac:picMkLst>
        </pc:picChg>
      </pc:sldChg>
      <pc:sldChg chg="delSp modSp add mod">
        <pc:chgData name="Roni Prasetyo" userId="7be254d9-e489-40d9-a2e2-65ab1836d14e" providerId="ADAL" clId="{15F0AE5E-2A8C-4FD5-9690-CB9A0AB50E3C}" dt="2023-09-10T12:23:01.572" v="337"/>
        <pc:sldMkLst>
          <pc:docMk/>
          <pc:sldMk cId="1665456546" sldId="350"/>
        </pc:sldMkLst>
        <pc:spChg chg="del">
          <ac:chgData name="Roni Prasetyo" userId="7be254d9-e489-40d9-a2e2-65ab1836d14e" providerId="ADAL" clId="{15F0AE5E-2A8C-4FD5-9690-CB9A0AB50E3C}" dt="2023-09-10T12:21:45.139" v="263" actId="478"/>
          <ac:spMkLst>
            <pc:docMk/>
            <pc:sldMk cId="1665456546" sldId="350"/>
            <ac:spMk id="3" creationId="{43560ECA-6473-61F1-E229-B75832993472}"/>
          </ac:spMkLst>
        </pc:spChg>
        <pc:spChg chg="mod">
          <ac:chgData name="Roni Prasetyo" userId="7be254d9-e489-40d9-a2e2-65ab1836d14e" providerId="ADAL" clId="{15F0AE5E-2A8C-4FD5-9690-CB9A0AB50E3C}" dt="2023-09-10T12:23:01.572" v="337"/>
          <ac:spMkLst>
            <pc:docMk/>
            <pc:sldMk cId="1665456546" sldId="350"/>
            <ac:spMk id="4" creationId="{3AC00421-6B91-F17F-4775-F7F86A0C5AF5}"/>
          </ac:spMkLst>
        </pc:spChg>
        <pc:picChg chg="del">
          <ac:chgData name="Roni Prasetyo" userId="7be254d9-e489-40d9-a2e2-65ab1836d14e" providerId="ADAL" clId="{15F0AE5E-2A8C-4FD5-9690-CB9A0AB50E3C}" dt="2023-09-10T12:21:42.460" v="262" actId="478"/>
          <ac:picMkLst>
            <pc:docMk/>
            <pc:sldMk cId="1665456546" sldId="350"/>
            <ac:picMk id="5" creationId="{E208F668-8D72-F77D-119F-1B64BFB65E46}"/>
          </ac:picMkLst>
        </pc:picChg>
      </pc:sldChg>
      <pc:sldChg chg="modSp add mod">
        <pc:chgData name="Roni Prasetyo" userId="7be254d9-e489-40d9-a2e2-65ab1836d14e" providerId="ADAL" clId="{15F0AE5E-2A8C-4FD5-9690-CB9A0AB50E3C}" dt="2023-09-10T12:24:54.154" v="412" actId="20577"/>
        <pc:sldMkLst>
          <pc:docMk/>
          <pc:sldMk cId="2848278026" sldId="351"/>
        </pc:sldMkLst>
        <pc:spChg chg="mod">
          <ac:chgData name="Roni Prasetyo" userId="7be254d9-e489-40d9-a2e2-65ab1836d14e" providerId="ADAL" clId="{15F0AE5E-2A8C-4FD5-9690-CB9A0AB50E3C}" dt="2023-09-10T12:23:47.164" v="373" actId="20577"/>
          <ac:spMkLst>
            <pc:docMk/>
            <pc:sldMk cId="2848278026" sldId="351"/>
            <ac:spMk id="2" creationId="{00000000-0000-0000-0000-000000000000}"/>
          </ac:spMkLst>
        </pc:spChg>
        <pc:spChg chg="mod">
          <ac:chgData name="Roni Prasetyo" userId="7be254d9-e489-40d9-a2e2-65ab1836d14e" providerId="ADAL" clId="{15F0AE5E-2A8C-4FD5-9690-CB9A0AB50E3C}" dt="2023-09-10T12:24:54.154" v="412" actId="20577"/>
          <ac:spMkLst>
            <pc:docMk/>
            <pc:sldMk cId="2848278026" sldId="351"/>
            <ac:spMk id="4" creationId="{3AC00421-6B91-F17F-4775-F7F86A0C5AF5}"/>
          </ac:spMkLst>
        </pc:spChg>
      </pc:sldChg>
      <pc:sldChg chg="modSp add mod">
        <pc:chgData name="Roni Prasetyo" userId="7be254d9-e489-40d9-a2e2-65ab1836d14e" providerId="ADAL" clId="{15F0AE5E-2A8C-4FD5-9690-CB9A0AB50E3C}" dt="2023-09-10T12:26:28.357" v="442"/>
        <pc:sldMkLst>
          <pc:docMk/>
          <pc:sldMk cId="1817441059" sldId="352"/>
        </pc:sldMkLst>
        <pc:spChg chg="mod">
          <ac:chgData name="Roni Prasetyo" userId="7be254d9-e489-40d9-a2e2-65ab1836d14e" providerId="ADAL" clId="{15F0AE5E-2A8C-4FD5-9690-CB9A0AB50E3C}" dt="2023-09-10T12:25:06.656" v="423" actId="20577"/>
          <ac:spMkLst>
            <pc:docMk/>
            <pc:sldMk cId="1817441059" sldId="352"/>
            <ac:spMk id="2" creationId="{00000000-0000-0000-0000-000000000000}"/>
          </ac:spMkLst>
        </pc:spChg>
        <pc:spChg chg="mod">
          <ac:chgData name="Roni Prasetyo" userId="7be254d9-e489-40d9-a2e2-65ab1836d14e" providerId="ADAL" clId="{15F0AE5E-2A8C-4FD5-9690-CB9A0AB50E3C}" dt="2023-09-10T12:26:28.357" v="442"/>
          <ac:spMkLst>
            <pc:docMk/>
            <pc:sldMk cId="1817441059" sldId="352"/>
            <ac:spMk id="4" creationId="{3AC00421-6B91-F17F-4775-F7F86A0C5AF5}"/>
          </ac:spMkLst>
        </pc:spChg>
      </pc:sldChg>
      <pc:sldChg chg="modSp add mod">
        <pc:chgData name="Roni Prasetyo" userId="7be254d9-e489-40d9-a2e2-65ab1836d14e" providerId="ADAL" clId="{15F0AE5E-2A8C-4FD5-9690-CB9A0AB50E3C}" dt="2023-09-10T12:27:29.046" v="458"/>
        <pc:sldMkLst>
          <pc:docMk/>
          <pc:sldMk cId="1349460856" sldId="353"/>
        </pc:sldMkLst>
        <pc:spChg chg="mod">
          <ac:chgData name="Roni Prasetyo" userId="7be254d9-e489-40d9-a2e2-65ab1836d14e" providerId="ADAL" clId="{15F0AE5E-2A8C-4FD5-9690-CB9A0AB50E3C}" dt="2023-09-10T12:26:50.057" v="453" actId="20577"/>
          <ac:spMkLst>
            <pc:docMk/>
            <pc:sldMk cId="1349460856" sldId="353"/>
            <ac:spMk id="2" creationId="{00000000-0000-0000-0000-000000000000}"/>
          </ac:spMkLst>
        </pc:spChg>
        <pc:spChg chg="mod">
          <ac:chgData name="Roni Prasetyo" userId="7be254d9-e489-40d9-a2e2-65ab1836d14e" providerId="ADAL" clId="{15F0AE5E-2A8C-4FD5-9690-CB9A0AB50E3C}" dt="2023-09-10T12:27:29.046" v="458"/>
          <ac:spMkLst>
            <pc:docMk/>
            <pc:sldMk cId="1349460856" sldId="353"/>
            <ac:spMk id="4" creationId="{3AC00421-6B91-F17F-4775-F7F86A0C5AF5}"/>
          </ac:spMkLst>
        </pc:spChg>
      </pc:sldChg>
      <pc:sldChg chg="modSp add mod">
        <pc:chgData name="Roni Prasetyo" userId="7be254d9-e489-40d9-a2e2-65ab1836d14e" providerId="ADAL" clId="{15F0AE5E-2A8C-4FD5-9690-CB9A0AB50E3C}" dt="2023-09-10T12:51:50.113" v="479"/>
        <pc:sldMkLst>
          <pc:docMk/>
          <pc:sldMk cId="1487591001" sldId="354"/>
        </pc:sldMkLst>
        <pc:spChg chg="mod">
          <ac:chgData name="Roni Prasetyo" userId="7be254d9-e489-40d9-a2e2-65ab1836d14e" providerId="ADAL" clId="{15F0AE5E-2A8C-4FD5-9690-CB9A0AB50E3C}" dt="2023-09-10T12:50:34.449" v="463" actId="20577"/>
          <ac:spMkLst>
            <pc:docMk/>
            <pc:sldMk cId="1487591001" sldId="354"/>
            <ac:spMk id="2" creationId="{00000000-0000-0000-0000-000000000000}"/>
          </ac:spMkLst>
        </pc:spChg>
        <pc:spChg chg="mod">
          <ac:chgData name="Roni Prasetyo" userId="7be254d9-e489-40d9-a2e2-65ab1836d14e" providerId="ADAL" clId="{15F0AE5E-2A8C-4FD5-9690-CB9A0AB50E3C}" dt="2023-09-10T12:51:50.113" v="479"/>
          <ac:spMkLst>
            <pc:docMk/>
            <pc:sldMk cId="1487591001" sldId="354"/>
            <ac:spMk id="4" creationId="{3AC00421-6B91-F17F-4775-F7F86A0C5AF5}"/>
          </ac:spMkLst>
        </pc:spChg>
      </pc:sldChg>
      <pc:sldChg chg="addSp delSp modSp add mod">
        <pc:chgData name="Roni Prasetyo" userId="7be254d9-e489-40d9-a2e2-65ab1836d14e" providerId="ADAL" clId="{15F0AE5E-2A8C-4FD5-9690-CB9A0AB50E3C}" dt="2023-09-10T12:58:55.502" v="553" actId="1076"/>
        <pc:sldMkLst>
          <pc:docMk/>
          <pc:sldMk cId="2180467902" sldId="355"/>
        </pc:sldMkLst>
        <pc:spChg chg="mod">
          <ac:chgData name="Roni Prasetyo" userId="7be254d9-e489-40d9-a2e2-65ab1836d14e" providerId="ADAL" clId="{15F0AE5E-2A8C-4FD5-9690-CB9A0AB50E3C}" dt="2023-09-10T12:53:07.915" v="506" actId="20577"/>
          <ac:spMkLst>
            <pc:docMk/>
            <pc:sldMk cId="2180467902" sldId="355"/>
            <ac:spMk id="2" creationId="{00000000-0000-0000-0000-000000000000}"/>
          </ac:spMkLst>
        </pc:spChg>
        <pc:spChg chg="add del mod">
          <ac:chgData name="Roni Prasetyo" userId="7be254d9-e489-40d9-a2e2-65ab1836d14e" providerId="ADAL" clId="{15F0AE5E-2A8C-4FD5-9690-CB9A0AB50E3C}" dt="2023-09-10T12:53:24.937" v="510" actId="478"/>
          <ac:spMkLst>
            <pc:docMk/>
            <pc:sldMk cId="2180467902" sldId="355"/>
            <ac:spMk id="4" creationId="{393FEFE3-B4BE-3F47-5F7B-58E744ADE9BB}"/>
          </ac:spMkLst>
        </pc:spChg>
        <pc:spChg chg="del mod">
          <ac:chgData name="Roni Prasetyo" userId="7be254d9-e489-40d9-a2e2-65ab1836d14e" providerId="ADAL" clId="{15F0AE5E-2A8C-4FD5-9690-CB9A0AB50E3C}" dt="2023-09-10T12:53:22.734" v="509" actId="478"/>
          <ac:spMkLst>
            <pc:docMk/>
            <pc:sldMk cId="2180467902" sldId="355"/>
            <ac:spMk id="6" creationId="{F696B505-74F6-1DB0-9CB9-FF6D66816371}"/>
          </ac:spMkLst>
        </pc:spChg>
        <pc:graphicFrameChg chg="add del mod">
          <ac:chgData name="Roni Prasetyo" userId="7be254d9-e489-40d9-a2e2-65ab1836d14e" providerId="ADAL" clId="{15F0AE5E-2A8C-4FD5-9690-CB9A0AB50E3C}" dt="2023-09-10T12:54:57.940" v="515" actId="478"/>
          <ac:graphicFrameMkLst>
            <pc:docMk/>
            <pc:sldMk cId="2180467902" sldId="355"/>
            <ac:graphicFrameMk id="5" creationId="{698C4B3C-229E-7805-D6E6-4EEED4550BC3}"/>
          </ac:graphicFrameMkLst>
        </pc:graphicFrameChg>
        <pc:graphicFrameChg chg="add del mod">
          <ac:chgData name="Roni Prasetyo" userId="7be254d9-e489-40d9-a2e2-65ab1836d14e" providerId="ADAL" clId="{15F0AE5E-2A8C-4FD5-9690-CB9A0AB50E3C}" dt="2023-09-10T12:54:55.915" v="514"/>
          <ac:graphicFrameMkLst>
            <pc:docMk/>
            <pc:sldMk cId="2180467902" sldId="355"/>
            <ac:graphicFrameMk id="7" creationId="{6764AEBE-61B4-959E-4B18-5B9E8E768FAE}"/>
          </ac:graphicFrameMkLst>
        </pc:graphicFrameChg>
        <pc:graphicFrameChg chg="add del mod modGraphic">
          <ac:chgData name="Roni Prasetyo" userId="7be254d9-e489-40d9-a2e2-65ab1836d14e" providerId="ADAL" clId="{15F0AE5E-2A8C-4FD5-9690-CB9A0AB50E3C}" dt="2023-09-10T12:55:28.335" v="520" actId="478"/>
          <ac:graphicFrameMkLst>
            <pc:docMk/>
            <pc:sldMk cId="2180467902" sldId="355"/>
            <ac:graphicFrameMk id="8" creationId="{4DEFD308-72B8-750D-22C1-D851AD6B10BF}"/>
          </ac:graphicFrameMkLst>
        </pc:graphicFrameChg>
        <pc:graphicFrameChg chg="add mod modGraphic">
          <ac:chgData name="Roni Prasetyo" userId="7be254d9-e489-40d9-a2e2-65ab1836d14e" providerId="ADAL" clId="{15F0AE5E-2A8C-4FD5-9690-CB9A0AB50E3C}" dt="2023-09-10T12:58:55.502" v="553" actId="1076"/>
          <ac:graphicFrameMkLst>
            <pc:docMk/>
            <pc:sldMk cId="2180467902" sldId="355"/>
            <ac:graphicFrameMk id="9" creationId="{DCDB553D-590E-6C79-60EB-F039367F00DC}"/>
          </ac:graphicFrameMkLst>
        </pc:graphicFrameChg>
        <pc:picChg chg="del">
          <ac:chgData name="Roni Prasetyo" userId="7be254d9-e489-40d9-a2e2-65ab1836d14e" providerId="ADAL" clId="{15F0AE5E-2A8C-4FD5-9690-CB9A0AB50E3C}" dt="2023-09-10T12:53:09.457" v="507" actId="478"/>
          <ac:picMkLst>
            <pc:docMk/>
            <pc:sldMk cId="2180467902" sldId="355"/>
            <ac:picMk id="2050" creationId="{F3A5317B-8295-5A2A-0D79-17974745B046}"/>
          </ac:picMkLst>
        </pc:picChg>
      </pc:sldChg>
      <pc:sldMasterChg chg="modTransition modSldLayout">
        <pc:chgData name="Roni Prasetyo" userId="7be254d9-e489-40d9-a2e2-65ab1836d14e" providerId="ADAL" clId="{15F0AE5E-2A8C-4FD5-9690-CB9A0AB50E3C}" dt="2023-09-10T11:14:39.152" v="3"/>
        <pc:sldMasterMkLst>
          <pc:docMk/>
          <pc:sldMasterMk cId="730309210" sldId="2147483648"/>
        </pc:sldMasterMkLst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2575137178" sldId="2147483649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2897161530" sldId="2147483650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3579352203" sldId="2147483651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2533832755" sldId="2147483652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522806675" sldId="2147483653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3807880058" sldId="2147483654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1994059383" sldId="2147483655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2215405483" sldId="2147483656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154290985" sldId="2147483657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3214197198" sldId="2147483658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4281424271" sldId="2147483659"/>
          </pc:sldLayoutMkLst>
        </pc:sldLayoutChg>
        <pc:sldLayoutChg chg="modTransition">
          <pc:chgData name="Roni Prasetyo" userId="7be254d9-e489-40d9-a2e2-65ab1836d14e" providerId="ADAL" clId="{15F0AE5E-2A8C-4FD5-9690-CB9A0AB50E3C}" dt="2023-09-10T11:14:39.152" v="3"/>
          <pc:sldLayoutMkLst>
            <pc:docMk/>
            <pc:sldMasterMk cId="730309210" sldId="2147483648"/>
            <pc:sldLayoutMk cId="596336350" sldId="2147483660"/>
          </pc:sldLayoutMkLst>
        </pc:sldLayoutChg>
      </pc:sldMasterChg>
    </pc:docChg>
  </pc:docChgLst>
  <pc:docChgLst>
    <pc:chgData name="Guest User" userId="S::urn:spo:anon#a2494144c03daaa0587307e36d426316e3df5e8dad3797cff274206ea7887c95::" providerId="AD" clId="Web-{236733EC-DA5B-12DC-C6B1-E4C023935F9D}"/>
    <pc:docChg chg="modSld">
      <pc:chgData name="Guest User" userId="S::urn:spo:anon#a2494144c03daaa0587307e36d426316e3df5e8dad3797cff274206ea7887c95::" providerId="AD" clId="Web-{236733EC-DA5B-12DC-C6B1-E4C023935F9D}" dt="2023-08-29T04:27:37.744" v="6" actId="20577"/>
      <pc:docMkLst>
        <pc:docMk/>
      </pc:docMkLst>
      <pc:sldChg chg="modSp">
        <pc:chgData name="Guest User" userId="S::urn:spo:anon#a2494144c03daaa0587307e36d426316e3df5e8dad3797cff274206ea7887c95::" providerId="AD" clId="Web-{236733EC-DA5B-12DC-C6B1-E4C023935F9D}" dt="2023-08-29T04:27:37.744" v="6" actId="20577"/>
        <pc:sldMkLst>
          <pc:docMk/>
          <pc:sldMk cId="3298288032" sldId="257"/>
        </pc:sldMkLst>
        <pc:spChg chg="mod">
          <ac:chgData name="Guest User" userId="S::urn:spo:anon#a2494144c03daaa0587307e36d426316e3df5e8dad3797cff274206ea7887c95::" providerId="AD" clId="Web-{236733EC-DA5B-12DC-C6B1-E4C023935F9D}" dt="2023-08-29T04:27:37.744" v="6" actId="20577"/>
          <ac:spMkLst>
            <pc:docMk/>
            <pc:sldMk cId="3298288032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21D4-1EF4-4138-9A8B-41A684F7898B}" type="datetimeFigureOut">
              <a:rPr lang="en-ID" smtClean="0"/>
              <a:t>12/09/2023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1647-33B4-49AA-A716-134655A37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70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16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442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62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.intro: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"intro."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"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.intro, #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"intro"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"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heading level 1 (&lt;h1&gt;).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h1, p: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&lt;h1&gt; dan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(&lt;p&gt;).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p: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&lt;div&gt;.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&gt; p: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&lt;div&gt;.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 + p: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&lt;ul&gt;.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 ~ table: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&lt;ul&gt;.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p.myquote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kelas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myquote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[id=my-Address]: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"my-Address."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[id$=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diakhiri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[id|=my]: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dimulai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"my."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[id^=L]: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dimulai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huruf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"L."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[title~=beautiful]: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"title"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mengandung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kata "beautiful."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[id*=s]: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"id"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mengandung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huruf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"s."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:checked: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diperiksa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checkbox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:disabled: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dinonaktifkan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:enabled: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diaktifkan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:empty: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elemen-elemen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kosong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tanpa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:focus: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p:first-child: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p::first-letter: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huruf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p::first-line: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p:first-of-type: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h1:hover: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heading level 1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dihover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input:in-range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input:out-of-range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input:invalid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required, min,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input:valid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yang valid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required, min,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p:lang(it):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bernilai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"it" (Italia).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p:last-child: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terakhir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p:last-of-type: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paragraf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terakhir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tr:nth-child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genap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tr:nth-child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(odd):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baris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ganjil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li:nth-child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pertama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 item).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li:nth-last-child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terakhir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 item).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li:nth-of-type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item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daftar.</a:t>
            </a:r>
          </a:p>
          <a:p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li:nth-last-of-type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item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(list item).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b:only-child: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tebal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(bold)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satu-satunya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h3:only-of-type: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heading level 3 yang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satu-satunya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induknya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:root: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(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biasanya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mengatur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variabel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CSS di level root).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54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302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22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083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5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31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1647-33B4-49AA-A716-134655A371D0}" type="slidenum">
              <a:rPr lang="en-ID" smtClean="0"/>
              <a:t>47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08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B5FF1E4-6BC5-4722-AAA6-41899A41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47A1A40-F4A2-4AEF-ADF1-86C51E0C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3BC52-2415-4654-9F8D-3E498E61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73C8-DE8F-432A-8AE3-2D37B9C985C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382359A-2624-4384-B83C-FA3DE3F6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C91815A-1F3D-4751-A4D4-13D35391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00E7-2639-41B4-9E2F-767A83AFC8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30D66-ACE9-4DA4-A677-B6BCA84C2146}"/>
              </a:ext>
            </a:extLst>
          </p:cNvPr>
          <p:cNvSpPr txBox="1"/>
          <p:nvPr userDrawn="1"/>
        </p:nvSpPr>
        <p:spPr>
          <a:xfrm>
            <a:off x="6324569" y="6350523"/>
            <a:ext cx="609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Manajemen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Informatika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- </a:t>
            </a:r>
            <a:r>
              <a:rPr lang="en-US" sz="240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Pemrograman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7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D2C52906-5354-4C6D-9130-2F808574CAD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A1FA488F-6F7B-45CD-A9A4-1CA1DA34A3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65088" y="6299200"/>
            <a:ext cx="3933826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r>
              <a:rPr lang="en-US" altLang="id-ID" sz="1100" b="1">
                <a:solidFill>
                  <a:schemeClr val="bg1"/>
                </a:solidFill>
              </a:rPr>
              <a:t>PEMROGRAMAN 7 JAVA</a:t>
            </a:r>
            <a:endParaRPr lang="id-ID" altLang="id-ID" sz="1100" b="1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A273A-3BC6-4805-999F-76442EF5CAEB}"/>
              </a:ext>
            </a:extLst>
          </p:cNvPr>
          <p:cNvSpPr/>
          <p:nvPr userDrawn="1"/>
        </p:nvSpPr>
        <p:spPr>
          <a:xfrm>
            <a:off x="-260350" y="-76200"/>
            <a:ext cx="1336675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pic>
        <p:nvPicPr>
          <p:cNvPr id="21" name="Picture 6" descr="Logo&#10;&#10;Description automatically generated">
            <a:extLst>
              <a:ext uri="{FF2B5EF4-FFF2-40B4-BE49-F238E27FC236}">
                <a16:creationId xmlns:a16="http://schemas.microsoft.com/office/drawing/2014/main" id="{97CCF298-AE68-44A4-B2AE-4A4472322A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-7620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8BA14FF-C169-408B-ABDD-D79226AA7E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850" y="182563"/>
            <a:ext cx="213995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3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39961" y="1600199"/>
            <a:ext cx="6912077" cy="152029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rlin Sans FB" panose="020E0602020502020306" pitchFamily="34" charset="0"/>
              </a:rPr>
              <a:t>Arsitektur Web, HTML, dan CSS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0" y="3737505"/>
            <a:ext cx="3119120" cy="1281535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latin typeface="Aptos Display" panose="020B0004020202020204" pitchFamily="34" charset="0"/>
              </a:rPr>
              <a:t>Yosep Setiawan</a:t>
            </a:r>
          </a:p>
          <a:p>
            <a:pPr algn="l"/>
            <a:r>
              <a:rPr lang="en-US" sz="1800" kern="1200">
                <a:solidFill>
                  <a:schemeClr val="tx1"/>
                </a:solidFill>
                <a:latin typeface="Aptos Display" panose="020B0004020202020204" pitchFamily="34" charset="0"/>
              </a:rPr>
              <a:t>Muhammad Hanif </a:t>
            </a:r>
            <a:r>
              <a:rPr lang="en-US" sz="1800" kern="1200" err="1">
                <a:solidFill>
                  <a:schemeClr val="tx1"/>
                </a:solidFill>
                <a:latin typeface="Aptos Display" panose="020B0004020202020204" pitchFamily="34" charset="0"/>
              </a:rPr>
              <a:t>Abdulfatah</a:t>
            </a:r>
            <a:endParaRPr lang="en-US" sz="1800" kern="120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algn="l"/>
            <a:r>
              <a:rPr lang="en-US" sz="1800">
                <a:latin typeface="Aptos Display" panose="020B0004020202020204" pitchFamily="34" charset="0"/>
              </a:rPr>
              <a:t>Roni Prasetyo</a:t>
            </a:r>
            <a:endParaRPr lang="en-US" sz="1800" kern="120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351D4EDA-A019-BD79-C0AD-77CE752808BF}"/>
              </a:ext>
            </a:extLst>
          </p:cNvPr>
          <p:cNvSpPr txBox="1">
            <a:spLocks/>
          </p:cNvSpPr>
          <p:nvPr/>
        </p:nvSpPr>
        <p:spPr>
          <a:xfrm>
            <a:off x="3515360" y="3737505"/>
            <a:ext cx="2580640" cy="12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latin typeface="Aptos Display" panose="020B0004020202020204" pitchFamily="34" charset="0"/>
              </a:rPr>
              <a:t>Radix Rascalia</a:t>
            </a:r>
          </a:p>
          <a:p>
            <a:pPr algn="l"/>
            <a:r>
              <a:rPr lang="en-US" sz="1800">
                <a:latin typeface="Aptos Display" panose="020B0004020202020204" pitchFamily="34" charset="0"/>
              </a:rPr>
              <a:t>Sisia Dika Ariyanto</a:t>
            </a:r>
          </a:p>
          <a:p>
            <a:pPr algn="l"/>
            <a:r>
              <a:rPr lang="en-US" sz="1800">
                <a:latin typeface="Aptos Display" panose="020B0004020202020204" pitchFamily="34" charset="0"/>
              </a:rPr>
              <a:t>Candra Bagus </a:t>
            </a:r>
            <a:r>
              <a:rPr lang="en-US" sz="1800" err="1">
                <a:latin typeface="Aptos Display" panose="020B0004020202020204" pitchFamily="34" charset="0"/>
              </a:rPr>
              <a:t>Kristanto</a:t>
            </a:r>
            <a:endParaRPr lang="en-US" sz="180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7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8485239" y="2447596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Data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diperoleh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database server sebagai </a:t>
            </a:r>
            <a:r>
              <a:rPr lang="en-US" sz="2000" dirty="0" err="1">
                <a:latin typeface="Aptos Display" panose="020B0004020202020204" pitchFamily="34" charset="0"/>
              </a:rPr>
              <a:t>respons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terhadap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data yang </a:t>
            </a:r>
            <a:r>
              <a:rPr lang="en-US" sz="2000" dirty="0" err="1">
                <a:latin typeface="Aptos Display" panose="020B0004020202020204" pitchFamily="34" charset="0"/>
              </a:rPr>
              <a:t>dilakukan</a:t>
            </a:r>
            <a:r>
              <a:rPr lang="en-US" sz="2000" dirty="0">
                <a:latin typeface="Aptos Display" panose="020B0004020202020204" pitchFamily="34" charset="0"/>
              </a:rPr>
              <a:t> oleh web server. </a:t>
            </a:r>
            <a:r>
              <a:rPr lang="en-US" sz="2000" dirty="0" err="1">
                <a:latin typeface="Aptos Display" panose="020B0004020202020204" pitchFamily="34" charset="0"/>
              </a:rPr>
              <a:t>Setelah</a:t>
            </a:r>
            <a:r>
              <a:rPr lang="en-US" sz="2000" dirty="0">
                <a:latin typeface="Aptos Display" panose="020B0004020202020204" pitchFamily="34" charset="0"/>
              </a:rPr>
              <a:t> database server menerima </a:t>
            </a:r>
            <a:r>
              <a:rPr lang="en-US" sz="2000" dirty="0" err="1">
                <a:latin typeface="Aptos Display" panose="020B0004020202020204" pitchFamily="34" charset="0"/>
              </a:rPr>
              <a:t>kueri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web server, </a:t>
            </a:r>
            <a:r>
              <a:rPr lang="en-US" sz="2000" dirty="0" err="1">
                <a:latin typeface="Aptos Display" panose="020B0004020202020204" pitchFamily="34" charset="0"/>
              </a:rPr>
              <a:t>ia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memproses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kueri</a:t>
            </a:r>
            <a:r>
              <a:rPr lang="en-US" sz="2000" dirty="0">
                <a:latin typeface="Aptos Display" panose="020B0004020202020204" pitchFamily="34" charset="0"/>
              </a:rPr>
              <a:t> tersebut dan </a:t>
            </a:r>
            <a:r>
              <a:rPr lang="en-US" sz="2000" dirty="0" err="1">
                <a:latin typeface="Aptos Display" panose="020B0004020202020204" pitchFamily="34" charset="0"/>
              </a:rPr>
              <a:t>mengambil</a:t>
            </a:r>
            <a:r>
              <a:rPr lang="en-US" sz="2000" dirty="0">
                <a:latin typeface="Aptos Display" panose="020B0004020202020204" pitchFamily="34" charset="0"/>
              </a:rPr>
              <a:t> data yang sesuai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tabel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basis data.</a:t>
            </a:r>
          </a:p>
        </p:txBody>
      </p:sp>
    </p:spTree>
    <p:extLst>
      <p:ext uri="{BB962C8B-B14F-4D97-AF65-F5344CB8AC3E}">
        <p14:creationId xmlns:p14="http://schemas.microsoft.com/office/powerpoint/2010/main" val="283050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4562168" y="2447596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>
                <a:latin typeface="Aptos Display" panose="020B0004020202020204" pitchFamily="34" charset="0"/>
              </a:rPr>
              <a:t>Setelah</a:t>
            </a:r>
            <a:r>
              <a:rPr lang="en-US" sz="2000" dirty="0">
                <a:latin typeface="Aptos Display" panose="020B0004020202020204" pitchFamily="34" charset="0"/>
              </a:rPr>
              <a:t> server </a:t>
            </a:r>
            <a:r>
              <a:rPr lang="en-US" sz="2000" dirty="0" err="1">
                <a:latin typeface="Aptos Display" panose="020B0004020202020204" pitchFamily="34" charset="0"/>
              </a:rPr>
              <a:t>memproses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ia</a:t>
            </a:r>
            <a:r>
              <a:rPr lang="en-US" sz="2000" dirty="0">
                <a:latin typeface="Aptos Display" panose="020B0004020202020204" pitchFamily="34" charset="0"/>
              </a:rPr>
              <a:t> mengirimkan </a:t>
            </a:r>
            <a:r>
              <a:rPr lang="en-US" sz="2000" dirty="0" err="1">
                <a:latin typeface="Aptos Display" panose="020B0004020202020204" pitchFamily="34" charset="0"/>
              </a:rPr>
              <a:t>respons</a:t>
            </a:r>
            <a:r>
              <a:rPr lang="en-US" sz="2000" dirty="0">
                <a:latin typeface="Aptos Display" panose="020B0004020202020204" pitchFamily="34" charset="0"/>
              </a:rPr>
              <a:t> HTTP </a:t>
            </a:r>
            <a:r>
              <a:rPr lang="en-US" sz="2000" dirty="0" err="1">
                <a:latin typeface="Aptos Display" panose="020B0004020202020204" pitchFamily="34" charset="0"/>
              </a:rPr>
              <a:t>kembali</a:t>
            </a:r>
            <a:r>
              <a:rPr lang="en-US" sz="2000" dirty="0">
                <a:latin typeface="Aptos Display" panose="020B0004020202020204" pitchFamily="34" charset="0"/>
              </a:rPr>
              <a:t> ke browser. </a:t>
            </a:r>
            <a:r>
              <a:rPr lang="en-US" sz="2000" dirty="0" err="1">
                <a:latin typeface="Aptos Display" panose="020B0004020202020204" pitchFamily="34" charset="0"/>
              </a:rPr>
              <a:t>Respons</a:t>
            </a:r>
            <a:r>
              <a:rPr lang="en-US" sz="2000" dirty="0">
                <a:latin typeface="Aptos Display" panose="020B0004020202020204" pitchFamily="34" charset="0"/>
              </a:rPr>
              <a:t> ini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data yang diperlukan untuk menampilkan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yang diminta, termasuk HTML, CSS, JavaScript, </a:t>
            </a:r>
            <a:r>
              <a:rPr lang="en-US" sz="2000" dirty="0" err="1">
                <a:latin typeface="Aptos Display" panose="020B0004020202020204" pitchFamily="34" charset="0"/>
              </a:rPr>
              <a:t>gambar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data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38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2084439" y="2447596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latin typeface="Aptos Display" panose="020B0004020202020204" pitchFamily="34" charset="0"/>
              </a:rPr>
              <a:t>Setelah</a:t>
            </a:r>
            <a:r>
              <a:rPr lang="en-US" sz="2000" dirty="0">
                <a:latin typeface="Aptos Display" panose="020B0004020202020204" pitchFamily="34" charset="0"/>
              </a:rPr>
              <a:t> browser </a:t>
            </a:r>
            <a:r>
              <a:rPr lang="en-US" sz="2000" dirty="0" err="1">
                <a:latin typeface="Aptos Display" panose="020B0004020202020204" pitchFamily="34" charset="0"/>
              </a:rPr>
              <a:t>memproses</a:t>
            </a:r>
            <a:r>
              <a:rPr lang="en-US" sz="2000" dirty="0">
                <a:latin typeface="Aptos Display" panose="020B0004020202020204" pitchFamily="34" charset="0"/>
              </a:rPr>
              <a:t> data, </a:t>
            </a:r>
            <a:r>
              <a:rPr lang="en-US" sz="2000" dirty="0" err="1">
                <a:latin typeface="Aptos Display" panose="020B0004020202020204" pitchFamily="34" charset="0"/>
              </a:rPr>
              <a:t>hasil</a:t>
            </a:r>
            <a:r>
              <a:rPr lang="en-US" sz="2000" dirty="0">
                <a:latin typeface="Aptos Display" panose="020B0004020202020204" pitchFamily="34" charset="0"/>
              </a:rPr>
              <a:t> akhirnya </a:t>
            </a:r>
            <a:r>
              <a:rPr lang="en-US" sz="2000" dirty="0" err="1">
                <a:latin typeface="Aptos Display" panose="020B0004020202020204" pitchFamily="34" charset="0"/>
              </a:rPr>
              <a:t>ditampilkan</a:t>
            </a:r>
            <a:r>
              <a:rPr lang="en-US" sz="2000" dirty="0">
                <a:latin typeface="Aptos Display" panose="020B0004020202020204" pitchFamily="34" charset="0"/>
              </a:rPr>
              <a:t> kepada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melalui layar </a:t>
            </a:r>
            <a:r>
              <a:rPr lang="en-US" sz="2000" dirty="0" err="1">
                <a:latin typeface="Aptos Display" panose="020B0004020202020204" pitchFamily="34" charset="0"/>
              </a:rPr>
              <a:t>perangkat</a:t>
            </a:r>
            <a:r>
              <a:rPr lang="en-US" sz="2000" dirty="0">
                <a:latin typeface="Aptos Display" panose="020B0004020202020204" pitchFamily="34" charset="0"/>
              </a:rPr>
              <a:t>. Ini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yang siap dilihat dan </a:t>
            </a:r>
            <a:r>
              <a:rPr lang="en-US" sz="2000" dirty="0" err="1">
                <a:latin typeface="Aptos Display" panose="020B0004020202020204" pitchFamily="34" charset="0"/>
              </a:rPr>
              <a:t>diinteraksikan</a:t>
            </a:r>
            <a:r>
              <a:rPr lang="en-US" sz="2000" dirty="0">
                <a:latin typeface="Aptos Display" panose="020B0004020202020204" pitchFamily="34" charset="0"/>
              </a:rPr>
              <a:t> oleh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1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Dalam Arsitektur Web, biasanya </a:t>
            </a:r>
            <a:r>
              <a:rPr lang="en-US" sz="2000" dirty="0" err="1">
                <a:latin typeface="Aptos Display" panose="020B0004020202020204" pitchFamily="34" charset="0"/>
              </a:rPr>
              <a:t>mencakup</a:t>
            </a:r>
            <a:r>
              <a:rPr lang="en-US" sz="2000" dirty="0">
                <a:latin typeface="Aptos Display" panose="020B0004020202020204" pitchFamily="34" charset="0"/>
              </a:rPr>
              <a:t> beberapa </a:t>
            </a:r>
            <a:r>
              <a:rPr lang="en-US" sz="2000" dirty="0" err="1">
                <a:latin typeface="Aptos Display" panose="020B0004020202020204" pitchFamily="34" charset="0"/>
              </a:rPr>
              <a:t>hal</a:t>
            </a:r>
            <a:r>
              <a:rPr lang="en-US" sz="2000" dirty="0">
                <a:latin typeface="Aptos Display" panose="020B0004020202020204" pitchFamily="34" charset="0"/>
              </a:rPr>
              <a:t>, yaitu: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Client – Server Architecture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Web Server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Web Client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HTTP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Two Tier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Aptos Display" panose="020B0004020202020204" pitchFamily="34" charset="0"/>
              </a:rPr>
              <a:t>• Three Tier</a:t>
            </a:r>
          </a:p>
        </p:txBody>
      </p:sp>
    </p:spTree>
    <p:extLst>
      <p:ext uri="{BB962C8B-B14F-4D97-AF65-F5344CB8AC3E}">
        <p14:creationId xmlns:p14="http://schemas.microsoft.com/office/powerpoint/2010/main" val="166545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Client – Server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Arsitektur yang menjelaskan </a:t>
            </a:r>
            <a:r>
              <a:rPr lang="en-US" sz="2000" dirty="0" err="1">
                <a:latin typeface="Aptos Display" panose="020B0004020202020204" pitchFamily="34" charset="0"/>
              </a:rPr>
              <a:t>pemisahan</a:t>
            </a:r>
            <a:r>
              <a:rPr lang="en-US" sz="2000" dirty="0">
                <a:latin typeface="Aptos Display" panose="020B0004020202020204" pitchFamily="34" charset="0"/>
              </a:rPr>
              <a:t> kerja </a:t>
            </a:r>
            <a:r>
              <a:rPr lang="en-US" sz="2000" dirty="0" err="1">
                <a:latin typeface="Aptos Display" panose="020B0004020202020204" pitchFamily="34" charset="0"/>
              </a:rPr>
              <a:t>antara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penyedia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/</a:t>
            </a:r>
            <a:r>
              <a:rPr lang="en-US" sz="2000" dirty="0" err="1">
                <a:latin typeface="Aptos Display" panose="020B0004020202020204" pitchFamily="34" charset="0"/>
              </a:rPr>
              <a:t>layanan</a:t>
            </a:r>
            <a:r>
              <a:rPr lang="en-US" sz="2000" dirty="0">
                <a:latin typeface="Aptos Display" panose="020B0004020202020204" pitchFamily="34" charset="0"/>
              </a:rPr>
              <a:t> (server) dengan </a:t>
            </a:r>
            <a:r>
              <a:rPr lang="en-US" sz="2000" dirty="0" err="1">
                <a:latin typeface="Aptos Display" panose="020B0004020202020204" pitchFamily="34" charset="0"/>
              </a:rPr>
              <a:t>peminta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(client)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>
                <a:latin typeface="Aptos Display" panose="020B0004020202020204" pitchFamily="34" charset="0"/>
              </a:rPr>
              <a:t>Seringkali</a:t>
            </a:r>
            <a:r>
              <a:rPr lang="en-US" sz="2000" dirty="0">
                <a:latin typeface="Aptos Display" panose="020B0004020202020204" pitchFamily="34" charset="0"/>
              </a:rPr>
              <a:t> client dan server </a:t>
            </a:r>
            <a:r>
              <a:rPr lang="en-US" sz="2000" dirty="0" err="1">
                <a:latin typeface="Aptos Display" panose="020B0004020202020204" pitchFamily="34" charset="0"/>
              </a:rPr>
              <a:t>beroperasi</a:t>
            </a:r>
            <a:r>
              <a:rPr lang="en-US" sz="2000" dirty="0">
                <a:latin typeface="Aptos Display" panose="020B0004020202020204" pitchFamily="34" charset="0"/>
              </a:rPr>
              <a:t> dalam Jaringan </a:t>
            </a:r>
            <a:r>
              <a:rPr lang="en-US" sz="2000" dirty="0" err="1">
                <a:latin typeface="Aptos Display" panose="020B0004020202020204" pitchFamily="34" charset="0"/>
              </a:rPr>
              <a:t>komputer</a:t>
            </a:r>
            <a:r>
              <a:rPr lang="en-US" sz="2000" dirty="0">
                <a:latin typeface="Aptos Display" panose="020B0004020202020204" pitchFamily="34" charset="0"/>
              </a:rPr>
              <a:t> dengan client dan server </a:t>
            </a:r>
            <a:r>
              <a:rPr lang="en-US" sz="2000" dirty="0" err="1">
                <a:latin typeface="Aptos Display" panose="020B0004020202020204" pitchFamily="34" charset="0"/>
              </a:rPr>
              <a:t>ada</a:t>
            </a:r>
            <a:r>
              <a:rPr lang="en-US" sz="2000" dirty="0">
                <a:latin typeface="Aptos Display" panose="020B0004020202020204" pitchFamily="34" charset="0"/>
              </a:rPr>
              <a:t> di mesin/hardware yang </a:t>
            </a:r>
            <a:r>
              <a:rPr lang="en-US" sz="2000" dirty="0" err="1">
                <a:latin typeface="Aptos Display" panose="020B0004020202020204" pitchFamily="34" charset="0"/>
              </a:rPr>
              <a:t>berbeda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Client tidak </a:t>
            </a:r>
            <a:r>
              <a:rPr lang="en-US" sz="2000" dirty="0" err="1">
                <a:latin typeface="Aptos Display" panose="020B0004020202020204" pitchFamily="34" charset="0"/>
              </a:rPr>
              <a:t>membagi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namun</a:t>
            </a:r>
            <a:r>
              <a:rPr lang="en-US" sz="2000" dirty="0">
                <a:latin typeface="Aptos Display" panose="020B0004020202020204" pitchFamily="34" charset="0"/>
              </a:rPr>
              <a:t> meminta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server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Mesin server biasanya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host dengan </a:t>
            </a:r>
            <a:r>
              <a:rPr lang="en-US" sz="2000" dirty="0" err="1">
                <a:latin typeface="Aptos Display" panose="020B0004020202020204" pitchFamily="34" charset="0"/>
              </a:rPr>
              <a:t>performansi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tinggi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menjalankan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satu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lebih program server. server </a:t>
            </a:r>
            <a:r>
              <a:rPr lang="en-US" sz="2000" dirty="0" err="1">
                <a:latin typeface="Aptos Display" panose="020B0004020202020204" pitchFamily="34" charset="0"/>
              </a:rPr>
              <a:t>membagi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ke client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Client </a:t>
            </a:r>
            <a:r>
              <a:rPr lang="en-US" sz="2000" dirty="0" err="1">
                <a:latin typeface="Aptos Display" panose="020B0004020202020204" pitchFamily="34" charset="0"/>
              </a:rPr>
              <a:t>menginisialisasi</a:t>
            </a:r>
            <a:r>
              <a:rPr lang="en-US" sz="2000" dirty="0">
                <a:latin typeface="Aptos Display" panose="020B0004020202020204" pitchFamily="34" charset="0"/>
              </a:rPr>
              <a:t> sesi komunikasi dengan server, dan server menunggu (await/listen) pada request yang datang</a:t>
            </a:r>
          </a:p>
        </p:txBody>
      </p:sp>
    </p:spTree>
    <p:extLst>
      <p:ext uri="{BB962C8B-B14F-4D97-AF65-F5344CB8AC3E}">
        <p14:creationId xmlns:p14="http://schemas.microsoft.com/office/powerpoint/2010/main" val="284827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Web Server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Komputer yang </a:t>
            </a:r>
            <a:r>
              <a:rPr lang="en-US" sz="2000" dirty="0" err="1">
                <a:latin typeface="Aptos Display" panose="020B0004020202020204" pitchFamily="34" charset="0"/>
              </a:rPr>
              <a:t>menjalankan</a:t>
            </a:r>
            <a:r>
              <a:rPr lang="en-US" sz="2000" dirty="0">
                <a:latin typeface="Aptos Display" panose="020B0004020202020204" pitchFamily="34" charset="0"/>
              </a:rPr>
              <a:t> program computer, </a:t>
            </a:r>
            <a:r>
              <a:rPr lang="en-US" sz="2000" dirty="0" err="1">
                <a:latin typeface="Aptos Display" panose="020B0004020202020204" pitchFamily="34" charset="0"/>
              </a:rPr>
              <a:t>bertanggung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jawab</a:t>
            </a:r>
            <a:r>
              <a:rPr lang="en-US" sz="2000" dirty="0">
                <a:latin typeface="Aptos Display" panose="020B0004020202020204" pitchFamily="34" charset="0"/>
              </a:rPr>
              <a:t> untuk menerima request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client kemudian </a:t>
            </a:r>
            <a:r>
              <a:rPr lang="en-US" sz="2000" dirty="0" err="1">
                <a:latin typeface="Aptos Display" panose="020B0004020202020204" pitchFamily="34" charset="0"/>
              </a:rPr>
              <a:t>merespon</a:t>
            </a:r>
            <a:r>
              <a:rPr lang="en-US" sz="2000" dirty="0">
                <a:latin typeface="Aptos Display" panose="020B0004020202020204" pitchFamily="34" charset="0"/>
              </a:rPr>
              <a:t> request tersebut.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Request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client berupa dokumen-dokumen web (web resources) seperti dokumen html, image, </a:t>
            </a:r>
            <a:r>
              <a:rPr lang="en-US" sz="2000" dirty="0" err="1">
                <a:latin typeface="Aptos Display" panose="020B0004020202020204" pitchFamily="34" charset="0"/>
              </a:rPr>
              <a:t>dll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Contoh web server: Apache, IIS, </a:t>
            </a:r>
            <a:r>
              <a:rPr lang="en-US" sz="2000" dirty="0" err="1">
                <a:latin typeface="Aptos Display" panose="020B0004020202020204" pitchFamily="34" charset="0"/>
              </a:rPr>
              <a:t>Xitami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Saat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 (</a:t>
            </a:r>
            <a:r>
              <a:rPr lang="en-US" sz="2000" dirty="0" err="1">
                <a:latin typeface="Aptos Display" panose="020B0004020202020204" pitchFamily="34" charset="0"/>
              </a:rPr>
              <a:t>misalnya</a:t>
            </a:r>
            <a:r>
              <a:rPr lang="en-US" sz="2000" dirty="0">
                <a:latin typeface="Aptos Display" panose="020B0004020202020204" pitchFamily="34" charset="0"/>
              </a:rPr>
              <a:t>, browser web) mengirimkan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untuk </a:t>
            </a:r>
            <a:r>
              <a:rPr lang="en-US" sz="2000" dirty="0" err="1">
                <a:latin typeface="Aptos Display" panose="020B0004020202020204" pitchFamily="34" charset="0"/>
              </a:rPr>
              <a:t>mengakses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, web server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menerima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ini, </a:t>
            </a:r>
            <a:r>
              <a:rPr lang="en-US" sz="2000" dirty="0" err="1">
                <a:latin typeface="Aptos Display" panose="020B0004020202020204" pitchFamily="34" charset="0"/>
              </a:rPr>
              <a:t>mengambil</a:t>
            </a:r>
            <a:r>
              <a:rPr lang="en-US" sz="2000" dirty="0">
                <a:latin typeface="Aptos Display" panose="020B0004020202020204" pitchFamily="34" charset="0"/>
              </a:rPr>
              <a:t>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 yang diminta, dan </a:t>
            </a:r>
            <a:r>
              <a:rPr lang="en-US" sz="2000" dirty="0" err="1">
                <a:latin typeface="Aptos Display" panose="020B0004020202020204" pitchFamily="34" charset="0"/>
              </a:rPr>
              <a:t>mengirimkannya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kembali</a:t>
            </a:r>
            <a:r>
              <a:rPr lang="en-US" sz="2000" dirty="0">
                <a:latin typeface="Aptos Display" panose="020B0004020202020204" pitchFamily="34" charset="0"/>
              </a:rPr>
              <a:t> ke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. Selain itu, web server juga dapat </a:t>
            </a:r>
            <a:r>
              <a:rPr lang="en-US" sz="2000" dirty="0" err="1">
                <a:latin typeface="Aptos Display" panose="020B0004020202020204" pitchFamily="34" charset="0"/>
              </a:rPr>
              <a:t>menjalankan</a:t>
            </a:r>
            <a:r>
              <a:rPr lang="en-US" sz="2000" dirty="0">
                <a:latin typeface="Aptos Display" panose="020B0004020202020204" pitchFamily="34" charset="0"/>
              </a:rPr>
              <a:t> fungsi seperti </a:t>
            </a:r>
            <a:r>
              <a:rPr lang="en-US" sz="2000" dirty="0" err="1">
                <a:latin typeface="Aptos Display" panose="020B0004020202020204" pitchFamily="34" charset="0"/>
              </a:rPr>
              <a:t>pemrosesan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formulir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otentikasi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, dan </a:t>
            </a:r>
            <a:r>
              <a:rPr lang="en-US" sz="2000" dirty="0" err="1">
                <a:latin typeface="Aptos Display" panose="020B0004020202020204" pitchFamily="34" charset="0"/>
              </a:rPr>
              <a:t>menyediakan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layanan</a:t>
            </a:r>
            <a:r>
              <a:rPr lang="en-US" sz="2000" dirty="0">
                <a:latin typeface="Aptos Display" panose="020B0004020202020204" pitchFamily="34" charset="0"/>
              </a:rPr>
              <a:t> web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 sesuai dengan </a:t>
            </a:r>
            <a:r>
              <a:rPr lang="en-US" sz="2000" dirty="0" err="1">
                <a:latin typeface="Aptos Display" panose="020B0004020202020204" pitchFamily="34" charset="0"/>
              </a:rPr>
              <a:t>konfigurasinya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4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Web Client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Web client,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lebih umum </a:t>
            </a:r>
            <a:r>
              <a:rPr lang="en-US" sz="2000" dirty="0" err="1">
                <a:latin typeface="Aptos Display" panose="020B0004020202020204" pitchFamily="34" charset="0"/>
              </a:rPr>
              <a:t>dikenal</a:t>
            </a:r>
            <a:r>
              <a:rPr lang="en-US" sz="2000" dirty="0">
                <a:latin typeface="Aptos Display" panose="020B0004020202020204" pitchFamily="34" charset="0"/>
              </a:rPr>
              <a:t> sebagai "browser,"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program </a:t>
            </a:r>
            <a:r>
              <a:rPr lang="en-US" sz="2000" dirty="0" err="1">
                <a:latin typeface="Aptos Display" panose="020B0004020202020204" pitchFamily="34" charset="0"/>
              </a:rPr>
              <a:t>komputer</a:t>
            </a:r>
            <a:r>
              <a:rPr lang="en-US" sz="2000" dirty="0">
                <a:latin typeface="Aptos Display" panose="020B0004020202020204" pitchFamily="34" charset="0"/>
              </a:rPr>
              <a:t> yang digunakan oleh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untuk mengirimkan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(request) ke web server dan menerima </a:t>
            </a:r>
            <a:r>
              <a:rPr lang="en-US" sz="2000" dirty="0" err="1">
                <a:latin typeface="Aptos Display" panose="020B0004020202020204" pitchFamily="34" charset="0"/>
              </a:rPr>
              <a:t>serta</a:t>
            </a:r>
            <a:r>
              <a:rPr lang="en-US" sz="2000" dirty="0">
                <a:latin typeface="Aptos Display" panose="020B0004020202020204" pitchFamily="34" charset="0"/>
              </a:rPr>
              <a:t> menampilkan dokumen-dokumen web (web resources) yang diterima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server.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Browser </a:t>
            </a:r>
            <a:r>
              <a:rPr lang="en-US" sz="2000" dirty="0" err="1">
                <a:latin typeface="Aptos Display" panose="020B0004020202020204" pitchFamily="34" charset="0"/>
              </a:rPr>
              <a:t>berfungsi</a:t>
            </a:r>
            <a:r>
              <a:rPr lang="en-US" sz="2000" dirty="0">
                <a:latin typeface="Aptos Display" panose="020B0004020202020204" pitchFamily="34" charset="0"/>
              </a:rPr>
              <a:t> sebagai antarmuka </a:t>
            </a:r>
            <a:r>
              <a:rPr lang="en-US" sz="2000" dirty="0" err="1">
                <a:latin typeface="Aptos Display" panose="020B0004020202020204" pitchFamily="34" charset="0"/>
              </a:rPr>
              <a:t>antara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dan konten web yang </a:t>
            </a:r>
            <a:r>
              <a:rPr lang="en-US" sz="2000" dirty="0" err="1">
                <a:latin typeface="Aptos Display" panose="020B0004020202020204" pitchFamily="34" charset="0"/>
              </a:rPr>
              <a:t>ada</a:t>
            </a:r>
            <a:r>
              <a:rPr lang="en-US" sz="2000" dirty="0">
                <a:latin typeface="Aptos Display" panose="020B0004020202020204" pitchFamily="34" charset="0"/>
              </a:rPr>
              <a:t> di internet.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Contoh web client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browser yang </a:t>
            </a:r>
            <a:r>
              <a:rPr lang="en-US" sz="2000" dirty="0" err="1">
                <a:latin typeface="Aptos Display" panose="020B0004020202020204" pitchFamily="34" charset="0"/>
              </a:rPr>
              <a:t>populer</a:t>
            </a:r>
            <a:r>
              <a:rPr lang="en-US" sz="2000" dirty="0">
                <a:latin typeface="Aptos Display" panose="020B0004020202020204" pitchFamily="34" charset="0"/>
              </a:rPr>
              <a:t> termasuk Internet Explorer (IE), Mozilla Firefox, Opera, Google Chrome, Safari, dan </a:t>
            </a:r>
            <a:r>
              <a:rPr lang="en-US" sz="2000" dirty="0" err="1">
                <a:latin typeface="Aptos Display" panose="020B0004020202020204" pitchFamily="34" charset="0"/>
              </a:rPr>
              <a:t>banyak</a:t>
            </a:r>
            <a:r>
              <a:rPr lang="en-US" sz="2000" dirty="0">
                <a:latin typeface="Aptos Display" panose="020B0004020202020204" pitchFamily="34" charset="0"/>
              </a:rPr>
              <a:t> lagi.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Browser </a:t>
            </a:r>
            <a:r>
              <a:rPr lang="en-US" sz="2000" dirty="0" err="1">
                <a:latin typeface="Aptos Display" panose="020B0004020202020204" pitchFamily="34" charset="0"/>
              </a:rPr>
              <a:t>menginterpretasikan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kode</a:t>
            </a:r>
            <a:r>
              <a:rPr lang="en-US" sz="2000" dirty="0">
                <a:latin typeface="Aptos Display" panose="020B0004020202020204" pitchFamily="34" charset="0"/>
              </a:rPr>
              <a:t> HTML, CSS, JavaScript, dan jenis konten web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 untuk menampilkan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kepada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dengan tampilan </a:t>
            </a:r>
            <a:r>
              <a:rPr lang="en-US" sz="2000" dirty="0" err="1">
                <a:latin typeface="Aptos Display" panose="020B0004020202020204" pitchFamily="34" charset="0"/>
              </a:rPr>
              <a:t>grafis</a:t>
            </a:r>
            <a:r>
              <a:rPr lang="en-US" sz="2000" dirty="0">
                <a:latin typeface="Aptos Display" panose="020B0004020202020204" pitchFamily="34" charset="0"/>
              </a:rPr>
              <a:t> yang interaktif.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6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HTTP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HTTP (</a:t>
            </a:r>
            <a:r>
              <a:rPr lang="en-US" sz="2000" dirty="0" err="1">
                <a:latin typeface="Aptos Display" panose="020B0004020202020204" pitchFamily="34" charset="0"/>
              </a:rPr>
              <a:t>HyperText</a:t>
            </a:r>
            <a:r>
              <a:rPr lang="en-US" sz="2000" dirty="0">
                <a:latin typeface="Aptos Display" panose="020B0004020202020204" pitchFamily="34" charset="0"/>
              </a:rPr>
              <a:t> Transfer Protocol)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sebuah </a:t>
            </a:r>
            <a:r>
              <a:rPr lang="en-US" sz="2000" dirty="0" err="1">
                <a:latin typeface="Aptos Display" panose="020B0004020202020204" pitchFamily="34" charset="0"/>
              </a:rPr>
              <a:t>protokol</a:t>
            </a:r>
            <a:r>
              <a:rPr lang="en-US" sz="2000" dirty="0">
                <a:latin typeface="Aptos Display" panose="020B0004020202020204" pitchFamily="34" charset="0"/>
              </a:rPr>
              <a:t> untuk meminta dan menjawab </a:t>
            </a:r>
            <a:r>
              <a:rPr lang="en-US" sz="2000" dirty="0" err="1">
                <a:latin typeface="Aptos Display" panose="020B0004020202020204" pitchFamily="34" charset="0"/>
              </a:rPr>
              <a:t>antara</a:t>
            </a:r>
            <a:r>
              <a:rPr lang="en-US" sz="2000" dirty="0">
                <a:latin typeface="Aptos Display" panose="020B0004020202020204" pitchFamily="34" charset="0"/>
              </a:rPr>
              <a:t> client dan server.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HTTP </a:t>
            </a:r>
            <a:r>
              <a:rPr lang="en-US" sz="2000" dirty="0" err="1">
                <a:latin typeface="Aptos Display" panose="020B0004020202020204" pitchFamily="34" charset="0"/>
              </a:rPr>
              <a:t>berkomunikasi</a:t>
            </a:r>
            <a:r>
              <a:rPr lang="en-US" sz="2000" dirty="0">
                <a:latin typeface="Aptos Display" panose="020B0004020202020204" pitchFamily="34" charset="0"/>
              </a:rPr>
              <a:t> melalui TCP / IP.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 HTTP </a:t>
            </a:r>
            <a:r>
              <a:rPr lang="en-US" sz="2000" dirty="0" err="1">
                <a:latin typeface="Aptos Display" panose="020B0004020202020204" pitchFamily="34" charset="0"/>
              </a:rPr>
              <a:t>terhubung</a:t>
            </a:r>
            <a:r>
              <a:rPr lang="en-US" sz="2000" dirty="0">
                <a:latin typeface="Aptos Display" panose="020B0004020202020204" pitchFamily="34" charset="0"/>
              </a:rPr>
              <a:t> ke server HTTP menggunakan TCP. </a:t>
            </a:r>
            <a:r>
              <a:rPr lang="en-US" sz="2000" dirty="0" err="1">
                <a:latin typeface="Aptos Display" panose="020B0004020202020204" pitchFamily="34" charset="0"/>
              </a:rPr>
              <a:t>Setelah</a:t>
            </a:r>
            <a:r>
              <a:rPr lang="en-US" sz="2000" dirty="0">
                <a:latin typeface="Aptos Display" panose="020B0004020202020204" pitchFamily="34" charset="0"/>
              </a:rPr>
              <a:t> membuat </a:t>
            </a:r>
            <a:r>
              <a:rPr lang="en-US" sz="2000" dirty="0" err="1">
                <a:latin typeface="Aptos Display" panose="020B0004020202020204" pitchFamily="34" charset="0"/>
              </a:rPr>
              <a:t>sambungan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 dapat mengirim pesan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HTTP ke server.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HTTP digunakan untuk mengirimkan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 web (browser) ke web server, </a:t>
            </a:r>
            <a:r>
              <a:rPr lang="en-US" sz="2000" dirty="0" err="1">
                <a:latin typeface="Aptos Display" panose="020B0004020202020204" pitchFamily="34" charset="0"/>
              </a:rPr>
              <a:t>dikembalikan</a:t>
            </a:r>
            <a:r>
              <a:rPr lang="en-US" sz="2000" dirty="0">
                <a:latin typeface="Aptos Display" panose="020B0004020202020204" pitchFamily="34" charset="0"/>
              </a:rPr>
              <a:t> ke konten web (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web)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server ke </a:t>
            </a:r>
            <a:r>
              <a:rPr lang="en-US" sz="2000" dirty="0" err="1">
                <a:latin typeface="Aptos Display" panose="020B0004020202020204" pitchFamily="34" charset="0"/>
              </a:rPr>
              <a:t>klien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>
                <a:latin typeface="Aptos Display" panose="020B0004020202020204" pitchFamily="34" charset="0"/>
              </a:rPr>
              <a:t>Metode</a:t>
            </a:r>
            <a:r>
              <a:rPr lang="en-US" sz="2000" dirty="0">
                <a:latin typeface="Aptos Display" panose="020B0004020202020204" pitchFamily="34" charset="0"/>
              </a:rPr>
              <a:t> HTTP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tindakan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diterapkan</a:t>
            </a:r>
            <a:r>
              <a:rPr lang="en-US" sz="2000" dirty="0">
                <a:latin typeface="Aptos Display" panose="020B0004020202020204" pitchFamily="34" charset="0"/>
              </a:rPr>
              <a:t> pada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 yang diminta oleh client. Contoh </a:t>
            </a:r>
            <a:r>
              <a:rPr lang="en-US" sz="2000" dirty="0" err="1">
                <a:latin typeface="Aptos Display" panose="020B0004020202020204" pitchFamily="34" charset="0"/>
              </a:rPr>
              <a:t>metode</a:t>
            </a:r>
            <a:r>
              <a:rPr lang="en-US" sz="2000" dirty="0">
                <a:latin typeface="Aptos Display" panose="020B0004020202020204" pitchFamily="34" charset="0"/>
              </a:rPr>
              <a:t> HTTP </a:t>
            </a:r>
            <a:r>
              <a:rPr lang="en-US" sz="2000" dirty="0" err="1">
                <a:latin typeface="Aptos Display" panose="020B0004020202020204" pitchFamily="34" charset="0"/>
              </a:rPr>
              <a:t>meliputi</a:t>
            </a:r>
            <a:r>
              <a:rPr lang="en-US" sz="2000" dirty="0">
                <a:latin typeface="Aptos Display" panose="020B0004020202020204" pitchFamily="34" charset="0"/>
              </a:rPr>
              <a:t> GET (</a:t>
            </a:r>
            <a:r>
              <a:rPr lang="en-US" sz="2000" dirty="0" err="1">
                <a:latin typeface="Aptos Display" panose="020B0004020202020204" pitchFamily="34" charset="0"/>
              </a:rPr>
              <a:t>mengambil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server), POST (mengirim data ke server), PUT (mengganti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memperbarui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), DELETE (menghapus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),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148759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2 Tier</a:t>
            </a:r>
          </a:p>
        </p:txBody>
      </p:sp>
      <p:pic>
        <p:nvPicPr>
          <p:cNvPr id="1026" name="Picture 2" descr="What is Difference Between Two-Tier and Three-Tier Architecture?">
            <a:extLst>
              <a:ext uri="{FF2B5EF4-FFF2-40B4-BE49-F238E27FC236}">
                <a16:creationId xmlns:a16="http://schemas.microsoft.com/office/drawing/2014/main" id="{C29FEF56-8E35-20F3-CCA9-CB007D44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57800" cy="41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96B505-74F6-1DB0-9CB9-FF6D6681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15" y="1690688"/>
            <a:ext cx="5032887" cy="414212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Aptos Display" panose="020B0004020202020204" pitchFamily="34" charset="0"/>
              </a:rPr>
              <a:t>Client</a:t>
            </a:r>
            <a:r>
              <a:rPr lang="en-US" sz="2000" dirty="0">
                <a:latin typeface="Aptos Display" panose="020B0004020202020204" pitchFamily="34" charset="0"/>
              </a:rPr>
              <a:t>: Ini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bagian</a:t>
            </a:r>
            <a:r>
              <a:rPr lang="en-US" sz="2000" dirty="0">
                <a:latin typeface="Aptos Display" panose="020B0004020202020204" pitchFamily="34" charset="0"/>
              </a:rPr>
              <a:t> antarmuka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(</a:t>
            </a:r>
            <a:r>
              <a:rPr lang="en-US" sz="2000" b="1" dirty="0">
                <a:latin typeface="Aptos Display" panose="020B0004020202020204" pitchFamily="34" charset="0"/>
              </a:rPr>
              <a:t>user interface</a:t>
            </a:r>
            <a:r>
              <a:rPr lang="en-US" sz="2000" dirty="0">
                <a:latin typeface="Aptos Display" panose="020B0004020202020204" pitchFamily="34" charset="0"/>
              </a:rPr>
              <a:t>) yang </a:t>
            </a:r>
            <a:r>
              <a:rPr lang="en-US" sz="2000" dirty="0" err="1">
                <a:latin typeface="Aptos Display" panose="020B0004020202020204" pitchFamily="34" charset="0"/>
              </a:rPr>
              <a:t>berjalan</a:t>
            </a:r>
            <a:r>
              <a:rPr lang="en-US" sz="2000" dirty="0">
                <a:latin typeface="Aptos Display" panose="020B0004020202020204" pitchFamily="34" charset="0"/>
              </a:rPr>
              <a:t> di </a:t>
            </a:r>
            <a:r>
              <a:rPr lang="en-US" sz="2000" dirty="0" err="1">
                <a:latin typeface="Aptos Display" panose="020B0004020202020204" pitchFamily="34" charset="0"/>
              </a:rPr>
              <a:t>perangkat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. Komponen ini </a:t>
            </a:r>
            <a:r>
              <a:rPr lang="en-US" sz="2000" dirty="0" err="1">
                <a:latin typeface="Aptos Display" panose="020B0004020202020204" pitchFamily="34" charset="0"/>
              </a:rPr>
              <a:t>bertanggung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jawab</a:t>
            </a:r>
            <a:r>
              <a:rPr lang="en-US" sz="2000" dirty="0">
                <a:latin typeface="Aptos Display" panose="020B0004020202020204" pitchFamily="34" charset="0"/>
              </a:rPr>
              <a:t> untuk menampilkan, menerima, dan </a:t>
            </a:r>
            <a:r>
              <a:rPr lang="en-US" sz="2000" dirty="0" err="1">
                <a:latin typeface="Aptos Display" panose="020B0004020202020204" pitchFamily="34" charset="0"/>
              </a:rPr>
              <a:t>menyediakan</a:t>
            </a:r>
            <a:r>
              <a:rPr lang="en-US" sz="2000" dirty="0">
                <a:latin typeface="Aptos Display" panose="020B0004020202020204" pitchFamily="34" charset="0"/>
              </a:rPr>
              <a:t> tampilan antarmuka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b="1" dirty="0">
                <a:latin typeface="Aptos Display" panose="020B0004020202020204" pitchFamily="34" charset="0"/>
              </a:rPr>
              <a:t>Server</a:t>
            </a:r>
            <a:r>
              <a:rPr lang="en-US" sz="2000" dirty="0">
                <a:latin typeface="Aptos Display" panose="020B0004020202020204" pitchFamily="34" charset="0"/>
              </a:rPr>
              <a:t>: Ini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bagian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sistem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berjalan</a:t>
            </a:r>
            <a:r>
              <a:rPr lang="en-US" sz="2000" dirty="0">
                <a:latin typeface="Aptos Display" panose="020B0004020202020204" pitchFamily="34" charset="0"/>
              </a:rPr>
              <a:t> di mesin server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infrastruktur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terpusat</a:t>
            </a:r>
            <a:r>
              <a:rPr lang="en-US" sz="2000" dirty="0">
                <a:latin typeface="Aptos Display" panose="020B0004020202020204" pitchFamily="34" charset="0"/>
              </a:rPr>
              <a:t>. Server </a:t>
            </a:r>
            <a:r>
              <a:rPr lang="en-US" sz="2000" dirty="0" err="1">
                <a:latin typeface="Aptos Display" panose="020B0004020202020204" pitchFamily="34" charset="0"/>
              </a:rPr>
              <a:t>mengelola</a:t>
            </a:r>
            <a:r>
              <a:rPr lang="en-US" sz="2000" dirty="0">
                <a:latin typeface="Aptos Display" panose="020B0004020202020204" pitchFamily="34" charset="0"/>
              </a:rPr>
              <a:t> logika </a:t>
            </a:r>
            <a:r>
              <a:rPr lang="en-US" sz="2000" dirty="0" err="1">
                <a:latin typeface="Aptos Display" panose="020B0004020202020204" pitchFamily="34" charset="0"/>
              </a:rPr>
              <a:t>bisnis</a:t>
            </a:r>
            <a:r>
              <a:rPr lang="en-US" sz="2000" dirty="0">
                <a:latin typeface="Aptos Display" panose="020B0004020202020204" pitchFamily="34" charset="0"/>
              </a:rPr>
              <a:t> dan data yang digunakan oleh aplikasi. Ini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tempat </a:t>
            </a:r>
            <a:r>
              <a:rPr lang="en-US" sz="2000" b="1" dirty="0">
                <a:latin typeface="Aptos Display" panose="020B0004020202020204" pitchFamily="34" charset="0"/>
              </a:rPr>
              <a:t>database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disimpan</a:t>
            </a:r>
            <a:r>
              <a:rPr lang="en-US" sz="2000" dirty="0">
                <a:latin typeface="Aptos Display" panose="020B0004020202020204" pitchFamily="34" charset="0"/>
              </a:rPr>
              <a:t> dan </a:t>
            </a:r>
            <a:r>
              <a:rPr lang="en-US" sz="2000" dirty="0" err="1">
                <a:latin typeface="Aptos Display" panose="020B0004020202020204" pitchFamily="34" charset="0"/>
              </a:rPr>
              <a:t>diproses</a:t>
            </a:r>
            <a:r>
              <a:rPr lang="en-US" sz="2000" dirty="0">
                <a:latin typeface="Aptos Display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338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3 Tier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96B505-74F6-1DB0-9CB9-FF6D6681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315" y="1690688"/>
            <a:ext cx="5032887" cy="414212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Aptos Display" panose="020B0004020202020204" pitchFamily="34" charset="0"/>
              </a:rPr>
              <a:t>Presentation Layer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sv-SE" sz="2000" dirty="0">
                <a:latin typeface="Aptos Display" panose="020B0004020202020204" pitchFamily="34" charset="0"/>
              </a:rPr>
              <a:t>yang bertanggung jawab untuk antarmuka pengguna dan tampilan. Ini berada di sisi client.</a:t>
            </a: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b="1" dirty="0">
                <a:latin typeface="Aptos Display" panose="020B0004020202020204" pitchFamily="34" charset="0"/>
              </a:rPr>
              <a:t>Business Logic Tier </a:t>
            </a:r>
            <a:r>
              <a:rPr lang="en-US" sz="2000" dirty="0">
                <a:latin typeface="Aptos Display" panose="020B0004020202020204" pitchFamily="34" charset="0"/>
              </a:rPr>
              <a:t>yang </a:t>
            </a:r>
            <a:r>
              <a:rPr lang="en-US" sz="2000" dirty="0" err="1">
                <a:latin typeface="Aptos Display" panose="020B0004020202020204" pitchFamily="34" charset="0"/>
              </a:rPr>
              <a:t>menangani</a:t>
            </a:r>
            <a:r>
              <a:rPr lang="en-US" sz="2000" dirty="0">
                <a:latin typeface="Aptos Display" panose="020B0004020202020204" pitchFamily="34" charset="0"/>
              </a:rPr>
              <a:t> logika </a:t>
            </a:r>
            <a:r>
              <a:rPr lang="en-US" sz="2000" dirty="0" err="1">
                <a:latin typeface="Aptos Display" panose="020B0004020202020204" pitchFamily="34" charset="0"/>
              </a:rPr>
              <a:t>bisnis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pemrosesan</a:t>
            </a:r>
            <a:r>
              <a:rPr lang="en-US" sz="2000" dirty="0">
                <a:latin typeface="Aptos Display" panose="020B0004020202020204" pitchFamily="34" charset="0"/>
              </a:rPr>
              <a:t>, dan </a:t>
            </a:r>
            <a:r>
              <a:rPr lang="en-US" sz="2000" dirty="0" err="1">
                <a:latin typeface="Aptos Display" panose="020B0004020202020204" pitchFamily="34" charset="0"/>
              </a:rPr>
              <a:t>kontrol</a:t>
            </a:r>
            <a:r>
              <a:rPr lang="en-US" sz="2000" dirty="0">
                <a:latin typeface="Aptos Display" panose="020B0004020202020204" pitchFamily="34" charset="0"/>
              </a:rPr>
              <a:t> aplikasi. Tier ini sering </a:t>
            </a:r>
            <a:r>
              <a:rPr lang="en-US" sz="2000" dirty="0" err="1">
                <a:latin typeface="Aptos Display" panose="020B0004020202020204" pitchFamily="34" charset="0"/>
              </a:rPr>
              <a:t>disebut</a:t>
            </a:r>
            <a:r>
              <a:rPr lang="en-US" sz="2000" dirty="0">
                <a:latin typeface="Aptos Display" panose="020B0004020202020204" pitchFamily="34" charset="0"/>
              </a:rPr>
              <a:t> juga sebagai application server.</a:t>
            </a:r>
          </a:p>
          <a:p>
            <a:pPr algn="just"/>
            <a:r>
              <a:rPr lang="en-US" sz="2000" b="1" dirty="0">
                <a:latin typeface="Aptos Display" panose="020B0004020202020204" pitchFamily="34" charset="0"/>
              </a:rPr>
              <a:t>Data Management Tier  </a:t>
            </a:r>
            <a:r>
              <a:rPr lang="en-US" sz="2000" dirty="0" err="1">
                <a:latin typeface="Aptos Display" panose="020B0004020202020204" pitchFamily="34" charset="0"/>
              </a:rPr>
              <a:t>bertugas</a:t>
            </a:r>
            <a:r>
              <a:rPr lang="en-US" sz="2000" dirty="0">
                <a:latin typeface="Aptos Display" panose="020B0004020202020204" pitchFamily="34" charset="0"/>
              </a:rPr>
              <a:t> untuk menyimpan dan </a:t>
            </a:r>
            <a:r>
              <a:rPr lang="en-US" sz="2000" dirty="0" err="1">
                <a:latin typeface="Aptos Display" panose="020B0004020202020204" pitchFamily="34" charset="0"/>
              </a:rPr>
              <a:t>mengelola</a:t>
            </a:r>
            <a:r>
              <a:rPr lang="en-US" sz="2000" dirty="0">
                <a:latin typeface="Aptos Display" panose="020B0004020202020204" pitchFamily="34" charset="0"/>
              </a:rPr>
              <a:t> data yang digunakan oleh aplikasi. Tier ini sering </a:t>
            </a:r>
            <a:r>
              <a:rPr lang="en-US" sz="2000" dirty="0" err="1">
                <a:latin typeface="Aptos Display" panose="020B0004020202020204" pitchFamily="34" charset="0"/>
              </a:rPr>
              <a:t>disebut</a:t>
            </a:r>
            <a:r>
              <a:rPr lang="en-US" sz="2000" dirty="0">
                <a:latin typeface="Aptos Display" panose="020B0004020202020204" pitchFamily="34" charset="0"/>
              </a:rPr>
              <a:t> juga sebagai database server.</a:t>
            </a:r>
          </a:p>
        </p:txBody>
      </p:sp>
      <p:pic>
        <p:nvPicPr>
          <p:cNvPr id="2050" name="Picture 2" descr="3-tier architecture | Download Scientific Diagram">
            <a:extLst>
              <a:ext uri="{FF2B5EF4-FFF2-40B4-BE49-F238E27FC236}">
                <a16:creationId xmlns:a16="http://schemas.microsoft.com/office/drawing/2014/main" id="{F3A5317B-8295-5A2A-0D79-17974745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1" y="1584440"/>
            <a:ext cx="5715759" cy="368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3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Berlin Sans FB" panose="020E0602020502020306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Display"/>
                <a:cs typeface="Calibri Light"/>
              </a:rPr>
              <a:t>Arsitektur Web</a:t>
            </a:r>
          </a:p>
          <a:p>
            <a:r>
              <a:rPr lang="en-US" dirty="0">
                <a:latin typeface="Aptos Display"/>
                <a:cs typeface="Calibri Light"/>
              </a:rPr>
              <a:t>Hypertext Markup Language (HTML)</a:t>
            </a:r>
          </a:p>
          <a:p>
            <a:r>
              <a:rPr lang="en-US" dirty="0">
                <a:latin typeface="Aptos Display"/>
                <a:cs typeface="Calibri Light"/>
              </a:rPr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29828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Web vs Desktop App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DB553D-590E-6C79-60EB-F039367F0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6728"/>
              </p:ext>
            </p:extLst>
          </p:nvPr>
        </p:nvGraphicFramePr>
        <p:xfrm>
          <a:off x="620661" y="1604307"/>
          <a:ext cx="10950677" cy="4020695"/>
        </p:xfrm>
        <a:graphic>
          <a:graphicData uri="http://schemas.openxmlformats.org/drawingml/2006/table">
            <a:tbl>
              <a:tblPr/>
              <a:tblGrid>
                <a:gridCol w="2219731">
                  <a:extLst>
                    <a:ext uri="{9D8B030D-6E8A-4147-A177-3AD203B41FA5}">
                      <a16:colId xmlns:a16="http://schemas.microsoft.com/office/drawing/2014/main" val="2224970464"/>
                    </a:ext>
                  </a:extLst>
                </a:gridCol>
                <a:gridCol w="4420966">
                  <a:extLst>
                    <a:ext uri="{9D8B030D-6E8A-4147-A177-3AD203B41FA5}">
                      <a16:colId xmlns:a16="http://schemas.microsoft.com/office/drawing/2014/main" val="4151281639"/>
                    </a:ext>
                  </a:extLst>
                </a:gridCol>
                <a:gridCol w="4309980">
                  <a:extLst>
                    <a:ext uri="{9D8B030D-6E8A-4147-A177-3AD203B41FA5}">
                      <a16:colId xmlns:a16="http://schemas.microsoft.com/office/drawing/2014/main" val="87696141"/>
                    </a:ext>
                  </a:extLst>
                </a:gridCol>
              </a:tblGrid>
              <a:tr h="232514">
                <a:tc>
                  <a:txBody>
                    <a:bodyPr/>
                    <a:lstStyle/>
                    <a:p>
                      <a:pPr fontAlgn="b"/>
                      <a:r>
                        <a:rPr lang="en-ID" sz="1600" b="1" dirty="0">
                          <a:effectLst/>
                          <a:latin typeface="Aptos Display" panose="020B0004020202020204" pitchFamily="34" charset="0"/>
                        </a:rPr>
                        <a:t>Fitur/</a:t>
                      </a:r>
                      <a:r>
                        <a:rPr lang="en-ID" sz="1600" b="1" dirty="0" err="1">
                          <a:effectLst/>
                          <a:latin typeface="Aptos Display" panose="020B0004020202020204" pitchFamily="34" charset="0"/>
                        </a:rPr>
                        <a:t>Aspek</a:t>
                      </a:r>
                      <a:endParaRPr lang="en-ID" sz="1600" b="1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D" sz="1600" b="1" dirty="0" err="1">
                          <a:effectLst/>
                          <a:latin typeface="Aptos Display" panose="020B0004020202020204" pitchFamily="34" charset="0"/>
                        </a:rPr>
                        <a:t>Aplikasi</a:t>
                      </a:r>
                      <a:r>
                        <a:rPr lang="en-ID" sz="1600" b="1" dirty="0">
                          <a:effectLst/>
                          <a:latin typeface="Aptos Display" panose="020B0004020202020204" pitchFamily="34" charset="0"/>
                        </a:rPr>
                        <a:t> Desktop</a:t>
                      </a:r>
                    </a:p>
                  </a:txBody>
                  <a:tcPr marL="33216" marR="33216" marT="16608" marB="166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D" sz="1600" b="1" dirty="0" err="1">
                          <a:effectLst/>
                          <a:latin typeface="Aptos Display" panose="020B0004020202020204" pitchFamily="34" charset="0"/>
                        </a:rPr>
                        <a:t>Aplikasi</a:t>
                      </a:r>
                      <a:r>
                        <a:rPr lang="en-ID" sz="1600" b="1" dirty="0">
                          <a:effectLst/>
                          <a:latin typeface="Aptos Display" panose="020B0004020202020204" pitchFamily="34" charset="0"/>
                        </a:rPr>
                        <a:t> Web</a:t>
                      </a:r>
                    </a:p>
                  </a:txBody>
                  <a:tcPr marL="33216" marR="33216" marT="16608" marB="166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7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Instalasi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di Client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Perlu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instalasi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pada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komputer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>
                          <a:effectLst/>
                          <a:latin typeface="Aptos Display" panose="020B0004020202020204" pitchFamily="34" charset="0"/>
                        </a:rPr>
                        <a:t>Tidak perlu instalasi di client, cukup browser web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98948"/>
                  </a:ext>
                </a:extLst>
              </a:tr>
              <a:tr h="319310">
                <a:tc>
                  <a:txBody>
                    <a:bodyPr/>
                    <a:lstStyle/>
                    <a:p>
                      <a:pPr fontAlgn="base"/>
                      <a:r>
                        <a:rPr lang="en-ID" sz="1600">
                          <a:effectLst/>
                          <a:latin typeface="Aptos Display" panose="020B0004020202020204" pitchFamily="34" charset="0"/>
                        </a:rPr>
                        <a:t>Perubahan Aplikasi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600" dirty="0">
                          <a:effectLst/>
                          <a:latin typeface="Aptos Display" panose="020B0004020202020204" pitchFamily="34" charset="0"/>
                        </a:rPr>
                        <a:t>Memerlukan reinstalasi di sisi client jika ada perubahan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effectLst/>
                          <a:latin typeface="Aptos Display" panose="020B0004020202020204" pitchFamily="34" charset="0"/>
                        </a:rPr>
                        <a:t>Perubahan hanya di sisi server, tidak di client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882545"/>
                  </a:ext>
                </a:extLst>
              </a:tr>
              <a:tr h="930057">
                <a:tc>
                  <a:txBody>
                    <a:bodyPr/>
                    <a:lstStyle/>
                    <a:p>
                      <a:pPr fontAlgn="base"/>
                      <a:r>
                        <a:rPr lang="en-ID" sz="1600">
                          <a:effectLst/>
                          <a:latin typeface="Aptos Display" panose="020B0004020202020204" pitchFamily="34" charset="0"/>
                        </a:rPr>
                        <a:t>Kecepatan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Pemrosesan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lebih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cepat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karena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dilakukan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di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sisi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client;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spesifikasi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client yang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bagus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diperlukan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Pemrosesan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tergantung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pada server;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spesifikasi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server yang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bagus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diperlukan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12663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Platform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Perlu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platform yang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sesuai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dengan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bahasa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yang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digunakan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Lebih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bebas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dalam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pemilihan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platform client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karena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berbasis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web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44128"/>
                  </a:ext>
                </a:extLst>
              </a:tr>
              <a:tr h="80820">
                <a:tc>
                  <a:txBody>
                    <a:bodyPr/>
                    <a:lstStyle/>
                    <a:p>
                      <a:pPr fontAlgn="base"/>
                      <a:r>
                        <a:rPr lang="en-ID" sz="1600">
                          <a:effectLst/>
                          <a:latin typeface="Aptos Display" panose="020B0004020202020204" pitchFamily="34" charset="0"/>
                        </a:rPr>
                        <a:t>Model Pemrograman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Biasanya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menggunakan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bahasa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pemrograman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khusus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Lebih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sering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menggunakan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bahasa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pemrograman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web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94665"/>
                  </a:ext>
                </a:extLst>
              </a:tr>
              <a:tr h="332163">
                <a:tc>
                  <a:txBody>
                    <a:bodyPr/>
                    <a:lstStyle/>
                    <a:p>
                      <a:pPr fontAlgn="base"/>
                      <a:r>
                        <a:rPr lang="en-ID" sz="1600">
                          <a:effectLst/>
                          <a:latin typeface="Aptos Display" panose="020B0004020202020204" pitchFamily="34" charset="0"/>
                        </a:rPr>
                        <a:t>Arsitektur Aplikasi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Umumnya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2-tier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Dapat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mengadopsi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3-tier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atau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n-tier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24630"/>
                  </a:ext>
                </a:extLst>
              </a:tr>
              <a:tr h="531461"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Keamanan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Relatif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lebih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aman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jika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digunakan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di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lingkungan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terkendali</a:t>
                      </a:r>
                      <a:endParaRPr lang="en-ID" sz="1600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Relatif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lebih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tidak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aman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jika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diakses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en-ID" sz="1600" dirty="0" err="1">
                          <a:effectLst/>
                          <a:latin typeface="Aptos Display" panose="020B0004020202020204" pitchFamily="34" charset="0"/>
                        </a:rPr>
                        <a:t>melalui</a:t>
                      </a:r>
                      <a:r>
                        <a:rPr lang="en-ID" sz="1600" dirty="0">
                          <a:effectLst/>
                          <a:latin typeface="Aptos Display" panose="020B0004020202020204" pitchFamily="34" charset="0"/>
                        </a:rPr>
                        <a:t> internet</a:t>
                      </a:r>
                    </a:p>
                  </a:txBody>
                  <a:tcPr marL="33216" marR="33216" marT="16608" marB="166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46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C344-510A-58B9-D3F8-72BEFF11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Hypertext Markup Language (HTML)</a:t>
            </a:r>
          </a:p>
        </p:txBody>
      </p:sp>
      <p:pic>
        <p:nvPicPr>
          <p:cNvPr id="9218" name="Picture 2" descr="How to Upload Files with HTML">
            <a:extLst>
              <a:ext uri="{FF2B5EF4-FFF2-40B4-BE49-F238E27FC236}">
                <a16:creationId xmlns:a16="http://schemas.microsoft.com/office/drawing/2014/main" id="{6B3D28E9-CE44-5C19-518F-A3EDE7F4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36" y="1479884"/>
            <a:ext cx="8430128" cy="42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Hypertext Markup Language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ptos Display" panose="020B0004020202020204" pitchFamily="34" charset="0"/>
              </a:rPr>
              <a:t>Hyper Text Markup Language (HTML)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suatu </a:t>
            </a:r>
            <a:r>
              <a:rPr lang="en-US" sz="2000" dirty="0" err="1">
                <a:latin typeface="Aptos Display" panose="020B0004020202020204" pitchFamily="34" charset="0"/>
              </a:rPr>
              <a:t>bahasa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dipergunakan</a:t>
            </a:r>
            <a:r>
              <a:rPr lang="en-US" sz="2000" dirty="0">
                <a:latin typeface="Aptos Display" panose="020B0004020202020204" pitchFamily="34" charset="0"/>
              </a:rPr>
              <a:t> untuk </a:t>
            </a:r>
            <a:r>
              <a:rPr lang="en-US" sz="2000" dirty="0" err="1">
                <a:latin typeface="Aptos Display" panose="020B0004020202020204" pitchFamily="34" charset="0"/>
              </a:rPr>
              <a:t>mendeskripsikan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HTML bukan </a:t>
            </a:r>
            <a:r>
              <a:rPr lang="en-US" sz="2000" dirty="0" err="1">
                <a:latin typeface="Aptos Display" panose="020B0004020202020204" pitchFamily="34" charset="0"/>
              </a:rPr>
              <a:t>merupakan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bahasa</a:t>
            </a:r>
            <a:r>
              <a:rPr lang="en-US" sz="2000" dirty="0">
                <a:latin typeface="Aptos Display" panose="020B0004020202020204" pitchFamily="34" charset="0"/>
              </a:rPr>
              <a:t> pemrograman, HTML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suatu markup language (</a:t>
            </a:r>
            <a:r>
              <a:rPr lang="en-US" sz="2000" dirty="0" err="1">
                <a:latin typeface="Aptos Display" panose="020B0004020202020204" pitchFamily="34" charset="0"/>
              </a:rPr>
              <a:t>bahasa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markah</a:t>
            </a:r>
            <a:r>
              <a:rPr lang="en-US" sz="2000" dirty="0">
                <a:latin typeface="Aptos Display" panose="020B0004020202020204" pitchFamily="34" charset="0"/>
              </a:rPr>
              <a:t>).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Suatu markup language berupa serangkaian markup tags.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HTML menggunakan markup tags untuk </a:t>
            </a:r>
            <a:r>
              <a:rPr lang="en-US" sz="2000" dirty="0" err="1">
                <a:latin typeface="Aptos Display" panose="020B0004020202020204" pitchFamily="34" charset="0"/>
              </a:rPr>
              <a:t>mendeskripsikan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HTML documents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dokumen HTML </a:t>
            </a:r>
            <a:r>
              <a:rPr lang="en-US" sz="2000" dirty="0" err="1">
                <a:latin typeface="Aptos Display" panose="020B0004020202020204" pitchFamily="34" charset="0"/>
              </a:rPr>
              <a:t>mendeskripsikan</a:t>
            </a:r>
            <a:r>
              <a:rPr lang="en-US" sz="2000" dirty="0">
                <a:latin typeface="Aptos Display" panose="020B0004020202020204" pitchFamily="34" charset="0"/>
              </a:rPr>
              <a:t> suatu web pages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HTML documents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HTML tags dan plain text.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HTML documents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dokumen HTML juga biasa </a:t>
            </a:r>
            <a:r>
              <a:rPr lang="en-US" sz="2000" dirty="0" err="1">
                <a:latin typeface="Aptos Display" panose="020B0004020202020204" pitchFamily="34" charset="0"/>
              </a:rPr>
              <a:t>disebut</a:t>
            </a:r>
            <a:r>
              <a:rPr lang="en-US" sz="2000" dirty="0">
                <a:latin typeface="Aptos Display" panose="020B0004020202020204" pitchFamily="34" charset="0"/>
              </a:rPr>
              <a:t> web pages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50178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Elemen</a:t>
            </a:r>
            <a:r>
              <a:rPr lang="en-US" sz="4000" dirty="0">
                <a:latin typeface="Berlin Sans FB" panose="020E0602020502020306" pitchFamily="34" charset="0"/>
              </a:rPr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867" y="2132938"/>
            <a:ext cx="5985933" cy="259212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yang dibutuhkan untuk membuat suatu dokumen HTML dinyatakan dengan tag &lt;html&gt;, &lt;head&gt;, dan &lt;body&gt; berikut tag-tag </a:t>
            </a:r>
            <a:r>
              <a:rPr lang="en-US" sz="2000" dirty="0" err="1">
                <a:latin typeface="Aptos Display" panose="020B0004020202020204" pitchFamily="34" charset="0"/>
              </a:rPr>
              <a:t>pasangannya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Setiap dokumen </a:t>
            </a:r>
            <a:r>
              <a:rPr lang="en-US" sz="2000" dirty="0" err="1">
                <a:latin typeface="Aptos Display" panose="020B0004020202020204" pitchFamily="34" charset="0"/>
              </a:rPr>
              <a:t>terdiri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atas</a:t>
            </a:r>
            <a:r>
              <a:rPr lang="en-US" sz="2000" dirty="0">
                <a:latin typeface="Aptos Display" panose="020B0004020202020204" pitchFamily="34" charset="0"/>
              </a:rPr>
              <a:t> tag head dan body.</a:t>
            </a:r>
          </a:p>
          <a:p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head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tentang dokumen tersebut, dan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body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teks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sebenarnya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tersusun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link, </a:t>
            </a:r>
            <a:r>
              <a:rPr lang="en-US" sz="2000" dirty="0" err="1">
                <a:latin typeface="Aptos Display" panose="020B0004020202020204" pitchFamily="34" charset="0"/>
              </a:rPr>
              <a:t>grafik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paragraf</a:t>
            </a:r>
            <a:r>
              <a:rPr lang="en-US" sz="2000" dirty="0">
                <a:latin typeface="Aptos Display" panose="020B0004020202020204" pitchFamily="34" charset="0"/>
              </a:rPr>
              <a:t> dan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A699-77C9-C30F-C3E4-B8374777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2938"/>
            <a:ext cx="4683655" cy="26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5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Elemen</a:t>
            </a:r>
            <a:r>
              <a:rPr lang="en-US" sz="4000" dirty="0">
                <a:latin typeface="Berlin Sans FB" panose="020E0602020502020306" pitchFamily="34" charset="0"/>
              </a:rPr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867" y="2132938"/>
            <a:ext cx="5985933" cy="259212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ptos Display" panose="020B0004020202020204" pitchFamily="34" charset="0"/>
              </a:rPr>
              <a:t>&lt;!DOCTYPE html&gt;: </a:t>
            </a:r>
            <a:r>
              <a:rPr lang="en-US" sz="1800" dirty="0" err="1">
                <a:latin typeface="Aptos Display" panose="020B0004020202020204" pitchFamily="34" charset="0"/>
              </a:rPr>
              <a:t>Deklarasi</a:t>
            </a:r>
            <a:r>
              <a:rPr lang="en-US" sz="1800" dirty="0">
                <a:latin typeface="Aptos Display" panose="020B0004020202020204" pitchFamily="34" charset="0"/>
              </a:rPr>
              <a:t> tipe dokumen HTML.</a:t>
            </a:r>
          </a:p>
          <a:p>
            <a:r>
              <a:rPr lang="en-US" sz="1800" dirty="0">
                <a:latin typeface="Aptos Display" panose="020B0004020202020204" pitchFamily="34" charset="0"/>
              </a:rPr>
              <a:t>&lt;html&gt;: </a:t>
            </a:r>
            <a:r>
              <a:rPr lang="en-US" sz="1800" dirty="0" err="1">
                <a:latin typeface="Aptos Display" panose="020B0004020202020204" pitchFamily="34" charset="0"/>
              </a:rPr>
              <a:t>Elemen</a:t>
            </a:r>
            <a:r>
              <a:rPr lang="en-US" sz="1800" dirty="0">
                <a:latin typeface="Aptos Display" panose="020B0004020202020204" pitchFamily="34" charset="0"/>
              </a:rPr>
              <a:t> root (</a:t>
            </a:r>
            <a:r>
              <a:rPr lang="en-US" sz="1800" dirty="0" err="1">
                <a:latin typeface="Aptos Display" panose="020B0004020202020204" pitchFamily="34" charset="0"/>
              </a:rPr>
              <a:t>akar</a:t>
            </a:r>
            <a:r>
              <a:rPr lang="en-US" sz="1800" dirty="0">
                <a:latin typeface="Aptos Display" panose="020B0004020202020204" pitchFamily="34" charset="0"/>
              </a:rPr>
              <a:t>) yang </a:t>
            </a:r>
            <a:r>
              <a:rPr lang="en-US" sz="1800" dirty="0" err="1">
                <a:latin typeface="Aptos Display" panose="020B0004020202020204" pitchFamily="34" charset="0"/>
              </a:rPr>
              <a:t>mengelilingi</a:t>
            </a:r>
            <a:r>
              <a:rPr lang="en-US" sz="1800" dirty="0">
                <a:latin typeface="Aptos Display" panose="020B0004020202020204" pitchFamily="34" charset="0"/>
              </a:rPr>
              <a:t> seluruh konten HTML.</a:t>
            </a:r>
          </a:p>
          <a:p>
            <a:r>
              <a:rPr lang="en-US" sz="1800" dirty="0">
                <a:latin typeface="Aptos Display" panose="020B0004020202020204" pitchFamily="34" charset="0"/>
              </a:rPr>
              <a:t>&lt;head&gt;: </a:t>
            </a:r>
            <a:r>
              <a:rPr lang="en-US" sz="1800" dirty="0" err="1">
                <a:latin typeface="Aptos Display" panose="020B0004020202020204" pitchFamily="34" charset="0"/>
              </a:rPr>
              <a:t>Bagian</a:t>
            </a:r>
            <a:r>
              <a:rPr lang="en-US" sz="1800" dirty="0">
                <a:latin typeface="Aptos Display" panose="020B0004020202020204" pitchFamily="34" charset="0"/>
              </a:rPr>
              <a:t> yang </a:t>
            </a:r>
            <a:r>
              <a:rPr lang="en-US" sz="1800" dirty="0" err="1">
                <a:latin typeface="Aptos Display" panose="020B0004020202020204" pitchFamily="34" charset="0"/>
              </a:rPr>
              <a:t>berisi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informasi</a:t>
            </a:r>
            <a:r>
              <a:rPr lang="en-US" sz="1800" dirty="0">
                <a:latin typeface="Aptos Display" panose="020B0004020202020204" pitchFamily="34" charset="0"/>
              </a:rPr>
              <a:t> tentang dokumen, seperti judul dan metadata.</a:t>
            </a:r>
          </a:p>
          <a:p>
            <a:r>
              <a:rPr lang="en-US" sz="1800" dirty="0">
                <a:latin typeface="Aptos Display" panose="020B0004020202020204" pitchFamily="34" charset="0"/>
              </a:rPr>
              <a:t>&lt;title&gt;: Judul </a:t>
            </a:r>
            <a:r>
              <a:rPr lang="en-US" sz="1800" dirty="0" err="1">
                <a:latin typeface="Aptos Display" panose="020B0004020202020204" pitchFamily="34" charset="0"/>
              </a:rPr>
              <a:t>halaman</a:t>
            </a:r>
            <a:r>
              <a:rPr lang="en-US" sz="1800" dirty="0">
                <a:latin typeface="Aptos Display" panose="020B0004020202020204" pitchFamily="34" charset="0"/>
              </a:rPr>
              <a:t> web yang </a:t>
            </a:r>
            <a:r>
              <a:rPr lang="en-US" sz="1800" dirty="0" err="1">
                <a:latin typeface="Aptos Display" panose="020B0004020202020204" pitchFamily="34" charset="0"/>
              </a:rPr>
              <a:t>akan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ditampilkan</a:t>
            </a:r>
            <a:r>
              <a:rPr lang="en-US" sz="1800" dirty="0">
                <a:latin typeface="Aptos Display" panose="020B0004020202020204" pitchFamily="34" charset="0"/>
              </a:rPr>
              <a:t> di </a:t>
            </a:r>
            <a:r>
              <a:rPr lang="en-US" sz="1800" dirty="0" err="1">
                <a:latin typeface="Aptos Display" panose="020B0004020202020204" pitchFamily="34" charset="0"/>
              </a:rPr>
              <a:t>bilah</a:t>
            </a:r>
            <a:r>
              <a:rPr lang="en-US" sz="1800" dirty="0">
                <a:latin typeface="Aptos Display" panose="020B0004020202020204" pitchFamily="34" charset="0"/>
              </a:rPr>
              <a:t> judul browser.</a:t>
            </a:r>
          </a:p>
          <a:p>
            <a:r>
              <a:rPr lang="en-US" sz="1800" dirty="0">
                <a:latin typeface="Aptos Display" panose="020B0004020202020204" pitchFamily="34" charset="0"/>
              </a:rPr>
              <a:t>&lt;body&gt;: </a:t>
            </a:r>
            <a:r>
              <a:rPr lang="en-US" sz="1800" dirty="0" err="1">
                <a:latin typeface="Aptos Display" panose="020B0004020202020204" pitchFamily="34" charset="0"/>
              </a:rPr>
              <a:t>Bagian</a:t>
            </a:r>
            <a:r>
              <a:rPr lang="en-US" sz="1800" dirty="0">
                <a:latin typeface="Aptos Display" panose="020B0004020202020204" pitchFamily="34" charset="0"/>
              </a:rPr>
              <a:t> yang </a:t>
            </a:r>
            <a:r>
              <a:rPr lang="en-US" sz="1800" dirty="0" err="1">
                <a:latin typeface="Aptos Display" panose="020B0004020202020204" pitchFamily="34" charset="0"/>
              </a:rPr>
              <a:t>berisi</a:t>
            </a:r>
            <a:r>
              <a:rPr lang="en-US" sz="1800" dirty="0">
                <a:latin typeface="Aptos Display" panose="020B0004020202020204" pitchFamily="34" charset="0"/>
              </a:rPr>
              <a:t> konten yang </a:t>
            </a:r>
            <a:r>
              <a:rPr lang="en-US" sz="1800" dirty="0" err="1">
                <a:latin typeface="Aptos Display" panose="020B0004020202020204" pitchFamily="34" charset="0"/>
              </a:rPr>
              <a:t>akan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ditampilkan</a:t>
            </a:r>
            <a:r>
              <a:rPr lang="en-US" sz="1800" dirty="0">
                <a:latin typeface="Aptos Display" panose="020B0004020202020204" pitchFamily="34" charset="0"/>
              </a:rPr>
              <a:t> di </a:t>
            </a:r>
            <a:r>
              <a:rPr lang="en-US" sz="1800" dirty="0" err="1">
                <a:latin typeface="Aptos Display" panose="020B0004020202020204" pitchFamily="34" charset="0"/>
              </a:rPr>
              <a:t>halaman</a:t>
            </a:r>
            <a:r>
              <a:rPr lang="en-US" sz="1800" dirty="0">
                <a:latin typeface="Aptos Display" panose="020B0004020202020204" pitchFamily="34" charset="0"/>
              </a:rPr>
              <a:t> web.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A699-77C9-C30F-C3E4-B8374777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2938"/>
            <a:ext cx="4683655" cy="26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62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Elemen</a:t>
            </a:r>
            <a:r>
              <a:rPr lang="en-US" sz="4000" dirty="0">
                <a:latin typeface="Berlin Sans FB" panose="020E0602020502020306" pitchFamily="34" charset="0"/>
              </a:rPr>
              <a:t> HTML</a:t>
            </a:r>
          </a:p>
        </p:txBody>
      </p:sp>
      <p:pic>
        <p:nvPicPr>
          <p:cNvPr id="7" name="Google Shape;390;p41">
            <a:extLst>
              <a:ext uri="{FF2B5EF4-FFF2-40B4-BE49-F238E27FC236}">
                <a16:creationId xmlns:a16="http://schemas.microsoft.com/office/drawing/2014/main" id="{80D879F8-E655-3386-D58D-4F17C02A5DE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597556"/>
            <a:ext cx="8391525" cy="434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1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Contoh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A699-77C9-C30F-C3E4-B8374777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45" y="2108359"/>
            <a:ext cx="4683655" cy="26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E9A2E38-1204-11C0-765C-6F31675DA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51" y="2108358"/>
            <a:ext cx="5448535" cy="2641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Contoh HTML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5E8C9E7-9860-4D03-ACAC-F202EA6D7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4" y="2007394"/>
            <a:ext cx="6174091" cy="2843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6D78AC1C-34BD-8B25-92FE-FDBD0452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91" y="2007393"/>
            <a:ext cx="4632325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72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Contoh HTML Form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C5BFD7D-AFE7-FBBC-3D87-7BD40CCD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0" y="1545974"/>
            <a:ext cx="5166060" cy="40777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B9DE4180-C2DE-3937-8466-555B591B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1" y="1545974"/>
            <a:ext cx="4519694" cy="407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31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C344-510A-58B9-D3F8-72BEFF11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Cascading Style Sheet</a:t>
            </a:r>
          </a:p>
        </p:txBody>
      </p:sp>
      <p:pic>
        <p:nvPicPr>
          <p:cNvPr id="47107" name="Content Placeholder 9">
            <a:extLst>
              <a:ext uri="{FF2B5EF4-FFF2-40B4-BE49-F238E27FC236}">
                <a16:creationId xmlns:a16="http://schemas.microsoft.com/office/drawing/2014/main" id="{D9C920B2-E42C-4AE5-691D-0E0D972879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9338" y="1884363"/>
            <a:ext cx="7731125" cy="3970337"/>
          </a:xfrm>
        </p:spPr>
      </p:pic>
    </p:spTree>
    <p:extLst>
      <p:ext uri="{BB962C8B-B14F-4D97-AF65-F5344CB8AC3E}">
        <p14:creationId xmlns:p14="http://schemas.microsoft.com/office/powerpoint/2010/main" val="362237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err="1">
                <a:latin typeface="Berlin Sans FB" panose="020E0602020502020306" pitchFamily="34" charset="0"/>
              </a:rPr>
              <a:t>Prasyrat</a:t>
            </a:r>
            <a:endParaRPr lang="en-US" sz="400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r>
              <a:rPr lang="en-US" sz="3200">
                <a:latin typeface="Aptos Display" panose="020B0004020202020204" pitchFamily="34" charset="0"/>
              </a:rPr>
              <a:t>Pemrograman Dasar</a:t>
            </a:r>
          </a:p>
          <a:p>
            <a:r>
              <a:rPr lang="en-US" sz="3200" err="1">
                <a:latin typeface="Aptos Display" panose="020B0004020202020204" pitchFamily="34" charset="0"/>
              </a:rPr>
              <a:t>Pemahaman</a:t>
            </a:r>
            <a:r>
              <a:rPr lang="en-US" sz="3200">
                <a:latin typeface="Aptos Display" panose="020B0004020202020204" pitchFamily="34" charset="0"/>
              </a:rPr>
              <a:t> Dasar Internet</a:t>
            </a:r>
          </a:p>
          <a:p>
            <a:r>
              <a:rPr lang="en-US" sz="3200">
                <a:latin typeface="Aptos Display" panose="020B0004020202020204" pitchFamily="34" charset="0"/>
              </a:rPr>
              <a:t>Arsitektur Komputer</a:t>
            </a:r>
          </a:p>
          <a:p>
            <a:endParaRPr lang="en-US" sz="320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CSS (Cascading Style Sheet)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Aturan untuk </a:t>
            </a:r>
            <a:r>
              <a:rPr lang="en-US" sz="2000" dirty="0" err="1">
                <a:latin typeface="Aptos Display" panose="020B0004020202020204" pitchFamily="34" charset="0"/>
              </a:rPr>
              <a:t>mengendalikan</a:t>
            </a:r>
            <a:r>
              <a:rPr lang="en-US" sz="2000" dirty="0">
                <a:latin typeface="Aptos Display" panose="020B0004020202020204" pitchFamily="34" charset="0"/>
              </a:rPr>
              <a:t> beberapa komponen dalam sebuah web </a:t>
            </a:r>
            <a:r>
              <a:rPr lang="en-US" sz="2000" dirty="0" err="1">
                <a:latin typeface="Aptos Display" panose="020B0004020202020204" pitchFamily="34" charset="0"/>
              </a:rPr>
              <a:t>sehingga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lebih terstruktur dan seragam. CSS bukan </a:t>
            </a:r>
            <a:r>
              <a:rPr lang="en-US" sz="2000" dirty="0" err="1">
                <a:latin typeface="Aptos Display" panose="020B0004020202020204" pitchFamily="34" charset="0"/>
              </a:rPr>
              <a:t>bahasa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pemograman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Pada </a:t>
            </a:r>
            <a:r>
              <a:rPr lang="en-US" sz="2000" dirty="0" err="1">
                <a:latin typeface="Aptos Display" panose="020B0004020202020204" pitchFamily="34" charset="0"/>
              </a:rPr>
              <a:t>umumnya</a:t>
            </a:r>
            <a:r>
              <a:rPr lang="en-US" sz="2000" dirty="0">
                <a:latin typeface="Aptos Display" panose="020B0004020202020204" pitchFamily="34" charset="0"/>
              </a:rPr>
              <a:t> CSS dipakai untuk </a:t>
            </a:r>
            <a:r>
              <a:rPr lang="en-US" sz="2000" dirty="0" err="1">
                <a:latin typeface="Aptos Display" panose="020B0004020202020204" pitchFamily="34" charset="0"/>
              </a:rPr>
              <a:t>memformat</a:t>
            </a:r>
            <a:r>
              <a:rPr lang="en-US" sz="2000" dirty="0">
                <a:latin typeface="Aptos Display" panose="020B0004020202020204" pitchFamily="34" charset="0"/>
              </a:rPr>
              <a:t> tampilan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yang dibuat dengan HTM, HTML dan XHTML.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CSS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bahasa</a:t>
            </a:r>
            <a:r>
              <a:rPr lang="en-US" sz="2000" dirty="0">
                <a:latin typeface="Aptos Display" panose="020B0004020202020204" pitchFamily="34" charset="0"/>
              </a:rPr>
              <a:t> style sheet yang digunakan untuk mengatur tampilan dokumen.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Untuk saat ini terdapat tiga versi CSS, yaitu CSS1, CSS2, dan CSS3.</a:t>
            </a:r>
          </a:p>
        </p:txBody>
      </p:sp>
    </p:spTree>
    <p:extLst>
      <p:ext uri="{BB962C8B-B14F-4D97-AF65-F5344CB8AC3E}">
        <p14:creationId xmlns:p14="http://schemas.microsoft.com/office/powerpoint/2010/main" val="356116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Kenapa Menggunakan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Aptos Display" panose="020B0004020202020204" pitchFamily="34" charset="0"/>
              </a:rPr>
              <a:t>Css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dipergunakan</a:t>
            </a:r>
            <a:r>
              <a:rPr lang="en-US" sz="2000" dirty="0">
                <a:latin typeface="Aptos Display" panose="020B0004020202020204" pitchFamily="34" charset="0"/>
              </a:rPr>
              <a:t> untuk </a:t>
            </a:r>
            <a:r>
              <a:rPr lang="en-US" sz="2000" dirty="0" err="1">
                <a:latin typeface="Aptos Display" panose="020B0004020202020204" pitchFamily="34" charset="0"/>
              </a:rPr>
              <a:t>mendefinisikan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</a:t>
            </a:r>
            <a:r>
              <a:rPr lang="en-US" sz="2000" dirty="0" err="1">
                <a:latin typeface="Aptos Display" panose="020B0004020202020204" pitchFamily="34" charset="0"/>
              </a:rPr>
              <a:t>kita</a:t>
            </a:r>
            <a:r>
              <a:rPr lang="en-US" sz="2000" dirty="0">
                <a:latin typeface="Aptos Display" panose="020B0004020202020204" pitchFamily="34" charset="0"/>
              </a:rPr>
              <a:t>, termasuk </a:t>
            </a:r>
            <a:r>
              <a:rPr lang="en-US" sz="2000" dirty="0" err="1">
                <a:latin typeface="Aptos Display" panose="020B0004020202020204" pitchFamily="34" charset="0"/>
              </a:rPr>
              <a:t>desain</a:t>
            </a:r>
            <a:r>
              <a:rPr lang="en-US" sz="2000" dirty="0">
                <a:latin typeface="Aptos Display" panose="020B0004020202020204" pitchFamily="34" charset="0"/>
              </a:rPr>
              <a:t>, layout dan </a:t>
            </a:r>
            <a:r>
              <a:rPr lang="en-US" sz="2000" dirty="0" err="1">
                <a:latin typeface="Aptos Display" panose="020B0004020202020204" pitchFamily="34" charset="0"/>
              </a:rPr>
              <a:t>variasi</a:t>
            </a:r>
            <a:r>
              <a:rPr lang="en-US" sz="2000" dirty="0">
                <a:latin typeface="Aptos Display" panose="020B0004020202020204" pitchFamily="34" charset="0"/>
              </a:rPr>
              <a:t> untuk menampilkan di </a:t>
            </a:r>
            <a:r>
              <a:rPr lang="en-US" sz="2000" dirty="0" err="1">
                <a:latin typeface="Aptos Display" panose="020B0004020202020204" pitchFamily="34" charset="0"/>
              </a:rPr>
              <a:t>perangkat</a:t>
            </a:r>
            <a:r>
              <a:rPr lang="en-US" sz="2000" dirty="0">
                <a:latin typeface="Aptos Display" panose="020B0004020202020204" pitchFamily="34" charset="0"/>
              </a:rPr>
              <a:t> dan ukuran layer yang </a:t>
            </a:r>
            <a:r>
              <a:rPr lang="en-US" sz="2000" dirty="0" err="1">
                <a:latin typeface="Aptos Display" panose="020B0004020202020204" pitchFamily="34" charset="0"/>
              </a:rPr>
              <a:t>berbeda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692157E-64C3-DB4A-53B0-A495F499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2534904"/>
            <a:ext cx="8994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79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Sejarah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HTML tidak pernah </a:t>
            </a:r>
            <a:r>
              <a:rPr lang="en-US" sz="2000" dirty="0" err="1">
                <a:latin typeface="Aptos Display" panose="020B0004020202020204" pitchFamily="34" charset="0"/>
              </a:rPr>
              <a:t>ditujukan</a:t>
            </a:r>
            <a:r>
              <a:rPr lang="en-US" sz="2000" dirty="0">
                <a:latin typeface="Aptos Display" panose="020B0004020202020204" pitchFamily="34" charset="0"/>
              </a:rPr>
              <a:t> untuk </a:t>
            </a:r>
            <a:r>
              <a:rPr lang="en-US" sz="2000" dirty="0" err="1">
                <a:latin typeface="Aptos Display" panose="020B0004020202020204" pitchFamily="34" charset="0"/>
              </a:rPr>
              <a:t>mempergunakan</a:t>
            </a:r>
            <a:r>
              <a:rPr lang="en-US" sz="2000" dirty="0">
                <a:latin typeface="Aptos Display" panose="020B0004020202020204" pitchFamily="34" charset="0"/>
              </a:rPr>
              <a:t> Tag sebagai </a:t>
            </a:r>
            <a:r>
              <a:rPr lang="en-US" sz="2000" dirty="0" err="1">
                <a:latin typeface="Aptos Display" panose="020B0004020202020204" pitchFamily="34" charset="0"/>
              </a:rPr>
              <a:t>alat</a:t>
            </a:r>
            <a:r>
              <a:rPr lang="en-US" sz="2000" dirty="0">
                <a:latin typeface="Aptos Display" panose="020B0004020202020204" pitchFamily="34" charset="0"/>
              </a:rPr>
              <a:t> untuk </a:t>
            </a:r>
            <a:r>
              <a:rPr lang="en-US" sz="2000" dirty="0" err="1">
                <a:latin typeface="Aptos Display" panose="020B0004020202020204" pitchFamily="34" charset="0"/>
              </a:rPr>
              <a:t>melakukan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desain</a:t>
            </a:r>
            <a:r>
              <a:rPr lang="en-US" sz="2000" dirty="0">
                <a:latin typeface="Aptos Display" panose="020B0004020202020204" pitchFamily="34" charset="0"/>
              </a:rPr>
              <a:t> di web. HTML dibuat untuk </a:t>
            </a:r>
            <a:r>
              <a:rPr lang="en-US" sz="2000" dirty="0" err="1">
                <a:latin typeface="Aptos Display" panose="020B0004020202020204" pitchFamily="34" charset="0"/>
              </a:rPr>
              <a:t>mendeskripsikan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seperti :</a:t>
            </a: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Ketika tags seperti &lt;font&gt; dan </a:t>
            </a:r>
            <a:r>
              <a:rPr lang="en-US" sz="2000" dirty="0" err="1">
                <a:latin typeface="Aptos Display" panose="020B0004020202020204" pitchFamily="34" charset="0"/>
              </a:rPr>
              <a:t>atribut</a:t>
            </a:r>
            <a:r>
              <a:rPr lang="en-US" sz="2000" dirty="0">
                <a:latin typeface="Aptos Display" panose="020B0004020202020204" pitchFamily="34" charset="0"/>
              </a:rPr>
              <a:t> warna (color) </a:t>
            </a:r>
            <a:r>
              <a:rPr lang="en-US" sz="2000" dirty="0" err="1">
                <a:latin typeface="Aptos Display" panose="020B0004020202020204" pitchFamily="34" charset="0"/>
              </a:rPr>
              <a:t>diterapkan</a:t>
            </a:r>
            <a:r>
              <a:rPr lang="en-US" sz="2000" dirty="0">
                <a:latin typeface="Aptos Display" panose="020B0004020202020204" pitchFamily="34" charset="0"/>
              </a:rPr>
              <a:t> di HTML 3.2, </a:t>
            </a:r>
            <a:r>
              <a:rPr lang="en-US" sz="2000" dirty="0" err="1">
                <a:latin typeface="Aptos Display" panose="020B0004020202020204" pitchFamily="34" charset="0"/>
              </a:rPr>
              <a:t>hal</a:t>
            </a:r>
            <a:r>
              <a:rPr lang="en-US" sz="2000" dirty="0">
                <a:latin typeface="Aptos Display" panose="020B0004020202020204" pitchFamily="34" charset="0"/>
              </a:rPr>
              <a:t> ini </a:t>
            </a:r>
            <a:r>
              <a:rPr lang="en-US" sz="2000" dirty="0" err="1">
                <a:latin typeface="Aptos Display" panose="020B0004020202020204" pitchFamily="34" charset="0"/>
              </a:rPr>
              <a:t>menimbulkan</a:t>
            </a:r>
            <a:r>
              <a:rPr lang="en-US" sz="2000" dirty="0">
                <a:latin typeface="Aptos Display" panose="020B0004020202020204" pitchFamily="34" charset="0"/>
              </a:rPr>
              <a:t> masalah bagi para </a:t>
            </a:r>
            <a:r>
              <a:rPr lang="en-US" sz="2000" dirty="0" err="1">
                <a:latin typeface="Aptos Display" panose="020B0004020202020204" pitchFamily="34" charset="0"/>
              </a:rPr>
              <a:t>pengembang</a:t>
            </a:r>
            <a:r>
              <a:rPr lang="en-US" sz="2000" dirty="0">
                <a:latin typeface="Aptos Display" panose="020B0004020202020204" pitchFamily="34" charset="0"/>
              </a:rPr>
              <a:t> web. Pengembangan web dalam </a:t>
            </a:r>
            <a:r>
              <a:rPr lang="en-US" sz="2000" dirty="0" err="1">
                <a:latin typeface="Aptos Display" panose="020B0004020202020204" pitchFamily="34" charset="0"/>
              </a:rPr>
              <a:t>skala</a:t>
            </a:r>
            <a:r>
              <a:rPr lang="en-US" sz="2000" dirty="0">
                <a:latin typeface="Aptos Display" panose="020B0004020202020204" pitchFamily="34" charset="0"/>
              </a:rPr>
              <a:t> besar, </a:t>
            </a:r>
            <a:r>
              <a:rPr lang="en-US" sz="2000" dirty="0" err="1">
                <a:latin typeface="Aptos Display" panose="020B0004020202020204" pitchFamily="34" charset="0"/>
              </a:rPr>
              <a:t>dimana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fonts dan warna (color) </a:t>
            </a:r>
            <a:r>
              <a:rPr lang="en-US" sz="2000" dirty="0" err="1">
                <a:latin typeface="Aptos Display" panose="020B0004020202020204" pitchFamily="34" charset="0"/>
              </a:rPr>
              <a:t>ditambahkan</a:t>
            </a:r>
            <a:r>
              <a:rPr lang="en-US" sz="2000" dirty="0">
                <a:latin typeface="Aptos Display" panose="020B0004020202020204" pitchFamily="34" charset="0"/>
              </a:rPr>
              <a:t> dalam setiap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menyebabkan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</a:t>
            </a:r>
            <a:r>
              <a:rPr lang="en-US" sz="2000" dirty="0">
                <a:latin typeface="Aptos Display" panose="020B0004020202020204" pitchFamily="34" charset="0"/>
              </a:rPr>
              <a:t> ini </a:t>
            </a:r>
            <a:r>
              <a:rPr lang="en-US" sz="2000" dirty="0" err="1">
                <a:latin typeface="Aptos Display" panose="020B0004020202020204" pitchFamily="34" charset="0"/>
              </a:rPr>
              <a:t>menjadi</a:t>
            </a:r>
            <a:r>
              <a:rPr lang="en-US" sz="2000" dirty="0">
                <a:latin typeface="Aptos Display" panose="020B0004020202020204" pitchFamily="34" charset="0"/>
              </a:rPr>
              <a:t> lama dan mahal.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Solusi </a:t>
            </a:r>
            <a:r>
              <a:rPr lang="en-US" sz="2000" dirty="0" err="1">
                <a:latin typeface="Aptos Display" panose="020B0004020202020204" pitchFamily="34" charset="0"/>
              </a:rPr>
              <a:t>atas</a:t>
            </a:r>
            <a:r>
              <a:rPr lang="en-US" sz="2000" dirty="0">
                <a:latin typeface="Aptos Display" panose="020B0004020202020204" pitchFamily="34" charset="0"/>
              </a:rPr>
              <a:t> permasalahan tersebut, World Wide Web Consortium (W3C) </a:t>
            </a:r>
            <a:r>
              <a:rPr lang="en-US" sz="2000" dirty="0" err="1">
                <a:latin typeface="Aptos Display" panose="020B0004020202020204" pitchFamily="34" charset="0"/>
              </a:rPr>
              <a:t>memperkenalkan</a:t>
            </a:r>
            <a:r>
              <a:rPr lang="en-US" sz="2000" dirty="0">
                <a:latin typeface="Aptos Display" panose="020B0004020202020204" pitchFamily="34" charset="0"/>
              </a:rPr>
              <a:t> CSS. CSS </a:t>
            </a:r>
            <a:r>
              <a:rPr lang="en-US" sz="2000" dirty="0" err="1">
                <a:latin typeface="Aptos Display" panose="020B0004020202020204" pitchFamily="34" charset="0"/>
              </a:rPr>
              <a:t>menghilangkan</a:t>
            </a:r>
            <a:r>
              <a:rPr lang="en-US" sz="2000" dirty="0">
                <a:latin typeface="Aptos Display" panose="020B0004020202020204" pitchFamily="34" charset="0"/>
              </a:rPr>
              <a:t> Style formatting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HTML.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2BF33-4C41-E428-7AB3-AC7CF8130F17}"/>
              </a:ext>
            </a:extLst>
          </p:cNvPr>
          <p:cNvSpPr txBox="1"/>
          <p:nvPr/>
        </p:nvSpPr>
        <p:spPr>
          <a:xfrm>
            <a:off x="1189704" y="2409250"/>
            <a:ext cx="2792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ptos Display" panose="020B0004020202020204" pitchFamily="34" charset="0"/>
              </a:rPr>
              <a:t>&lt;h1&gt;This is a heading&lt;/h1&gt;</a:t>
            </a:r>
          </a:p>
          <a:p>
            <a:pPr marL="0" indent="0" algn="just">
              <a:buNone/>
            </a:pPr>
            <a:r>
              <a:rPr lang="en-US" sz="1800" dirty="0">
                <a:latin typeface="Aptos Display" panose="020B0004020202020204" pitchFamily="34" charset="0"/>
              </a:rPr>
              <a:t>&lt;p&gt;This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403938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579" y="1942654"/>
            <a:ext cx="6942221" cy="297269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Selector </a:t>
            </a:r>
            <a:r>
              <a:rPr lang="en-US" sz="2000" dirty="0" err="1">
                <a:latin typeface="Aptos Display" panose="020B0004020202020204" pitchFamily="34" charset="0"/>
              </a:rPr>
              <a:t>menunjuk</a:t>
            </a:r>
            <a:r>
              <a:rPr lang="en-US" sz="2000" dirty="0">
                <a:latin typeface="Aptos Display" panose="020B0004020202020204" pitchFamily="34" charset="0"/>
              </a:rPr>
              <a:t> ke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HTML yang ingin </a:t>
            </a:r>
            <a:r>
              <a:rPr lang="en-US" sz="2000" dirty="0" err="1">
                <a:latin typeface="Aptos Display" panose="020B0004020202020204" pitchFamily="34" charset="0"/>
              </a:rPr>
              <a:t>diberikan</a:t>
            </a:r>
            <a:r>
              <a:rPr lang="en-US" sz="2000" dirty="0">
                <a:latin typeface="Aptos Display" panose="020B0004020202020204" pitchFamily="34" charset="0"/>
              </a:rPr>
              <a:t> style / diubah style tampilannya. </a:t>
            </a:r>
            <a:r>
              <a:rPr lang="en-US" sz="2000" dirty="0" err="1">
                <a:latin typeface="Aptos Display" panose="020B0004020202020204" pitchFamily="34" charset="0"/>
              </a:rPr>
              <a:t>Sedangkan</a:t>
            </a:r>
            <a:r>
              <a:rPr lang="en-US" sz="2000" dirty="0">
                <a:latin typeface="Aptos Display" panose="020B0004020202020204" pitchFamily="34" charset="0"/>
              </a:rPr>
              <a:t> declaration block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satu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lebih </a:t>
            </a:r>
            <a:r>
              <a:rPr lang="en-US" sz="2000" dirty="0" err="1">
                <a:latin typeface="Aptos Display" panose="020B0004020202020204" pitchFamily="34" charset="0"/>
              </a:rPr>
              <a:t>deklarasi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dipisahkan</a:t>
            </a:r>
            <a:r>
              <a:rPr lang="en-US" sz="2000" dirty="0">
                <a:latin typeface="Aptos Display" panose="020B0004020202020204" pitchFamily="34" charset="0"/>
              </a:rPr>
              <a:t> oleh </a:t>
            </a:r>
            <a:r>
              <a:rPr lang="en-US" sz="2000" dirty="0" err="1">
                <a:latin typeface="Aptos Display" panose="020B0004020202020204" pitchFamily="34" charset="0"/>
              </a:rPr>
              <a:t>titik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koma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Setiap </a:t>
            </a:r>
            <a:r>
              <a:rPr lang="en-US" sz="2000" dirty="0" err="1">
                <a:latin typeface="Aptos Display" panose="020B0004020202020204" pitchFamily="34" charset="0"/>
              </a:rPr>
              <a:t>deklarasi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menyertakan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nama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properti</a:t>
            </a:r>
            <a:r>
              <a:rPr lang="en-US" sz="2000" dirty="0">
                <a:latin typeface="Aptos Display" panose="020B0004020202020204" pitchFamily="34" charset="0"/>
              </a:rPr>
              <a:t> CSS dan </a:t>
            </a:r>
            <a:r>
              <a:rPr lang="en-US" sz="2000" dirty="0" err="1">
                <a:latin typeface="Aptos Display" panose="020B0004020202020204" pitchFamily="34" charset="0"/>
              </a:rPr>
              <a:t>nilai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dipisahkan</a:t>
            </a:r>
            <a:r>
              <a:rPr lang="en-US" sz="2000" dirty="0">
                <a:latin typeface="Aptos Display" panose="020B0004020202020204" pitchFamily="34" charset="0"/>
              </a:rPr>
              <a:t> oleh </a:t>
            </a:r>
            <a:r>
              <a:rPr lang="en-US" sz="2000" dirty="0" err="1">
                <a:latin typeface="Aptos Display" panose="020B0004020202020204" pitchFamily="34" charset="0"/>
              </a:rPr>
              <a:t>titik</a:t>
            </a:r>
            <a:r>
              <a:rPr lang="en-US" sz="2000" dirty="0">
                <a:latin typeface="Aptos Display" panose="020B0004020202020204" pitchFamily="34" charset="0"/>
              </a:rPr>
              <a:t> dua.</a:t>
            </a:r>
          </a:p>
          <a:p>
            <a:pPr algn="just"/>
            <a:r>
              <a:rPr lang="en-US" sz="2000" dirty="0" err="1">
                <a:latin typeface="Aptos Display" panose="020B0004020202020204" pitchFamily="34" charset="0"/>
              </a:rPr>
              <a:t>Deklarasi</a:t>
            </a:r>
            <a:r>
              <a:rPr lang="en-US" sz="2000" dirty="0">
                <a:latin typeface="Aptos Display" panose="020B0004020202020204" pitchFamily="34" charset="0"/>
              </a:rPr>
              <a:t> beberapa CSS </a:t>
            </a:r>
            <a:r>
              <a:rPr lang="en-US" sz="2000" dirty="0" err="1">
                <a:latin typeface="Aptos Display" panose="020B0004020202020204" pitchFamily="34" charset="0"/>
              </a:rPr>
              <a:t>dipisahkan</a:t>
            </a:r>
            <a:r>
              <a:rPr lang="en-US" sz="2000" dirty="0">
                <a:latin typeface="Aptos Display" panose="020B0004020202020204" pitchFamily="34" charset="0"/>
              </a:rPr>
              <a:t> dengan </a:t>
            </a:r>
            <a:r>
              <a:rPr lang="en-US" sz="2000" dirty="0" err="1">
                <a:latin typeface="Aptos Display" panose="020B0004020202020204" pitchFamily="34" charset="0"/>
              </a:rPr>
              <a:t>titik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koma</a:t>
            </a:r>
            <a:r>
              <a:rPr lang="en-US" sz="2000" dirty="0">
                <a:latin typeface="Aptos Display" panose="020B0004020202020204" pitchFamily="34" charset="0"/>
              </a:rPr>
              <a:t>, dan </a:t>
            </a:r>
            <a:r>
              <a:rPr lang="en-US" sz="2000" dirty="0" err="1">
                <a:latin typeface="Aptos Display" panose="020B0004020202020204" pitchFamily="34" charset="0"/>
              </a:rPr>
              <a:t>blok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deklarasi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dikelilingi</a:t>
            </a:r>
            <a:r>
              <a:rPr lang="en-US" sz="2000" dirty="0">
                <a:latin typeface="Aptos Display" panose="020B0004020202020204" pitchFamily="34" charset="0"/>
              </a:rPr>
              <a:t> oleh </a:t>
            </a:r>
            <a:r>
              <a:rPr lang="en-US" sz="2000" dirty="0" err="1">
                <a:latin typeface="Aptos Display" panose="020B0004020202020204" pitchFamily="34" charset="0"/>
              </a:rPr>
              <a:t>kurung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kurawal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Selector digunakan untuk menentukan target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HTML yang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diatur style-</a:t>
            </a:r>
            <a:r>
              <a:rPr lang="en-US" sz="2000" dirty="0" err="1">
                <a:latin typeface="Aptos Display" panose="020B0004020202020204" pitchFamily="34" charset="0"/>
              </a:rPr>
              <a:t>nya</a:t>
            </a:r>
            <a:endParaRPr lang="en-US" sz="2000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FD18A-1C64-4728-94DA-19A96BAA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688"/>
            <a:ext cx="2926027" cy="13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Contoh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Dalam contoh ini semua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&lt;p&gt;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diratakan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tengah</a:t>
            </a:r>
            <a:r>
              <a:rPr lang="en-US" sz="2000" dirty="0">
                <a:latin typeface="Aptos Display" panose="020B0004020202020204" pitchFamily="34" charset="0"/>
              </a:rPr>
              <a:t>, dengan warna </a:t>
            </a:r>
            <a:r>
              <a:rPr lang="en-US" sz="2000" dirty="0" err="1">
                <a:latin typeface="Aptos Display" panose="020B0004020202020204" pitchFamily="34" charset="0"/>
              </a:rPr>
              <a:t>teks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merah</a:t>
            </a:r>
            <a:r>
              <a:rPr lang="en-US" sz="2000" dirty="0">
                <a:latin typeface="Aptos Display" panose="020B00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Penjelasan Contoh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9CE72-FF32-2612-9C7E-041527819787}"/>
              </a:ext>
            </a:extLst>
          </p:cNvPr>
          <p:cNvSpPr txBox="1"/>
          <p:nvPr/>
        </p:nvSpPr>
        <p:spPr>
          <a:xfrm>
            <a:off x="1120876" y="2068678"/>
            <a:ext cx="6096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  <a:defRPr/>
            </a:pPr>
            <a:r>
              <a:rPr lang="id-ID" sz="1800" dirty="0">
                <a:solidFill>
                  <a:srgbClr val="A52A2A"/>
                </a:solidFill>
                <a:ea typeface="Calibri" panose="020F0502020204030204" pitchFamily="34" charset="0"/>
              </a:rPr>
              <a:t>p </a:t>
            </a: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  <a:br>
              <a:rPr lang="id-ID" sz="1800" dirty="0">
                <a:solidFill>
                  <a:srgbClr val="FF0000"/>
                </a:solidFill>
                <a:ea typeface="Calibri" panose="020F0502020204030204" pitchFamily="34" charset="0"/>
              </a:rPr>
            </a:br>
            <a:r>
              <a:rPr lang="id-ID" sz="1800" dirty="0">
                <a:solidFill>
                  <a:srgbClr val="FF0000"/>
                </a:solidFill>
                <a:ea typeface="Calibri" panose="020F0502020204030204" pitchFamily="34" charset="0"/>
              </a:rPr>
              <a:t>  color</a:t>
            </a: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ea typeface="Calibri" panose="020F0502020204030204" pitchFamily="34" charset="0"/>
              </a:rPr>
              <a:t> red</a:t>
            </a: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br>
              <a:rPr lang="id-ID" sz="1800" dirty="0">
                <a:solidFill>
                  <a:srgbClr val="FF0000"/>
                </a:solidFill>
                <a:ea typeface="Calibri" panose="020F0502020204030204" pitchFamily="34" charset="0"/>
              </a:rPr>
            </a:br>
            <a:r>
              <a:rPr lang="id-ID" sz="1800" dirty="0">
                <a:solidFill>
                  <a:srgbClr val="FF0000"/>
                </a:solidFill>
                <a:ea typeface="Calibri" panose="020F0502020204030204" pitchFamily="34" charset="0"/>
              </a:rPr>
              <a:t>  text-align</a:t>
            </a: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:</a:t>
            </a:r>
            <a:r>
              <a:rPr lang="id-ID" sz="1800" dirty="0">
                <a:solidFill>
                  <a:srgbClr val="0000CD"/>
                </a:solidFill>
                <a:ea typeface="Calibri" panose="020F0502020204030204" pitchFamily="34" charset="0"/>
              </a:rPr>
              <a:t> center</a:t>
            </a: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br>
              <a:rPr lang="id-ID" sz="1800" dirty="0">
                <a:solidFill>
                  <a:srgbClr val="FF0000"/>
                </a:solidFill>
                <a:ea typeface="Calibri" panose="020F0502020204030204" pitchFamily="34" charset="0"/>
              </a:rPr>
            </a:br>
            <a:r>
              <a:rPr lang="id-ID" sz="1800" dirty="0">
                <a:solidFill>
                  <a:srgbClr val="000000"/>
                </a:solidFill>
                <a:ea typeface="Calibri" panose="020F0502020204030204" pitchFamily="34" charset="0"/>
              </a:rPr>
              <a:t>}</a:t>
            </a:r>
            <a:endParaRPr lang="en-ID" sz="1800" dirty="0"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0BF4-7FF5-BF3F-3EE7-A4AFCBD3B7AD}"/>
              </a:ext>
            </a:extLst>
          </p:cNvPr>
          <p:cNvSpPr txBox="1"/>
          <p:nvPr/>
        </p:nvSpPr>
        <p:spPr>
          <a:xfrm>
            <a:off x="1120876" y="3711310"/>
            <a:ext cx="10232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Aptos Display" panose="020B0004020202020204" pitchFamily="34" charset="0"/>
              </a:rPr>
              <a:t>“p” </a:t>
            </a:r>
            <a:r>
              <a:rPr lang="en-US" sz="1800" dirty="0" err="1">
                <a:latin typeface="Aptos Display" panose="020B0004020202020204" pitchFamily="34" charset="0"/>
              </a:rPr>
              <a:t>adalah</a:t>
            </a:r>
            <a:r>
              <a:rPr lang="en-US" sz="1800" dirty="0">
                <a:latin typeface="Aptos Display" panose="020B0004020202020204" pitchFamily="34" charset="0"/>
              </a:rPr>
              <a:t> selector dalam CSS (</a:t>
            </a:r>
            <a:r>
              <a:rPr lang="en-US" sz="1800" dirty="0" err="1">
                <a:latin typeface="Aptos Display" panose="020B0004020202020204" pitchFamily="34" charset="0"/>
              </a:rPr>
              <a:t>menunjuk</a:t>
            </a:r>
            <a:r>
              <a:rPr lang="en-US" sz="1800" dirty="0">
                <a:latin typeface="Aptos Display" panose="020B0004020202020204" pitchFamily="34" charset="0"/>
              </a:rPr>
              <a:t> ke </a:t>
            </a:r>
            <a:r>
              <a:rPr lang="en-US" sz="1800" dirty="0" err="1">
                <a:latin typeface="Aptos Display" panose="020B0004020202020204" pitchFamily="34" charset="0"/>
              </a:rPr>
              <a:t>elemen</a:t>
            </a:r>
            <a:r>
              <a:rPr lang="en-US" sz="1800" dirty="0">
                <a:latin typeface="Aptos Display" panose="020B0004020202020204" pitchFamily="34" charset="0"/>
              </a:rPr>
              <a:t> HTML yang ingin </a:t>
            </a:r>
            <a:r>
              <a:rPr lang="en-US" sz="1800" dirty="0" err="1">
                <a:latin typeface="Aptos Display" panose="020B0004020202020204" pitchFamily="34" charset="0"/>
              </a:rPr>
              <a:t>diberikan</a:t>
            </a:r>
            <a:r>
              <a:rPr lang="en-US" sz="1800" dirty="0">
                <a:latin typeface="Aptos Display" panose="020B0004020202020204" pitchFamily="34" charset="0"/>
              </a:rPr>
              <a:t> style CSS: &lt;p&gt;).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Aptos Display" panose="020B0004020202020204" pitchFamily="34" charset="0"/>
              </a:rPr>
              <a:t>“color” </a:t>
            </a:r>
            <a:r>
              <a:rPr lang="en-US" sz="1800" dirty="0" err="1">
                <a:latin typeface="Aptos Display" panose="020B0004020202020204" pitchFamily="34" charset="0"/>
              </a:rPr>
              <a:t>adalah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properti</a:t>
            </a:r>
            <a:r>
              <a:rPr lang="en-US" sz="1800" dirty="0">
                <a:latin typeface="Aptos Display" panose="020B0004020202020204" pitchFamily="34" charset="0"/>
              </a:rPr>
              <a:t>, dan “red “</a:t>
            </a:r>
            <a:r>
              <a:rPr lang="en-US" sz="1800" dirty="0" err="1">
                <a:latin typeface="Aptos Display" panose="020B0004020202020204" pitchFamily="34" charset="0"/>
              </a:rPr>
              <a:t>adalah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nilai</a:t>
            </a:r>
            <a:r>
              <a:rPr lang="en-US" sz="1800" dirty="0">
                <a:latin typeface="Aptos Display" panose="020B0004020202020204" pitchFamily="34" charset="0"/>
              </a:rPr>
              <a:t> property</a:t>
            </a:r>
            <a:endParaRPr lang="en-US" dirty="0">
              <a:latin typeface="Aptos Display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Aptos Display" panose="020B0004020202020204" pitchFamily="34" charset="0"/>
              </a:rPr>
              <a:t>“text-align” </a:t>
            </a:r>
            <a:r>
              <a:rPr lang="en-US" sz="1800" dirty="0" err="1">
                <a:latin typeface="Aptos Display" panose="020B0004020202020204" pitchFamily="34" charset="0"/>
              </a:rPr>
              <a:t>adalah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properti</a:t>
            </a:r>
            <a:r>
              <a:rPr lang="en-US" sz="1800" dirty="0">
                <a:latin typeface="Aptos Display" panose="020B0004020202020204" pitchFamily="34" charset="0"/>
              </a:rPr>
              <a:t>, dan center </a:t>
            </a:r>
            <a:r>
              <a:rPr lang="en-US" sz="1800" dirty="0" err="1">
                <a:latin typeface="Aptos Display" panose="020B0004020202020204" pitchFamily="34" charset="0"/>
              </a:rPr>
              <a:t>adalah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nilai</a:t>
            </a:r>
            <a:r>
              <a:rPr lang="en-US" sz="1800" dirty="0">
                <a:latin typeface="Aptos Display" panose="020B0004020202020204" pitchFamily="34" charset="0"/>
              </a:rPr>
              <a:t> </a:t>
            </a:r>
            <a:r>
              <a:rPr lang="en-US" sz="1800" dirty="0" err="1">
                <a:latin typeface="Aptos Display" panose="020B0004020202020204" pitchFamily="34" charset="0"/>
              </a:rPr>
              <a:t>properti</a:t>
            </a:r>
            <a:endParaRPr lang="en-US" sz="1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0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CSS Selector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B2225-D604-0114-F7B0-B583CB10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/>
              <a:t>CSS Selector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:</a:t>
            </a:r>
          </a:p>
          <a:p>
            <a:pPr marL="514350" indent="-514350" algn="just">
              <a:buAutoNum type="arabicPeriod"/>
            </a:pPr>
            <a:r>
              <a:rPr lang="en-ID" sz="2400" dirty="0"/>
              <a:t>HTML Selector</a:t>
            </a:r>
          </a:p>
          <a:p>
            <a:pPr marL="514350" indent="-514350" algn="just">
              <a:buAutoNum type="arabicPeriod"/>
            </a:pPr>
            <a:r>
              <a:rPr lang="en-ID" sz="2400" dirty="0"/>
              <a:t>Class Selector</a:t>
            </a:r>
          </a:p>
          <a:p>
            <a:pPr marL="514350" indent="-514350" algn="just">
              <a:buAutoNum type="arabicPeriod"/>
            </a:pPr>
            <a:r>
              <a:rPr lang="en-ID" sz="2400" dirty="0"/>
              <a:t>ID Selector</a:t>
            </a:r>
          </a:p>
          <a:p>
            <a:pPr marL="514350" indent="-514350" algn="just">
              <a:buAutoNum type="arabicPeriod"/>
            </a:pPr>
            <a:r>
              <a:rPr lang="en-ID" sz="2400" dirty="0"/>
              <a:t>* Selector</a:t>
            </a:r>
          </a:p>
          <a:p>
            <a:pPr marL="514350" indent="-514350" algn="just">
              <a:buAutoNum type="arabicPeriod"/>
            </a:pPr>
            <a:r>
              <a:rPr lang="en-ID" sz="2400" dirty="0" err="1"/>
              <a:t>Kombinasi</a:t>
            </a:r>
            <a:r>
              <a:rPr lang="en-ID" sz="2400" dirty="0"/>
              <a:t> Selector</a:t>
            </a:r>
          </a:p>
          <a:p>
            <a:pPr marL="0" indent="0" algn="just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7066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HTML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Selector HTML </a:t>
            </a:r>
            <a:r>
              <a:rPr lang="en-US" sz="2000" dirty="0" err="1">
                <a:latin typeface="Aptos Display" panose="020B0004020202020204" pitchFamily="34" charset="0"/>
              </a:rPr>
              <a:t>diwakili</a:t>
            </a:r>
            <a:r>
              <a:rPr lang="en-US" sz="2000" dirty="0">
                <a:latin typeface="Aptos Display" panose="020B0004020202020204" pitchFamily="34" charset="0"/>
              </a:rPr>
              <a:t> oleh </a:t>
            </a:r>
            <a:r>
              <a:rPr lang="en-US" sz="2000" dirty="0" err="1">
                <a:latin typeface="Aptos Display" panose="020B0004020202020204" pitchFamily="34" charset="0"/>
              </a:rPr>
              <a:t>nama</a:t>
            </a:r>
            <a:r>
              <a:rPr lang="en-US" sz="2000" dirty="0">
                <a:latin typeface="Aptos Display" panose="020B0004020202020204" pitchFamily="34" charset="0"/>
              </a:rPr>
              <a:t> tag. 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Sebagai contoh h1 </a:t>
            </a:r>
            <a:r>
              <a:rPr lang="en-US" sz="2000" dirty="0" err="1">
                <a:latin typeface="Aptos Display" panose="020B0004020202020204" pitchFamily="34" charset="0"/>
              </a:rPr>
              <a:t>merupakan</a:t>
            </a:r>
            <a:r>
              <a:rPr lang="en-US" sz="2000" dirty="0">
                <a:latin typeface="Aptos Display" panose="020B0004020202020204" pitchFamily="34" charset="0"/>
              </a:rPr>
              <a:t> selector untuk tag &lt;h1&gt;. 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Selector digunakan untuk </a:t>
            </a:r>
            <a:r>
              <a:rPr lang="en-US" sz="2000" dirty="0" err="1">
                <a:latin typeface="Aptos Display" panose="020B0004020202020204" pitchFamily="34" charset="0"/>
              </a:rPr>
              <a:t>mendefinisikan</a:t>
            </a:r>
            <a:r>
              <a:rPr lang="en-US" sz="2000" dirty="0">
                <a:latin typeface="Aptos Display" panose="020B0004020202020204" pitchFamily="34" charset="0"/>
              </a:rPr>
              <a:t> bagaimana tag </a:t>
            </a:r>
            <a:r>
              <a:rPr lang="en-US" sz="2000" dirty="0" err="1">
                <a:latin typeface="Aptos Display" panose="020B0004020202020204" pitchFamily="34" charset="0"/>
              </a:rPr>
              <a:t>ditampilkan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Contoh:</a:t>
            </a: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Maka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mengubah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F08D6-EB3B-ABBB-CC0A-D07EDC9FC0FF}"/>
              </a:ext>
            </a:extLst>
          </p:cNvPr>
          <p:cNvSpPr txBox="1"/>
          <p:nvPr/>
        </p:nvSpPr>
        <p:spPr>
          <a:xfrm>
            <a:off x="982579" y="3141852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h1 { color: red; }</a:t>
            </a:r>
            <a:endParaRPr lang="en-ID" sz="1800" kern="0" dirty="0">
              <a:solidFill>
                <a:srgbClr val="000000"/>
              </a:solidFill>
              <a:latin typeface="Courier" pitchFamily="2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D02E6-10E7-C29A-2DBC-990A95AE997C}"/>
              </a:ext>
            </a:extLst>
          </p:cNvPr>
          <p:cNvSpPr txBox="1"/>
          <p:nvPr/>
        </p:nvSpPr>
        <p:spPr>
          <a:xfrm>
            <a:off x="838200" y="4011812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&lt;h1&gt;....&lt;/h1&gt;</a:t>
            </a:r>
            <a:endParaRPr lang="en-ID" sz="1800" kern="0" dirty="0">
              <a:solidFill>
                <a:srgbClr val="000000"/>
              </a:solidFill>
              <a:latin typeface="Courier" pitchFamily="2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41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Class </a:t>
            </a:r>
            <a:r>
              <a:rPr lang="en-US" sz="2000" dirty="0" err="1">
                <a:latin typeface="Aptos Display" panose="020B0004020202020204" pitchFamily="34" charset="0"/>
              </a:rPr>
              <a:t>merupakan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merupakan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penamaan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sejumlah</a:t>
            </a:r>
            <a:r>
              <a:rPr lang="en-US" sz="2000" dirty="0">
                <a:latin typeface="Aptos Display" panose="020B0004020202020204" pitchFamily="34" charset="0"/>
              </a:rPr>
              <a:t> tag yang memiliki properties yang </a:t>
            </a:r>
            <a:r>
              <a:rPr lang="en-US" sz="2000" dirty="0" err="1">
                <a:latin typeface="Aptos Display" panose="020B0004020202020204" pitchFamily="34" charset="0"/>
              </a:rPr>
              <a:t>sama</a:t>
            </a:r>
            <a:r>
              <a:rPr lang="en-US" sz="2000" dirty="0">
                <a:latin typeface="Aptos Display" panose="020B0004020202020204" pitchFamily="34" charset="0"/>
              </a:rPr>
              <a:t>. </a:t>
            </a:r>
          </a:p>
          <a:p>
            <a:pPr algn="just"/>
            <a:r>
              <a:rPr lang="en-US" sz="2000" dirty="0" err="1">
                <a:latin typeface="Aptos Display" panose="020B0004020202020204" pitchFamily="34" charset="0"/>
              </a:rPr>
              <a:t>Pengembang</a:t>
            </a:r>
            <a:r>
              <a:rPr lang="en-US" sz="2000" dirty="0">
                <a:latin typeface="Aptos Display" panose="020B0004020202020204" pitchFamily="34" charset="0"/>
              </a:rPr>
              <a:t> dapat memberi </a:t>
            </a:r>
            <a:r>
              <a:rPr lang="en-US" sz="2000" dirty="0" err="1">
                <a:latin typeface="Aptos Display" panose="020B0004020202020204" pitchFamily="34" charset="0"/>
              </a:rPr>
              <a:t>nama</a:t>
            </a:r>
            <a:r>
              <a:rPr lang="en-US" sz="2000" dirty="0">
                <a:latin typeface="Aptos Display" panose="020B0004020202020204" pitchFamily="34" charset="0"/>
              </a:rPr>
              <a:t> apapun pada </a:t>
            </a:r>
            <a:r>
              <a:rPr lang="en-US" sz="2000" dirty="0" err="1">
                <a:latin typeface="Aptos Display" panose="020B0004020202020204" pitchFamily="34" charset="0"/>
              </a:rPr>
              <a:t>kelas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Dapat </a:t>
            </a:r>
            <a:r>
              <a:rPr lang="en-US" sz="2000" dirty="0" err="1">
                <a:latin typeface="Aptos Display" panose="020B0004020202020204" pitchFamily="34" charset="0"/>
              </a:rPr>
              <a:t>diaplikasikan</a:t>
            </a:r>
            <a:r>
              <a:rPr lang="en-US" sz="2000" dirty="0">
                <a:latin typeface="Aptos Display" panose="020B0004020202020204" pitchFamily="34" charset="0"/>
              </a:rPr>
              <a:t> pada beberapa </a:t>
            </a:r>
            <a:r>
              <a:rPr lang="en-US" sz="2000" dirty="0" err="1">
                <a:latin typeface="Aptos Display" panose="020B0004020202020204" pitchFamily="34" charset="0"/>
              </a:rPr>
              <a:t>elemen</a:t>
            </a:r>
            <a:r>
              <a:rPr lang="en-US" sz="2000" dirty="0">
                <a:latin typeface="Aptos Display" panose="020B0004020202020204" pitchFamily="34" charset="0"/>
              </a:rPr>
              <a:t> yang memiliki </a:t>
            </a:r>
            <a:r>
              <a:rPr lang="en-US" sz="2000" dirty="0" err="1">
                <a:latin typeface="Aptos Display" panose="020B0004020202020204" pitchFamily="34" charset="0"/>
              </a:rPr>
              <a:t>nama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kelas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sama</a:t>
            </a: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Contoh:</a:t>
            </a: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Maka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mengubah</a:t>
            </a:r>
          </a:p>
          <a:p>
            <a:pPr algn="just"/>
            <a:endParaRPr lang="en-US" sz="20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63B31-519C-C52F-3F3D-8F876E92DB3E}"/>
              </a:ext>
            </a:extLst>
          </p:cNvPr>
          <p:cNvSpPr txBox="1"/>
          <p:nvPr/>
        </p:nvSpPr>
        <p:spPr>
          <a:xfrm>
            <a:off x="982579" y="3141852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.</a:t>
            </a:r>
            <a:r>
              <a:rPr lang="en-US" sz="1800" b="1" kern="0" dirty="0" err="1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myClass</a:t>
            </a: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 { font: bold 1.25em times;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ADC4-A4B9-1424-63D5-F3BFD5226D50}"/>
              </a:ext>
            </a:extLst>
          </p:cNvPr>
          <p:cNvSpPr txBox="1"/>
          <p:nvPr/>
        </p:nvSpPr>
        <p:spPr>
          <a:xfrm>
            <a:off x="838200" y="4011812"/>
            <a:ext cx="60960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&lt;h1 class=”</a:t>
            </a:r>
            <a:r>
              <a:rPr lang="en-US" sz="1800" b="1" kern="0" dirty="0" err="1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myClass</a:t>
            </a: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”&gt;......&lt;h1&gt;</a:t>
            </a:r>
          </a:p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&lt;div class=”</a:t>
            </a:r>
            <a:r>
              <a:rPr lang="en-US" sz="1800" b="1" kern="0" dirty="0" err="1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myClass</a:t>
            </a: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”&gt;......&lt;/div&gt;</a:t>
            </a:r>
          </a:p>
        </p:txBody>
      </p:sp>
    </p:spTree>
    <p:extLst>
      <p:ext uri="{BB962C8B-B14F-4D97-AF65-F5344CB8AC3E}">
        <p14:creationId xmlns:p14="http://schemas.microsoft.com/office/powerpoint/2010/main" val="106981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Hampir </a:t>
            </a:r>
            <a:r>
              <a:rPr lang="en-US" sz="2000" dirty="0" err="1">
                <a:latin typeface="Aptos Display" panose="020B0004020202020204" pitchFamily="34" charset="0"/>
              </a:rPr>
              <a:t>sama</a:t>
            </a:r>
            <a:r>
              <a:rPr lang="en-US" sz="2000" dirty="0">
                <a:latin typeface="Aptos Display" panose="020B0004020202020204" pitchFamily="34" charset="0"/>
              </a:rPr>
              <a:t> dengan </a:t>
            </a:r>
            <a:r>
              <a:rPr lang="en-US" sz="2000" dirty="0" err="1">
                <a:latin typeface="Aptos Display" panose="020B0004020202020204" pitchFamily="34" charset="0"/>
              </a:rPr>
              <a:t>selektor</a:t>
            </a:r>
            <a:r>
              <a:rPr lang="en-US" sz="2000" dirty="0">
                <a:latin typeface="Aptos Display" panose="020B0004020202020204" pitchFamily="34" charset="0"/>
              </a:rPr>
              <a:t> class, </a:t>
            </a:r>
            <a:r>
              <a:rPr lang="en-US" sz="2000" dirty="0" err="1">
                <a:latin typeface="Aptos Display" panose="020B0004020202020204" pitchFamily="34" charset="0"/>
              </a:rPr>
              <a:t>pengaturan</a:t>
            </a:r>
            <a:r>
              <a:rPr lang="en-US" sz="2000" dirty="0">
                <a:latin typeface="Aptos Display" panose="020B0004020202020204" pitchFamily="34" charset="0"/>
              </a:rPr>
              <a:t> dengan ID dapat </a:t>
            </a:r>
            <a:r>
              <a:rPr lang="en-US" sz="2000" dirty="0" err="1">
                <a:latin typeface="Aptos Display" panose="020B0004020202020204" pitchFamily="34" charset="0"/>
              </a:rPr>
              <a:t>diaplikasikan</a:t>
            </a:r>
            <a:r>
              <a:rPr lang="en-US" sz="2000" dirty="0">
                <a:latin typeface="Aptos Display" panose="020B0004020202020204" pitchFamily="34" charset="0"/>
              </a:rPr>
              <a:t> ke tag HTML. 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Akan </a:t>
            </a:r>
            <a:r>
              <a:rPr lang="en-US" sz="2000" dirty="0" err="1">
                <a:latin typeface="Aptos Display" panose="020B0004020202020204" pitchFamily="34" charset="0"/>
              </a:rPr>
              <a:t>tetapi</a:t>
            </a:r>
            <a:r>
              <a:rPr lang="en-US" sz="2000" dirty="0">
                <a:latin typeface="Aptos Display" panose="020B0004020202020204" pitchFamily="34" charset="0"/>
              </a:rPr>
              <a:t> ID hanya </a:t>
            </a:r>
            <a:r>
              <a:rPr lang="en-US" sz="2000" dirty="0" err="1">
                <a:latin typeface="Aptos Display" panose="020B0004020202020204" pitchFamily="34" charset="0"/>
              </a:rPr>
              <a:t>bisa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diaplikasikan</a:t>
            </a:r>
            <a:r>
              <a:rPr lang="en-US" sz="2000" dirty="0">
                <a:latin typeface="Aptos Display" panose="020B0004020202020204" pitchFamily="34" charset="0"/>
              </a:rPr>
              <a:t> ke </a:t>
            </a:r>
            <a:r>
              <a:rPr lang="en-US" sz="2000" dirty="0" err="1">
                <a:latin typeface="Aptos Display" panose="020B0004020202020204" pitchFamily="34" charset="0"/>
              </a:rPr>
              <a:t>satu</a:t>
            </a:r>
            <a:r>
              <a:rPr lang="en-US" sz="2000" dirty="0">
                <a:latin typeface="Aptos Display" panose="020B0004020202020204" pitchFamily="34" charset="0"/>
              </a:rPr>
              <a:t> tag, </a:t>
            </a:r>
            <a:r>
              <a:rPr lang="en-US" sz="2000" dirty="0" err="1">
                <a:latin typeface="Aptos Display" panose="020B0004020202020204" pitchFamily="34" charset="0"/>
              </a:rPr>
              <a:t>berbeda</a:t>
            </a:r>
            <a:r>
              <a:rPr lang="en-US" sz="2000" dirty="0">
                <a:latin typeface="Aptos Display" panose="020B0004020202020204" pitchFamily="34" charset="0"/>
              </a:rPr>
              <a:t> dengan class yang </a:t>
            </a:r>
            <a:r>
              <a:rPr lang="en-US" sz="2000" dirty="0" err="1">
                <a:latin typeface="Aptos Display" panose="020B0004020202020204" pitchFamily="34" charset="0"/>
              </a:rPr>
              <a:t>bisa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diaplikasikan</a:t>
            </a:r>
            <a:r>
              <a:rPr lang="en-US" sz="2000" dirty="0">
                <a:latin typeface="Aptos Display" panose="020B0004020202020204" pitchFamily="34" charset="0"/>
              </a:rPr>
              <a:t> ke beberapa tag sekaligus.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Contoh:</a:t>
            </a:r>
          </a:p>
          <a:p>
            <a:pPr marL="0" indent="0" algn="just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Maka </a:t>
            </a:r>
            <a:r>
              <a:rPr lang="en-US" sz="2000" dirty="0" err="1">
                <a:latin typeface="Aptos Display" panose="020B0004020202020204" pitchFamily="34" charset="0"/>
              </a:rPr>
              <a:t>akan</a:t>
            </a:r>
            <a:r>
              <a:rPr lang="en-US" sz="2000" dirty="0">
                <a:latin typeface="Aptos Display" panose="020B0004020202020204" pitchFamily="34" charset="0"/>
              </a:rPr>
              <a:t> mengubah</a:t>
            </a:r>
          </a:p>
          <a:p>
            <a:pPr algn="just"/>
            <a:endParaRPr lang="en-US" sz="2000" dirty="0">
              <a:latin typeface="Aptos Display" panose="020B0004020202020204" pitchFamily="34" charset="0"/>
            </a:endParaRPr>
          </a:p>
          <a:p>
            <a:pPr algn="just"/>
            <a:endParaRPr lang="en-US" sz="20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63B31-519C-C52F-3F3D-8F876E92DB3E}"/>
              </a:ext>
            </a:extLst>
          </p:cNvPr>
          <p:cNvSpPr txBox="1"/>
          <p:nvPr/>
        </p:nvSpPr>
        <p:spPr>
          <a:xfrm>
            <a:off x="838200" y="3001501"/>
            <a:ext cx="73593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#myObject1 { position: absolute; top: 10px;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ADC4-A4B9-1424-63D5-F3BFD5226D50}"/>
              </a:ext>
            </a:extLst>
          </p:cNvPr>
          <p:cNvSpPr txBox="1"/>
          <p:nvPr/>
        </p:nvSpPr>
        <p:spPr>
          <a:xfrm>
            <a:off x="838200" y="4011812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&lt;h1 id=”</a:t>
            </a:r>
            <a:r>
              <a:rPr lang="en-US" sz="1800" b="1" kern="0" dirty="0" err="1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myObject</a:t>
            </a: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”&gt; …. &lt;/h1&gt;</a:t>
            </a:r>
          </a:p>
        </p:txBody>
      </p:sp>
    </p:spTree>
    <p:extLst>
      <p:ext uri="{BB962C8B-B14F-4D97-AF65-F5344CB8AC3E}">
        <p14:creationId xmlns:p14="http://schemas.microsoft.com/office/powerpoint/2010/main" val="56532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*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algn="just"/>
            <a:r>
              <a:rPr lang="fi-FI" sz="2000" dirty="0">
                <a:latin typeface="Aptos Display" panose="020B0004020202020204" pitchFamily="34" charset="0"/>
              </a:rPr>
              <a:t>Digunakan untuk memilih semua elemen</a:t>
            </a:r>
          </a:p>
          <a:p>
            <a:pPr algn="just"/>
            <a:r>
              <a:rPr lang="fi-FI" sz="2000" dirty="0">
                <a:latin typeface="Aptos Display" panose="020B0004020202020204" pitchFamily="34" charset="0"/>
              </a:rPr>
              <a:t>Contoh: </a:t>
            </a:r>
          </a:p>
          <a:p>
            <a:pPr algn="just"/>
            <a:r>
              <a:rPr lang="fi-FI" sz="2000" dirty="0">
                <a:latin typeface="Aptos Display" panose="020B0004020202020204" pitchFamily="34" charset="0"/>
              </a:rPr>
              <a:t>Pilih semua elemen di dalam elemen &lt;div&gt; dan atur warna latar belakangnya menjadi kuning:</a:t>
            </a:r>
          </a:p>
          <a:p>
            <a:pPr algn="just"/>
            <a:endParaRPr lang="fi-FI" sz="2000" dirty="0">
              <a:latin typeface="Aptos Display" panose="020B0004020202020204" pitchFamily="34" charset="0"/>
            </a:endParaRPr>
          </a:p>
          <a:p>
            <a:pPr algn="just"/>
            <a:endParaRPr lang="fi-FI" sz="2000" dirty="0">
              <a:latin typeface="Aptos Display" panose="020B0004020202020204" pitchFamily="34" charset="0"/>
            </a:endParaRPr>
          </a:p>
          <a:p>
            <a:pPr algn="just"/>
            <a:endParaRPr lang="fi-FI" sz="2000" dirty="0">
              <a:latin typeface="Aptos Display" panose="020B0004020202020204" pitchFamily="34" charset="0"/>
            </a:endParaRPr>
          </a:p>
          <a:p>
            <a:pPr algn="just"/>
            <a:r>
              <a:rPr lang="fi-FI" sz="2000" dirty="0">
                <a:latin typeface="Aptos Display" panose="020B0004020202020204" pitchFamily="34" charset="0"/>
              </a:rPr>
              <a:t>akan mengubah: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63B31-519C-C52F-3F3D-8F876E92DB3E}"/>
              </a:ext>
            </a:extLst>
          </p:cNvPr>
          <p:cNvSpPr txBox="1"/>
          <p:nvPr/>
        </p:nvSpPr>
        <p:spPr>
          <a:xfrm>
            <a:off x="966537" y="2810093"/>
            <a:ext cx="7359316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div * { </a:t>
            </a:r>
            <a:b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</a:b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    background-color: yellow;</a:t>
            </a:r>
            <a:b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</a:b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FADC4-A4B9-1424-63D5-F3BFD5226D50}"/>
              </a:ext>
            </a:extLst>
          </p:cNvPr>
          <p:cNvSpPr txBox="1"/>
          <p:nvPr/>
        </p:nvSpPr>
        <p:spPr>
          <a:xfrm>
            <a:off x="966537" y="4449908"/>
            <a:ext cx="6096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668" defTabSz="121917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tabLst>
                <a:tab pos="445336" algn="l"/>
              </a:tabLs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&lt;div id=”</a:t>
            </a:r>
            <a:r>
              <a:rPr lang="en-US" sz="1800" b="1" kern="0" dirty="0" err="1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myObject</a:t>
            </a:r>
            <a:r>
              <a:rPr lang="en-US" sz="1800" b="1" kern="0" dirty="0">
                <a:solidFill>
                  <a:srgbClr val="000000"/>
                </a:solidFill>
                <a:latin typeface="Courier" pitchFamily="2" charset="0"/>
                <a:ea typeface="Times New Roman" panose="02020603050405020304" pitchFamily="18" charset="0"/>
                <a:sym typeface="Arial"/>
              </a:rPr>
              <a:t>”&gt; …. &lt;/div&gt;</a:t>
            </a:r>
          </a:p>
        </p:txBody>
      </p:sp>
    </p:spTree>
    <p:extLst>
      <p:ext uri="{BB962C8B-B14F-4D97-AF65-F5344CB8AC3E}">
        <p14:creationId xmlns:p14="http://schemas.microsoft.com/office/powerpoint/2010/main" val="73830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C344-510A-58B9-D3F8-72BEFF11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6" name="Picture 5" descr="A person sitting on a computer&#10;&#10;Description automatically generated">
            <a:extLst>
              <a:ext uri="{FF2B5EF4-FFF2-40B4-BE49-F238E27FC236}">
                <a16:creationId xmlns:a16="http://schemas.microsoft.com/office/drawing/2014/main" id="{A4947A1A-925D-69BC-9FFE-29B3A4C9F5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8" y="1281086"/>
            <a:ext cx="4785852" cy="4785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erlin Sans FB" panose="020E0602020502020306" pitchFamily="34" charset="0"/>
              </a:rPr>
              <a:t>Kombinasi</a:t>
            </a:r>
            <a:r>
              <a:rPr lang="en-US" sz="4000" dirty="0">
                <a:latin typeface="Berlin Sans FB" panose="020E0602020502020306" pitchFamily="34" charset="0"/>
              </a:rPr>
              <a:t>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Misalnya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jika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memiliki CSS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untuk </a:t>
            </a:r>
            <a:r>
              <a:rPr lang="en-US" sz="2000" b="1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h1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dan juga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kelas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.special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dapat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menulis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sbb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8D1D7-AE4A-0D83-C725-0CF01143A9BD}"/>
              </a:ext>
            </a:extLst>
          </p:cNvPr>
          <p:cNvSpPr txBox="1">
            <a:spLocks/>
          </p:cNvSpPr>
          <p:nvPr/>
        </p:nvSpPr>
        <p:spPr>
          <a:xfrm>
            <a:off x="1487906" y="2837700"/>
            <a:ext cx="4255168" cy="2183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Sebagai dua aturan terpisah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66B6A0-82CA-11B7-B5FC-73432F6F5A5B}"/>
              </a:ext>
            </a:extLst>
          </p:cNvPr>
          <p:cNvSpPr txBox="1">
            <a:spLocks/>
          </p:cNvSpPr>
          <p:nvPr/>
        </p:nvSpPr>
        <p:spPr>
          <a:xfrm>
            <a:off x="5743074" y="2837700"/>
            <a:ext cx="4255168" cy="2183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Dikombinasikan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dengan selector list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E65802-D298-E0E5-AE39-BF79641A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02" y="3550235"/>
            <a:ext cx="3643312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949AA23-09D1-6861-3A80-559B4641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86" y="3274804"/>
            <a:ext cx="23876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37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https://www.w3schools.com/cssref/trysel.asp</a:t>
            </a:r>
          </a:p>
          <a:p>
            <a:pPr marL="0" indent="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 err="1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202E0-EB5A-D347-94B9-CB290C3A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6904"/>
            <a:ext cx="8273716" cy="34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4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Cara Menambahkan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Terdapat 3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cara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untuk menambahkan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css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dalam struktur HTML, yaitu:</a:t>
            </a:r>
          </a:p>
          <a:p>
            <a:pPr marL="457200" indent="-45720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Eksternal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CSS</a:t>
            </a:r>
          </a:p>
          <a:p>
            <a:pPr marL="457200" indent="-45720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Internal CSS</a:t>
            </a:r>
          </a:p>
          <a:p>
            <a:pPr marL="457200" indent="-457200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390025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External CSS dapat digunakan untuk mengubah tampilan website dengan mengubah hanya pada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satu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file. Setiap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harus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memuat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tag &lt;link&gt;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berisi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kemana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rujukan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file external style sheet. Tag &lt;link&gt; berada di dalam tag &lt;head&gt;.</a:t>
            </a:r>
          </a:p>
        </p:txBody>
      </p:sp>
      <p:pic>
        <p:nvPicPr>
          <p:cNvPr id="5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1DAB8E-E78B-936D-5B82-F152F16C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69" y="2720247"/>
            <a:ext cx="5946058" cy="25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A1F33-733C-7E04-BBEE-9E074C1B892A}"/>
              </a:ext>
            </a:extLst>
          </p:cNvPr>
          <p:cNvSpPr txBox="1">
            <a:spLocks/>
          </p:cNvSpPr>
          <p:nvPr/>
        </p:nvSpPr>
        <p:spPr>
          <a:xfrm>
            <a:off x="7079226" y="2781699"/>
            <a:ext cx="4426973" cy="2385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File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css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yang digunakan sebagai external style sheet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harus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dituliskan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dalam ekstensi .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css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. Pada file external .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css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ini tidak boleh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berisi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tag HTML. Berikut contoh file external mystyle.css : (Halaman Selanjutnya)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801DF-1552-E5F7-B4BF-7B39B0C876DB}"/>
              </a:ext>
            </a:extLst>
          </p:cNvPr>
          <p:cNvSpPr/>
          <p:nvPr/>
        </p:nvSpPr>
        <p:spPr>
          <a:xfrm>
            <a:off x="1101213" y="3352801"/>
            <a:ext cx="4473677" cy="31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81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612" y="1690688"/>
            <a:ext cx="9338187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Catatan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:</a:t>
            </a: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Jangan memberikan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spasi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pada property value dengan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unitnya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.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Misalnya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:</a:t>
            </a: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Margin-left: 20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px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(salah)</a:t>
            </a: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Margin-left: 20px (benar)</a:t>
            </a:r>
          </a:p>
        </p:txBody>
      </p:sp>
      <p:pic>
        <p:nvPicPr>
          <p:cNvPr id="4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0D3E3D8-BF74-1938-38EB-079656D4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8" y="1690688"/>
            <a:ext cx="7916863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53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Internal style sheet digunakan pada setiap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 dengan style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keunikannya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sendiri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. Dalam internal CSS digunakan tag &lt;style&gt; di dalam tag &lt;head&gt; untuk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menlakukan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kostumisasi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tampilan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tersebut.</a:t>
            </a:r>
          </a:p>
        </p:txBody>
      </p:sp>
      <p:pic>
        <p:nvPicPr>
          <p:cNvPr id="4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242DB7-6228-4B2E-D056-1D2ED97D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55" y="2660631"/>
            <a:ext cx="5471089" cy="330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C77142-DB3E-8E6B-D08F-129A65DB4E11}"/>
              </a:ext>
            </a:extLst>
          </p:cNvPr>
          <p:cNvSpPr/>
          <p:nvPr/>
        </p:nvSpPr>
        <p:spPr>
          <a:xfrm>
            <a:off x="3360455" y="3126658"/>
            <a:ext cx="2214435" cy="1641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97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948ACC-A6A7-C3BE-D208-69A05CA8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71" y="2475267"/>
            <a:ext cx="6857642" cy="33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Inline style sheet digunakan untuk membuat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kostumisasi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tampilan di setiap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elemen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dengan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cara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menambhakan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style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atribut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yang diperlukan pada setiap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elemen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di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98888-77C6-C1CB-70EB-1B12FC658FD0}"/>
              </a:ext>
            </a:extLst>
          </p:cNvPr>
          <p:cNvSpPr/>
          <p:nvPr/>
        </p:nvSpPr>
        <p:spPr>
          <a:xfrm>
            <a:off x="3655423" y="3749437"/>
            <a:ext cx="4003906" cy="42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320A0-2763-3E9D-0B90-777AE109A462}"/>
              </a:ext>
            </a:extLst>
          </p:cNvPr>
          <p:cNvSpPr/>
          <p:nvPr/>
        </p:nvSpPr>
        <p:spPr>
          <a:xfrm>
            <a:off x="3559277" y="4383186"/>
            <a:ext cx="2035278" cy="42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08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Multiple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Jika di dalam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satu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 memiliki dua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atau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lebih style sheet, maka style sheet yang terakhir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didefinisikan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akan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di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eksekusi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. Contoh :</a:t>
            </a: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1.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 menggunakan external style sheet dengan style berikut :</a:t>
            </a:r>
            <a:endParaRPr lang="en-ID" sz="1400" dirty="0"/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2. Kemudian di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sama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menggunakan juga internal style sheet dengan style berikut</a:t>
            </a:r>
          </a:p>
        </p:txBody>
      </p:sp>
      <p:pic>
        <p:nvPicPr>
          <p:cNvPr id="4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6D8753-DF21-8B45-029E-E2A7015B4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97" y="2669391"/>
            <a:ext cx="6899275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5311C0-63D2-1DAF-5761-190592CD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97" y="4225943"/>
            <a:ext cx="70199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Multiple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049253" cy="4041245"/>
          </a:xfrm>
        </p:spPr>
        <p:txBody>
          <a:bodyPr>
            <a:noAutofit/>
          </a:bodyPr>
          <a:lstStyle/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Sehingga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pada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menjadi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seperti berikut :</a:t>
            </a: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Maka, syntax color yang di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eksekusi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syntax external style sheet yaitu color : orange</a:t>
            </a:r>
            <a:endParaRPr lang="en-ID" sz="1400" dirty="0"/>
          </a:p>
          <a:p>
            <a:pPr marL="0" indent="0" algn="just" defTabSz="121917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4785BD-2006-7718-FB47-CC0A69668485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5049253" cy="40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Sehingga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pada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halaman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HTML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menjadi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seperti berikut :</a:t>
            </a: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kern="0" dirty="0">
              <a:solidFill>
                <a:srgbClr val="000000"/>
              </a:solidFill>
              <a:latin typeface="Cambria" panose="02040503050406030204" pitchFamily="18" charset="0"/>
              <a:cs typeface="Arial"/>
              <a:sym typeface="Arial"/>
            </a:endParaRPr>
          </a:p>
          <a:p>
            <a:pPr marL="0" indent="0" algn="just" defTabSz="121917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Maka, syntax yang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dieksekusi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adalah</a:t>
            </a:r>
            <a:r>
              <a:rPr lang="en-US" sz="2000" kern="0" dirty="0">
                <a:solidFill>
                  <a:srgbClr val="000000"/>
                </a:solidFill>
                <a:latin typeface="Cambria" panose="02040503050406030204" pitchFamily="18" charset="0"/>
                <a:cs typeface="Arial"/>
                <a:sym typeface="Arial"/>
              </a:rPr>
              <a:t> color: navy</a:t>
            </a:r>
          </a:p>
        </p:txBody>
      </p:sp>
      <p:pic>
        <p:nvPicPr>
          <p:cNvPr id="6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E5B9CB0-16F7-14FB-E8CF-E0CAE57A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51" y="2441575"/>
            <a:ext cx="52387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EDFEFE-CA54-CF70-163C-42B22465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1575"/>
            <a:ext cx="52943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6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39961" y="2145631"/>
            <a:ext cx="6912077" cy="152029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rlin Sans FB" panose="020E0602020502020306" pitchFamily="34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97299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erlin Sans FB" panose="020E0602020502020306" pitchFamily="34" charset="0"/>
              </a:rPr>
              <a:t>World Wide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1690688"/>
            <a:ext cx="10380406" cy="353394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WWW (World Wide Web)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nama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diberikan</a:t>
            </a:r>
            <a:r>
              <a:rPr lang="en-US" sz="2000" dirty="0">
                <a:latin typeface="Aptos Display" panose="020B0004020202020204" pitchFamily="34" charset="0"/>
              </a:rPr>
              <a:t> untuk semua </a:t>
            </a:r>
            <a:r>
              <a:rPr lang="en-US" sz="2000" dirty="0" err="1">
                <a:latin typeface="Aptos Display" panose="020B0004020202020204" pitchFamily="34" charset="0"/>
              </a:rPr>
              <a:t>bagian</a:t>
            </a:r>
            <a:r>
              <a:rPr lang="en-US" sz="2000" dirty="0">
                <a:latin typeface="Aptos Display" panose="020B0004020202020204" pitchFamily="34" charset="0"/>
              </a:rPr>
              <a:t> internet yang dapat diakses dengan software web browser.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WWW </a:t>
            </a:r>
            <a:r>
              <a:rPr lang="en-US" sz="2000" dirty="0" err="1">
                <a:latin typeface="Aptos Display" panose="020B0004020202020204" pitchFamily="34" charset="0"/>
              </a:rPr>
              <a:t>terdiri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jutaan</a:t>
            </a:r>
            <a:r>
              <a:rPr lang="en-US" sz="2000" dirty="0">
                <a:latin typeface="Aptos Display" panose="020B0004020202020204" pitchFamily="34" charset="0"/>
              </a:rPr>
              <a:t> situs web (web site) yang tiap-tiap web site </a:t>
            </a:r>
            <a:r>
              <a:rPr lang="en-US" sz="2000" dirty="0" err="1">
                <a:latin typeface="Aptos Display" panose="020B0004020202020204" pitchFamily="34" charset="0"/>
              </a:rPr>
              <a:t>nya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terdiri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banyak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(web page).</a:t>
            </a:r>
          </a:p>
          <a:p>
            <a:pPr algn="just"/>
            <a:r>
              <a:rPr lang="en-US" sz="2000" dirty="0">
                <a:latin typeface="Aptos Display" panose="020B0004020202020204" pitchFamily="34" charset="0"/>
              </a:rPr>
              <a:t>WWW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sekelompok dokumen multimedia yang saling </a:t>
            </a:r>
            <a:r>
              <a:rPr lang="en-US" sz="2000" dirty="0" err="1">
                <a:latin typeface="Aptos Display" panose="020B0004020202020204" pitchFamily="34" charset="0"/>
              </a:rPr>
              <a:t>bertautan</a:t>
            </a:r>
            <a:r>
              <a:rPr lang="en-US" sz="2000" dirty="0">
                <a:latin typeface="Aptos Display" panose="020B0004020202020204" pitchFamily="34" charset="0"/>
              </a:rPr>
              <a:t> dengan menggunakan tautan </a:t>
            </a:r>
            <a:r>
              <a:rPr lang="en-US" sz="2000" dirty="0" err="1">
                <a:latin typeface="Aptos Display" panose="020B0004020202020204" pitchFamily="34" charset="0"/>
              </a:rPr>
              <a:t>hiperteks</a:t>
            </a:r>
            <a:r>
              <a:rPr lang="en-US" sz="2000" dirty="0">
                <a:latin typeface="Aptos Display" panose="020B0004020202020204" pitchFamily="34" charset="0"/>
              </a:rPr>
              <a:t>. Dengan </a:t>
            </a:r>
            <a:r>
              <a:rPr lang="en-US" sz="2000" dirty="0" err="1">
                <a:latin typeface="Aptos Display" panose="020B0004020202020204" pitchFamily="34" charset="0"/>
              </a:rPr>
              <a:t>mengeklik</a:t>
            </a:r>
            <a:r>
              <a:rPr lang="en-US" sz="2000" dirty="0">
                <a:latin typeface="Aptos Display" panose="020B0004020202020204" pitchFamily="34" charset="0"/>
              </a:rPr>
              <a:t> hyperlink maka para </a:t>
            </a: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bisa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berpindah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satu</a:t>
            </a:r>
            <a:r>
              <a:rPr lang="en-US" sz="2000" dirty="0">
                <a:latin typeface="Aptos Display" panose="020B0004020202020204" pitchFamily="34" charset="0"/>
              </a:rPr>
              <a:t> dokumen ke dokumen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68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39672"/>
            <a:ext cx="11226800" cy="25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2094271" y="1887794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err="1">
                <a:latin typeface="Aptos Display" panose="020B0004020202020204" pitchFamily="34" charset="0"/>
              </a:rPr>
              <a:t>Pengguna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memasukkan</a:t>
            </a:r>
            <a:r>
              <a:rPr lang="en-US" sz="2000" dirty="0">
                <a:latin typeface="Aptos Display" panose="020B0004020202020204" pitchFamily="34" charset="0"/>
              </a:rPr>
              <a:t> URL ke dalam </a:t>
            </a:r>
            <a:r>
              <a:rPr lang="en-US" sz="2000" dirty="0" err="1">
                <a:latin typeface="Aptos Display" panose="020B0004020202020204" pitchFamily="34" charset="0"/>
              </a:rPr>
              <a:t>bilah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alamat</a:t>
            </a:r>
            <a:r>
              <a:rPr lang="en-US" sz="2000" dirty="0">
                <a:latin typeface="Aptos Display" panose="020B0004020202020204" pitchFamily="34" charset="0"/>
              </a:rPr>
              <a:t> (address bar) pada web browser. URL ini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alamat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unik</a:t>
            </a:r>
            <a:r>
              <a:rPr lang="en-US" sz="2000" dirty="0">
                <a:latin typeface="Aptos Display" panose="020B0004020202020204" pitchFamily="34" charset="0"/>
              </a:rPr>
              <a:t> yang mengarahkan browser untuk mencari dan </a:t>
            </a:r>
            <a:r>
              <a:rPr lang="en-US" sz="2000" dirty="0" err="1">
                <a:latin typeface="Aptos Display" panose="020B0004020202020204" pitchFamily="34" charset="0"/>
              </a:rPr>
              <a:t>mengambil</a:t>
            </a:r>
            <a:r>
              <a:rPr lang="en-US" sz="2000" dirty="0">
                <a:latin typeface="Aptos Display" panose="020B0004020202020204" pitchFamily="34" charset="0"/>
              </a:rPr>
              <a:t>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 tertentu di internet, seperti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berkas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97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4552336" y="1877961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Browser mengirimkan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HTTP ke server yang ditentukan dalam URL.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ini </a:t>
            </a:r>
            <a:r>
              <a:rPr lang="en-US" sz="2000" dirty="0" err="1">
                <a:latin typeface="Aptos Display" panose="020B0004020202020204" pitchFamily="34" charset="0"/>
              </a:rPr>
              <a:t>berisi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tentang sumber </a:t>
            </a:r>
            <a:r>
              <a:rPr lang="en-US" sz="2000" dirty="0" err="1">
                <a:latin typeface="Aptos Display" panose="020B0004020202020204" pitchFamily="34" charset="0"/>
              </a:rPr>
              <a:t>daya</a:t>
            </a:r>
            <a:r>
              <a:rPr lang="en-US" sz="2000" dirty="0">
                <a:latin typeface="Aptos Display" panose="020B0004020202020204" pitchFamily="34" charset="0"/>
              </a:rPr>
              <a:t> yang </a:t>
            </a:r>
            <a:r>
              <a:rPr lang="en-US" sz="2000" dirty="0" err="1">
                <a:latin typeface="Aptos Display" panose="020B0004020202020204" pitchFamily="34" charset="0"/>
              </a:rPr>
              <a:t>diinginkan</a:t>
            </a:r>
            <a:r>
              <a:rPr lang="en-US" sz="2000" dirty="0">
                <a:latin typeface="Aptos Display" panose="020B0004020202020204" pitchFamily="34" charset="0"/>
              </a:rPr>
              <a:t>, seperti </a:t>
            </a:r>
            <a:r>
              <a:rPr lang="en-US" sz="2000" dirty="0" err="1">
                <a:latin typeface="Aptos Display" panose="020B0004020202020204" pitchFamily="34" charset="0"/>
              </a:rPr>
              <a:t>halaman</a:t>
            </a:r>
            <a:r>
              <a:rPr lang="en-US" sz="2000" dirty="0">
                <a:latin typeface="Aptos Display" panose="020B0004020202020204" pitchFamily="34" charset="0"/>
              </a:rPr>
              <a:t> web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berkas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lainnya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4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Berlin Sans FB" panose="020E0602020502020306" pitchFamily="34" charset="0"/>
              </a:rPr>
              <a:t>Arsitektur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68-8D72-F77D-119F-1B64BFB6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33427"/>
            <a:ext cx="11226800" cy="2578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60ECA-6473-61F1-E229-B75832993472}"/>
              </a:ext>
            </a:extLst>
          </p:cNvPr>
          <p:cNvSpPr/>
          <p:nvPr/>
        </p:nvSpPr>
        <p:spPr>
          <a:xfrm>
            <a:off x="8455742" y="1877961"/>
            <a:ext cx="1337187" cy="422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00421-6B91-F17F-4775-F7F86A0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97" y="4201033"/>
            <a:ext cx="10380406" cy="102360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tos Display" panose="020B0004020202020204" pitchFamily="34" charset="0"/>
              </a:rPr>
              <a:t>Request data </a:t>
            </a:r>
            <a:r>
              <a:rPr lang="en-US" sz="2000" dirty="0" err="1">
                <a:latin typeface="Aptos Display" panose="020B0004020202020204" pitchFamily="34" charset="0"/>
              </a:rPr>
              <a:t>adalah</a:t>
            </a:r>
            <a:r>
              <a:rPr lang="en-US" sz="2000" dirty="0">
                <a:latin typeface="Aptos Display" panose="020B0004020202020204" pitchFamily="34" charset="0"/>
              </a:rPr>
              <a:t> proses di mana web server meminta </a:t>
            </a:r>
            <a:r>
              <a:rPr lang="en-US" sz="2000" dirty="0" err="1">
                <a:latin typeface="Aptos Display" panose="020B0004020202020204" pitchFamily="34" charset="0"/>
              </a:rPr>
              <a:t>informasi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data tertentu </a:t>
            </a:r>
            <a:r>
              <a:rPr lang="en-US" sz="2000" dirty="0" err="1">
                <a:latin typeface="Aptos Display" panose="020B0004020202020204" pitchFamily="34" charset="0"/>
              </a:rPr>
              <a:t>dari</a:t>
            </a:r>
            <a:r>
              <a:rPr lang="en-US" sz="2000" dirty="0">
                <a:latin typeface="Aptos Display" panose="020B0004020202020204" pitchFamily="34" charset="0"/>
              </a:rPr>
              <a:t> database server.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data ini </a:t>
            </a:r>
            <a:r>
              <a:rPr lang="en-US" sz="2000" dirty="0" err="1">
                <a:latin typeface="Aptos Display" panose="020B0004020202020204" pitchFamily="34" charset="0"/>
              </a:rPr>
              <a:t>dilakukan</a:t>
            </a:r>
            <a:r>
              <a:rPr lang="en-US" sz="2000" dirty="0">
                <a:latin typeface="Aptos Display" panose="020B0004020202020204" pitchFamily="34" charset="0"/>
              </a:rPr>
              <a:t> oleh web server dengan mengirimkan </a:t>
            </a:r>
            <a:r>
              <a:rPr lang="en-US" sz="2000" dirty="0" err="1">
                <a:latin typeface="Aptos Display" panose="020B0004020202020204" pitchFamily="34" charset="0"/>
              </a:rPr>
              <a:t>kueri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atau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permintaan</a:t>
            </a:r>
            <a:r>
              <a:rPr lang="en-US" sz="2000" dirty="0">
                <a:latin typeface="Aptos Display" panose="020B0004020202020204" pitchFamily="34" charset="0"/>
              </a:rPr>
              <a:t> ke database server.</a:t>
            </a:r>
          </a:p>
        </p:txBody>
      </p:sp>
    </p:spTree>
    <p:extLst>
      <p:ext uri="{BB962C8B-B14F-4D97-AF65-F5344CB8AC3E}">
        <p14:creationId xmlns:p14="http://schemas.microsoft.com/office/powerpoint/2010/main" val="218431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04835603E494C8E73FA282078A2A1" ma:contentTypeVersion="3" ma:contentTypeDescription="Create a new document." ma:contentTypeScope="" ma:versionID="0d071f7a007c784b451bc8361d785442">
  <xsd:schema xmlns:xsd="http://www.w3.org/2001/XMLSchema" xmlns:xs="http://www.w3.org/2001/XMLSchema" xmlns:p="http://schemas.microsoft.com/office/2006/metadata/properties" xmlns:ns2="2a2d2fc0-172c-493e-9700-481b0102245d" targetNamespace="http://schemas.microsoft.com/office/2006/metadata/properties" ma:root="true" ma:fieldsID="22bfd5d7b8c4545aab35d5e8f32ce6c3" ns2:_="">
    <xsd:import namespace="2a2d2fc0-172c-493e-9700-481b01022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d2fc0-172c-493e-9700-481b01022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9231D6-E63A-4241-8715-A42B46C798A4}"/>
</file>

<file path=customXml/itemProps2.xml><?xml version="1.0" encoding="utf-8"?>
<ds:datastoreItem xmlns:ds="http://schemas.openxmlformats.org/officeDocument/2006/customXml" ds:itemID="{B1477E83-A246-4099-ACE4-B01CFCACC9C4}"/>
</file>

<file path=customXml/itemProps3.xml><?xml version="1.0" encoding="utf-8"?>
<ds:datastoreItem xmlns:ds="http://schemas.openxmlformats.org/officeDocument/2006/customXml" ds:itemID="{19D6E5C6-16FB-4413-881A-720B8F3C55E7}"/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2829</Words>
  <Application>Microsoft Office PowerPoint</Application>
  <PresentationFormat>Widescreen</PresentationFormat>
  <Paragraphs>312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Aptos Display</vt:lpstr>
      <vt:lpstr>Arial</vt:lpstr>
      <vt:lpstr>Berlin Sans FB</vt:lpstr>
      <vt:lpstr>Calibri</vt:lpstr>
      <vt:lpstr>Calibri Light</vt:lpstr>
      <vt:lpstr>Cambria</vt:lpstr>
      <vt:lpstr>Courier</vt:lpstr>
      <vt:lpstr>Times New Roman</vt:lpstr>
      <vt:lpstr>Wingdings</vt:lpstr>
      <vt:lpstr>Office Theme</vt:lpstr>
      <vt:lpstr>Arsitektur Web, HTML, dan CSS</vt:lpstr>
      <vt:lpstr>Overview</vt:lpstr>
      <vt:lpstr>Prasyrat</vt:lpstr>
      <vt:lpstr>Arsitektur Web</vt:lpstr>
      <vt:lpstr>World Wide Web</vt:lpstr>
      <vt:lpstr>Arsitektur Web</vt:lpstr>
      <vt:lpstr>Arsitektur Web</vt:lpstr>
      <vt:lpstr>Arsitektur Web</vt:lpstr>
      <vt:lpstr>Arsitektur Web</vt:lpstr>
      <vt:lpstr>Arsitektur Web</vt:lpstr>
      <vt:lpstr>Arsitektur Web</vt:lpstr>
      <vt:lpstr>Arsitektur Web</vt:lpstr>
      <vt:lpstr>Arsitektur Web</vt:lpstr>
      <vt:lpstr>Client – Server Architecture</vt:lpstr>
      <vt:lpstr>Web Server</vt:lpstr>
      <vt:lpstr>Web Client</vt:lpstr>
      <vt:lpstr>HTTP</vt:lpstr>
      <vt:lpstr>2 Tier</vt:lpstr>
      <vt:lpstr>3 Tier</vt:lpstr>
      <vt:lpstr>Web vs Desktop App</vt:lpstr>
      <vt:lpstr>Hypertext Markup Language (HTML)</vt:lpstr>
      <vt:lpstr>Hypertext Markup Language (HTML)</vt:lpstr>
      <vt:lpstr>Elemen HTML</vt:lpstr>
      <vt:lpstr>Elemen HTML</vt:lpstr>
      <vt:lpstr>Elemen HTML</vt:lpstr>
      <vt:lpstr>Contoh HTML</vt:lpstr>
      <vt:lpstr>Contoh HTML</vt:lpstr>
      <vt:lpstr>Contoh HTML Form</vt:lpstr>
      <vt:lpstr>Cascading Style Sheet</vt:lpstr>
      <vt:lpstr>CSS (Cascading Style Sheet)</vt:lpstr>
      <vt:lpstr>Kenapa Menggunakan CSS</vt:lpstr>
      <vt:lpstr>Sejarah CSS</vt:lpstr>
      <vt:lpstr>CSS Syntax</vt:lpstr>
      <vt:lpstr>Contoh</vt:lpstr>
      <vt:lpstr>CSS Selector</vt:lpstr>
      <vt:lpstr>HTML Selector</vt:lpstr>
      <vt:lpstr>Class Selector</vt:lpstr>
      <vt:lpstr>ID Selector</vt:lpstr>
      <vt:lpstr>* Selector</vt:lpstr>
      <vt:lpstr>Kombinasi Selector</vt:lpstr>
      <vt:lpstr>CSS Selector</vt:lpstr>
      <vt:lpstr>Cara Menambahkan CSS</vt:lpstr>
      <vt:lpstr>External CSS</vt:lpstr>
      <vt:lpstr>External CSS</vt:lpstr>
      <vt:lpstr>Internal CSS</vt:lpstr>
      <vt:lpstr>Inline CSS</vt:lpstr>
      <vt:lpstr>Multiple Style Sheet</vt:lpstr>
      <vt:lpstr>Multiple Style Sheet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406</dc:creator>
  <cp:lastModifiedBy>Roni Prasetyo</cp:lastModifiedBy>
  <cp:revision>4</cp:revision>
  <dcterms:created xsi:type="dcterms:W3CDTF">2017-02-08T03:04:38Z</dcterms:created>
  <dcterms:modified xsi:type="dcterms:W3CDTF">2023-09-12T06:25:31Z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0x010100B2104835603E494C8E73FA282078A2A1</vt:lpwstr>
  </property>
</Properties>
</file>