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9" r:id="rId1"/>
  </p:sldMasterIdLst>
  <p:notesMasterIdLst>
    <p:notesMasterId r:id="rId30"/>
  </p:notesMasterIdLst>
  <p:sldIdLst>
    <p:sldId id="256" r:id="rId2"/>
    <p:sldId id="259" r:id="rId3"/>
    <p:sldId id="258" r:id="rId4"/>
    <p:sldId id="343" r:id="rId5"/>
    <p:sldId id="260" r:id="rId6"/>
    <p:sldId id="262" r:id="rId7"/>
    <p:sldId id="363" r:id="rId8"/>
    <p:sldId id="364" r:id="rId9"/>
    <p:sldId id="263" r:id="rId10"/>
    <p:sldId id="344" r:id="rId11"/>
    <p:sldId id="345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282" r:id="rId28"/>
    <p:sldId id="362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 USER" initials="HU" lastIdx="1" clrIdx="0">
    <p:extLst>
      <p:ext uri="{19B8F6BF-5375-455C-9EA6-DF929625EA0E}">
        <p15:presenceInfo xmlns:p15="http://schemas.microsoft.com/office/powerpoint/2012/main" userId="68bc410a97288b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326C97-D382-4206-B13B-F2070F8148AF}">
  <a:tblStyle styleId="{C1326C97-D382-4206-B13B-F2070F8148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4T14:03:11.579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113efd2e847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113efd2e847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213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113efd2e847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113efd2e847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740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113efd2e847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113efd2e847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849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966b42add8_4_1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966b42add8_4_1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15414e45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15414e45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a1f552b24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a1f552b24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a1f552b24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a1f552b24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611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966b42add8_4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966b42add8_4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a1f552b24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a1f552b24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113efd2e847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113efd2e847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113efd2e847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113efd2e847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39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113efd2e847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113efd2e847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881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3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228725" y="1288138"/>
            <a:ext cx="4200900" cy="18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1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62775" y="3062763"/>
            <a:ext cx="286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HEADER_1_3_1_1">
    <p:bg>
      <p:bgPr>
        <a:solidFill>
          <a:schemeClr val="lt2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4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1519237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1639987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4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1_3_1_1_1">
    <p:bg>
      <p:bgPr>
        <a:solidFill>
          <a:schemeClr val="lt2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4" name="Google Shape;334;p4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rot="10800000" flipH="1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5916772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14125" y="1572350"/>
            <a:ext cx="32484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/>
          </p:nvPr>
        </p:nvSpPr>
        <p:spPr>
          <a:xfrm>
            <a:off x="714125" y="543950"/>
            <a:ext cx="1429200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14125" y="3331275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9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2958360" y="177972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714120" y="1576894"/>
            <a:ext cx="306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2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714125" y="1995206"/>
            <a:ext cx="2650200" cy="15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4" name="Google Shape;54;p9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SECTION_TITLE_AND_DESCRIPTION_1_1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4350075" y="665212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 flipH="1">
            <a:off x="490460" y="12236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552901" y="1696025"/>
            <a:ext cx="38754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4342325" y="2333775"/>
            <a:ext cx="4087500" cy="15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4" name="Google Shape;74;p14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 idx="2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_1">
    <p:bg>
      <p:bgPr>
        <a:solidFill>
          <a:schemeClr val="l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46875" y="1066325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5200997" y="9922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 flipH="1">
            <a:off x="715775" y="1974075"/>
            <a:ext cx="37035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 flipH="1">
            <a:off x="1808975" y="2844988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486750" y="1165263"/>
            <a:ext cx="18783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HEADER_1_3">
    <p:bg>
      <p:bgPr>
        <a:solidFill>
          <a:schemeClr val="lt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>
            <a:spLocks noGrp="1"/>
          </p:cNvSpPr>
          <p:nvPr>
            <p:ph type="subTitle" idx="1"/>
          </p:nvPr>
        </p:nvSpPr>
        <p:spPr>
          <a:xfrm>
            <a:off x="1660113" y="20831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1660127" y="1591375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 idx="2" hasCustomPrompt="1"/>
          </p:nvPr>
        </p:nvSpPr>
        <p:spPr>
          <a:xfrm>
            <a:off x="820488" y="1525213"/>
            <a:ext cx="912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3"/>
          </p:nvPr>
        </p:nvSpPr>
        <p:spPr>
          <a:xfrm>
            <a:off x="1660113" y="37859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title" idx="4"/>
          </p:nvPr>
        </p:nvSpPr>
        <p:spPr>
          <a:xfrm>
            <a:off x="1660127" y="3290150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5" hasCustomPrompt="1"/>
          </p:nvPr>
        </p:nvSpPr>
        <p:spPr>
          <a:xfrm>
            <a:off x="818688" y="322398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6"/>
          </p:nvPr>
        </p:nvSpPr>
        <p:spPr>
          <a:xfrm>
            <a:off x="5985313" y="20831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title" idx="7"/>
          </p:nvPr>
        </p:nvSpPr>
        <p:spPr>
          <a:xfrm>
            <a:off x="5985327" y="1591375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 idx="8" hasCustomPrompt="1"/>
          </p:nvPr>
        </p:nvSpPr>
        <p:spPr>
          <a:xfrm>
            <a:off x="5130913" y="1525213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9"/>
          </p:nvPr>
        </p:nvSpPr>
        <p:spPr>
          <a:xfrm>
            <a:off x="5985313" y="37859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title" idx="13"/>
          </p:nvPr>
        </p:nvSpPr>
        <p:spPr>
          <a:xfrm>
            <a:off x="5985327" y="3290150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14" hasCustomPrompt="1"/>
          </p:nvPr>
        </p:nvSpPr>
        <p:spPr>
          <a:xfrm>
            <a:off x="5130913" y="322398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SECTION_HEADER_1_3_2">
    <p:bg>
      <p:bgPr>
        <a:solidFill>
          <a:schemeClr val="lt2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1519237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1639987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>
            <a:spLocks noGrp="1"/>
          </p:cNvSpPr>
          <p:nvPr>
            <p:ph type="subTitle" idx="1"/>
          </p:nvPr>
        </p:nvSpPr>
        <p:spPr>
          <a:xfrm>
            <a:off x="714113" y="22355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714125" y="1743775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title" idx="2" hasCustomPrompt="1"/>
          </p:nvPr>
        </p:nvSpPr>
        <p:spPr>
          <a:xfrm>
            <a:off x="705313" y="1245763"/>
            <a:ext cx="912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3"/>
          </p:nvPr>
        </p:nvSpPr>
        <p:spPr>
          <a:xfrm>
            <a:off x="714113" y="39383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title" idx="4"/>
          </p:nvPr>
        </p:nvSpPr>
        <p:spPr>
          <a:xfrm>
            <a:off x="714125" y="3442550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title" idx="5" hasCustomPrompt="1"/>
          </p:nvPr>
        </p:nvSpPr>
        <p:spPr>
          <a:xfrm>
            <a:off x="704413" y="294453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22"/>
          <p:cNvSpPr txBox="1">
            <a:spLocks noGrp="1"/>
          </p:cNvSpPr>
          <p:nvPr>
            <p:ph type="subTitle" idx="6"/>
          </p:nvPr>
        </p:nvSpPr>
        <p:spPr>
          <a:xfrm>
            <a:off x="6088213" y="22355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title" idx="7"/>
          </p:nvPr>
        </p:nvSpPr>
        <p:spPr>
          <a:xfrm>
            <a:off x="6088225" y="1743775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title" idx="8" hasCustomPrompt="1"/>
          </p:nvPr>
        </p:nvSpPr>
        <p:spPr>
          <a:xfrm>
            <a:off x="7515413" y="1245763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9"/>
          </p:nvPr>
        </p:nvSpPr>
        <p:spPr>
          <a:xfrm>
            <a:off x="6088213" y="39383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 idx="13"/>
          </p:nvPr>
        </p:nvSpPr>
        <p:spPr>
          <a:xfrm>
            <a:off x="6088225" y="3442550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2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515413" y="294453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16"/>
          </p:nvPr>
        </p:nvSpPr>
        <p:spPr>
          <a:xfrm>
            <a:off x="3401175" y="39383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title" idx="17"/>
          </p:nvPr>
        </p:nvSpPr>
        <p:spPr>
          <a:xfrm>
            <a:off x="3401187" y="3442550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2">
            <a:hlinkClick r:id="" action="ppaction://noaction"/>
          </p:cNvPr>
          <p:cNvSpPr txBox="1">
            <a:spLocks noGrp="1"/>
          </p:cNvSpPr>
          <p:nvPr>
            <p:ph type="title" idx="18" hasCustomPrompt="1"/>
          </p:nvPr>
        </p:nvSpPr>
        <p:spPr>
          <a:xfrm>
            <a:off x="4113975" y="294453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6 columns">
  <p:cSld name="SECTION_HEADER_1_1_1_1_1">
    <p:bg>
      <p:bgPr>
        <a:solidFill>
          <a:schemeClr val="lt2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1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1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 flipH="1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1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1"/>
          <p:cNvSpPr txBox="1">
            <a:spLocks noGrp="1"/>
          </p:cNvSpPr>
          <p:nvPr>
            <p:ph type="subTitle" idx="1"/>
          </p:nvPr>
        </p:nvSpPr>
        <p:spPr>
          <a:xfrm>
            <a:off x="548363" y="2037113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subTitle" idx="2"/>
          </p:nvPr>
        </p:nvSpPr>
        <p:spPr>
          <a:xfrm>
            <a:off x="6218138" y="2037113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0" name="Google Shape;250;p31"/>
          <p:cNvSpPr txBox="1">
            <a:spLocks noGrp="1"/>
          </p:cNvSpPr>
          <p:nvPr>
            <p:ph type="subTitle" idx="3"/>
          </p:nvPr>
        </p:nvSpPr>
        <p:spPr>
          <a:xfrm>
            <a:off x="3383250" y="2037113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1" name="Google Shape;251;p31"/>
          <p:cNvSpPr txBox="1">
            <a:spLocks noGrp="1"/>
          </p:cNvSpPr>
          <p:nvPr>
            <p:ph type="title"/>
          </p:nvPr>
        </p:nvSpPr>
        <p:spPr>
          <a:xfrm>
            <a:off x="837113" y="1601438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2" name="Google Shape;252;p31"/>
          <p:cNvSpPr txBox="1">
            <a:spLocks noGrp="1"/>
          </p:cNvSpPr>
          <p:nvPr>
            <p:ph type="title" idx="4"/>
          </p:nvPr>
        </p:nvSpPr>
        <p:spPr>
          <a:xfrm>
            <a:off x="6506888" y="1601438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3" name="Google Shape;253;p31"/>
          <p:cNvSpPr txBox="1">
            <a:spLocks noGrp="1"/>
          </p:cNvSpPr>
          <p:nvPr>
            <p:ph type="title" idx="5"/>
          </p:nvPr>
        </p:nvSpPr>
        <p:spPr>
          <a:xfrm>
            <a:off x="3672000" y="1601438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title" idx="6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31"/>
          <p:cNvSpPr txBox="1">
            <a:spLocks noGrp="1"/>
          </p:cNvSpPr>
          <p:nvPr>
            <p:ph type="subTitle" idx="7"/>
          </p:nvPr>
        </p:nvSpPr>
        <p:spPr>
          <a:xfrm>
            <a:off x="548363" y="3780188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subTitle" idx="8"/>
          </p:nvPr>
        </p:nvSpPr>
        <p:spPr>
          <a:xfrm>
            <a:off x="6218138" y="3780188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subTitle" idx="9"/>
          </p:nvPr>
        </p:nvSpPr>
        <p:spPr>
          <a:xfrm>
            <a:off x="3383250" y="3780188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8" name="Google Shape;258;p31"/>
          <p:cNvSpPr txBox="1">
            <a:spLocks noGrp="1"/>
          </p:cNvSpPr>
          <p:nvPr>
            <p:ph type="title" idx="13"/>
          </p:nvPr>
        </p:nvSpPr>
        <p:spPr>
          <a:xfrm>
            <a:off x="837113" y="3344513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31"/>
          <p:cNvSpPr txBox="1">
            <a:spLocks noGrp="1"/>
          </p:cNvSpPr>
          <p:nvPr>
            <p:ph type="title" idx="14"/>
          </p:nvPr>
        </p:nvSpPr>
        <p:spPr>
          <a:xfrm>
            <a:off x="6506888" y="3344513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31"/>
          <p:cNvSpPr txBox="1">
            <a:spLocks noGrp="1"/>
          </p:cNvSpPr>
          <p:nvPr>
            <p:ph type="title" idx="15"/>
          </p:nvPr>
        </p:nvSpPr>
        <p:spPr>
          <a:xfrm>
            <a:off x="3672000" y="3344513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Baskerville"/>
              <a:buNone/>
              <a:defRPr sz="28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0" r:id="rId5"/>
    <p:sldLayoutId id="2147483663" r:id="rId6"/>
    <p:sldLayoutId id="2147483667" r:id="rId7"/>
    <p:sldLayoutId id="2147483668" r:id="rId8"/>
    <p:sldLayoutId id="2147483677" r:id="rId9"/>
    <p:sldLayoutId id="2147483690" r:id="rId10"/>
    <p:sldLayoutId id="2147483691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8">
          <p15:clr>
            <a:srgbClr val="EA4335"/>
          </p15:clr>
        </p15:guide>
        <p15:guide id="2" orient="horz" pos="2903">
          <p15:clr>
            <a:srgbClr val="EA4335"/>
          </p15:clr>
        </p15:guide>
        <p15:guide id="3" pos="451">
          <p15:clr>
            <a:srgbClr val="EA4335"/>
          </p15:clr>
        </p15:guide>
        <p15:guide id="4" pos="530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6"/>
          <p:cNvSpPr txBox="1">
            <a:spLocks noGrp="1"/>
          </p:cNvSpPr>
          <p:nvPr>
            <p:ph type="ctrTitle"/>
          </p:nvPr>
        </p:nvSpPr>
        <p:spPr>
          <a:xfrm>
            <a:off x="2150829" y="1528265"/>
            <a:ext cx="4842328" cy="12256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smtClean="0"/>
              <a:t>KELOMPOK 1</a:t>
            </a:r>
            <a:endParaRPr sz="5400" dirty="0">
              <a:solidFill>
                <a:schemeClr val="dk2"/>
              </a:solidFill>
            </a:endParaRPr>
          </a:p>
        </p:txBody>
      </p:sp>
      <p:sp>
        <p:nvSpPr>
          <p:cNvPr id="613" name="Google Shape;613;p66"/>
          <p:cNvSpPr txBox="1">
            <a:spLocks noGrp="1"/>
          </p:cNvSpPr>
          <p:nvPr>
            <p:ph type="subTitle" idx="1"/>
          </p:nvPr>
        </p:nvSpPr>
        <p:spPr>
          <a:xfrm>
            <a:off x="2752933" y="2597693"/>
            <a:ext cx="286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PEMROGRAMAN 4</a:t>
            </a:r>
            <a:endParaRPr dirty="0"/>
          </a:p>
        </p:txBody>
      </p:sp>
      <p:sp>
        <p:nvSpPr>
          <p:cNvPr id="664" name="Google Shape;664;p66"/>
          <p:cNvSpPr/>
          <p:nvPr/>
        </p:nvSpPr>
        <p:spPr>
          <a:xfrm>
            <a:off x="796907" y="214107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66"/>
          <p:cNvSpPr/>
          <p:nvPr/>
        </p:nvSpPr>
        <p:spPr>
          <a:xfrm>
            <a:off x="4571993" y="3700574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66"/>
          <p:cNvSpPr/>
          <p:nvPr/>
        </p:nvSpPr>
        <p:spPr>
          <a:xfrm>
            <a:off x="2175680" y="1288146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350" y="3445229"/>
            <a:ext cx="2066608" cy="121731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73"/>
          <p:cNvSpPr txBox="1">
            <a:spLocks noGrp="1"/>
          </p:cNvSpPr>
          <p:nvPr>
            <p:ph type="title"/>
          </p:nvPr>
        </p:nvSpPr>
        <p:spPr>
          <a:xfrm>
            <a:off x="3922270" y="1077449"/>
            <a:ext cx="387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Eclipse</a:t>
            </a:r>
            <a:endParaRPr sz="2800" dirty="0"/>
          </a:p>
        </p:txBody>
      </p:sp>
      <p:sp>
        <p:nvSpPr>
          <p:cNvPr id="991" name="Google Shape;991;p73"/>
          <p:cNvSpPr txBox="1">
            <a:spLocks noGrp="1"/>
          </p:cNvSpPr>
          <p:nvPr>
            <p:ph type="subTitle" idx="1"/>
          </p:nvPr>
        </p:nvSpPr>
        <p:spPr>
          <a:xfrm>
            <a:off x="4125756" y="2225490"/>
            <a:ext cx="4801675" cy="10591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spcAft>
                <a:spcPts val="1600"/>
              </a:spcAft>
            </a:pPr>
            <a:r>
              <a:rPr lang="en-US" dirty="0"/>
              <a:t>Eclipse </a:t>
            </a:r>
            <a:r>
              <a:rPr lang="en-US" dirty="0" err="1"/>
              <a:t>adalah</a:t>
            </a:r>
            <a:r>
              <a:rPr lang="en-US" dirty="0"/>
              <a:t> IDE yang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open source.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untuk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komersial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.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Java pula. </a:t>
            </a:r>
            <a:r>
              <a:rPr lang="en-US" dirty="0" err="1"/>
              <a:t>Kompatibel</a:t>
            </a:r>
            <a:r>
              <a:rPr lang="en-US" dirty="0"/>
              <a:t> untuk </a:t>
            </a:r>
            <a:r>
              <a:rPr lang="en-US" dirty="0" err="1"/>
              <a:t>berbagai</a:t>
            </a:r>
            <a:r>
              <a:rPr lang="en-US" dirty="0"/>
              <a:t> platform. Punya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plugin tambahan untuk </a:t>
            </a:r>
            <a:r>
              <a:rPr lang="en-US" dirty="0" err="1"/>
              <a:t>memperluas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. </a:t>
            </a:r>
            <a:r>
              <a:rPr lang="en-US" dirty="0" err="1"/>
              <a:t>Terdapat</a:t>
            </a:r>
            <a:r>
              <a:rPr lang="en-US" dirty="0"/>
              <a:t> highlight untuk compiling error.</a:t>
            </a:r>
            <a:endParaRPr dirty="0"/>
          </a:p>
        </p:txBody>
      </p:sp>
      <p:grpSp>
        <p:nvGrpSpPr>
          <p:cNvPr id="992" name="Google Shape;992;p73"/>
          <p:cNvGrpSpPr/>
          <p:nvPr/>
        </p:nvGrpSpPr>
        <p:grpSpPr>
          <a:xfrm>
            <a:off x="1951657" y="1260299"/>
            <a:ext cx="1796097" cy="1159206"/>
            <a:chOff x="3980482" y="558249"/>
            <a:chExt cx="1796097" cy="1159206"/>
          </a:xfrm>
        </p:grpSpPr>
        <p:sp>
          <p:nvSpPr>
            <p:cNvPr id="993" name="Google Shape;993;p73"/>
            <p:cNvSpPr/>
            <p:nvPr/>
          </p:nvSpPr>
          <p:spPr>
            <a:xfrm>
              <a:off x="3980482" y="824695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73"/>
            <p:cNvSpPr/>
            <p:nvPr/>
          </p:nvSpPr>
          <p:spPr>
            <a:xfrm>
              <a:off x="5423180" y="558249"/>
              <a:ext cx="353398" cy="35331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73"/>
            <p:cNvSpPr/>
            <p:nvPr/>
          </p:nvSpPr>
          <p:spPr>
            <a:xfrm>
              <a:off x="4676592" y="1140233"/>
              <a:ext cx="577253" cy="57722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Eclipse IDE Download for Free - 2023 Latest Ver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50" y="1556755"/>
            <a:ext cx="3368333" cy="244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549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73"/>
          <p:cNvSpPr txBox="1">
            <a:spLocks noGrp="1"/>
          </p:cNvSpPr>
          <p:nvPr>
            <p:ph type="title"/>
          </p:nvPr>
        </p:nvSpPr>
        <p:spPr>
          <a:xfrm>
            <a:off x="3747753" y="867519"/>
            <a:ext cx="387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/>
              <a:t>JCreator</a:t>
            </a:r>
            <a:endParaRPr sz="2800" dirty="0"/>
          </a:p>
        </p:txBody>
      </p:sp>
      <p:sp>
        <p:nvSpPr>
          <p:cNvPr id="991" name="Google Shape;991;p73"/>
          <p:cNvSpPr txBox="1">
            <a:spLocks noGrp="1"/>
          </p:cNvSpPr>
          <p:nvPr>
            <p:ph type="subTitle" idx="1"/>
          </p:nvPr>
        </p:nvSpPr>
        <p:spPr>
          <a:xfrm>
            <a:off x="3747753" y="1459754"/>
            <a:ext cx="4995986" cy="15292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spcAft>
                <a:spcPts val="1600"/>
              </a:spcAft>
            </a:pPr>
            <a:r>
              <a:rPr lang="en-US" dirty="0" err="1"/>
              <a:t>JCreator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IDE yang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 IDE ini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C++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yang lain,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Java.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untuk platform Windows.</a:t>
            </a:r>
            <a:endParaRPr dirty="0"/>
          </a:p>
        </p:txBody>
      </p:sp>
      <p:grpSp>
        <p:nvGrpSpPr>
          <p:cNvPr id="992" name="Google Shape;992;p73"/>
          <p:cNvGrpSpPr/>
          <p:nvPr/>
        </p:nvGrpSpPr>
        <p:grpSpPr>
          <a:xfrm>
            <a:off x="1951657" y="1260299"/>
            <a:ext cx="1796097" cy="1159206"/>
            <a:chOff x="3980482" y="558249"/>
            <a:chExt cx="1796097" cy="1159206"/>
          </a:xfrm>
        </p:grpSpPr>
        <p:sp>
          <p:nvSpPr>
            <p:cNvPr id="993" name="Google Shape;993;p73"/>
            <p:cNvSpPr/>
            <p:nvPr/>
          </p:nvSpPr>
          <p:spPr>
            <a:xfrm>
              <a:off x="3980482" y="824695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73"/>
            <p:cNvSpPr/>
            <p:nvPr/>
          </p:nvSpPr>
          <p:spPr>
            <a:xfrm>
              <a:off x="5423180" y="558249"/>
              <a:ext cx="353398" cy="35331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73"/>
            <p:cNvSpPr/>
            <p:nvPr/>
          </p:nvSpPr>
          <p:spPr>
            <a:xfrm>
              <a:off x="4676592" y="1140233"/>
              <a:ext cx="577253" cy="57722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File:Jc logo.png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00" y="1260299"/>
            <a:ext cx="2738633" cy="27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807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73"/>
          <p:cNvSpPr txBox="1">
            <a:spLocks noGrp="1"/>
          </p:cNvSpPr>
          <p:nvPr>
            <p:ph type="title"/>
          </p:nvPr>
        </p:nvSpPr>
        <p:spPr>
          <a:xfrm>
            <a:off x="3953272" y="1254106"/>
            <a:ext cx="387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/>
              <a:t>BlueJ</a:t>
            </a:r>
            <a:endParaRPr sz="2800" dirty="0"/>
          </a:p>
        </p:txBody>
      </p:sp>
      <p:sp>
        <p:nvSpPr>
          <p:cNvPr id="991" name="Google Shape;991;p73"/>
          <p:cNvSpPr txBox="1">
            <a:spLocks noGrp="1"/>
          </p:cNvSpPr>
          <p:nvPr>
            <p:ph type="subTitle" idx="1"/>
          </p:nvPr>
        </p:nvSpPr>
        <p:spPr>
          <a:xfrm>
            <a:off x="4197945" y="2130893"/>
            <a:ext cx="4452759" cy="13960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spcAft>
                <a:spcPts val="1600"/>
              </a:spcAft>
            </a:pPr>
            <a:r>
              <a:rPr lang="en-US" dirty="0" err="1"/>
              <a:t>BlueJ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IDE yang </a:t>
            </a:r>
            <a:r>
              <a:rPr lang="en-US" dirty="0" err="1"/>
              <a:t>sederhana</a:t>
            </a:r>
            <a:r>
              <a:rPr lang="en-US" dirty="0"/>
              <a:t>.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Java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kakas UML yang </a:t>
            </a:r>
            <a:r>
              <a:rPr lang="en-US" dirty="0" err="1"/>
              <a:t>bagus</a:t>
            </a:r>
            <a:r>
              <a:rPr lang="en-US" dirty="0"/>
              <a:t> pula. Dan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IDE </a:t>
            </a:r>
            <a:r>
              <a:rPr lang="en-US" dirty="0" err="1"/>
              <a:t>favorit</a:t>
            </a:r>
            <a:r>
              <a:rPr lang="en-US" dirty="0"/>
              <a:t> James Gosling, </a:t>
            </a:r>
            <a:r>
              <a:rPr lang="en-US" dirty="0" err="1"/>
              <a:t>penemu</a:t>
            </a:r>
            <a:r>
              <a:rPr lang="en-US" dirty="0"/>
              <a:t> Java.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bilang</a:t>
            </a:r>
            <a:r>
              <a:rPr lang="en-US" dirty="0"/>
              <a:t>, "One of my </a:t>
            </a:r>
            <a:r>
              <a:rPr lang="en-US" dirty="0" err="1"/>
              <a:t>favourite</a:t>
            </a:r>
            <a:r>
              <a:rPr lang="en-US" dirty="0"/>
              <a:t> IDEs out there is </a:t>
            </a:r>
            <a:r>
              <a:rPr lang="en-US" dirty="0" err="1"/>
              <a:t>BlueJ</a:t>
            </a:r>
            <a:r>
              <a:rPr lang="en-US" dirty="0"/>
              <a:t>".</a:t>
            </a:r>
            <a:endParaRPr dirty="0"/>
          </a:p>
        </p:txBody>
      </p:sp>
      <p:grpSp>
        <p:nvGrpSpPr>
          <p:cNvPr id="992" name="Google Shape;992;p73"/>
          <p:cNvGrpSpPr/>
          <p:nvPr/>
        </p:nvGrpSpPr>
        <p:grpSpPr>
          <a:xfrm>
            <a:off x="1951657" y="1260299"/>
            <a:ext cx="1796097" cy="1159206"/>
            <a:chOff x="3980482" y="558249"/>
            <a:chExt cx="1796097" cy="1159206"/>
          </a:xfrm>
        </p:grpSpPr>
        <p:sp>
          <p:nvSpPr>
            <p:cNvPr id="993" name="Google Shape;993;p73"/>
            <p:cNvSpPr/>
            <p:nvPr/>
          </p:nvSpPr>
          <p:spPr>
            <a:xfrm>
              <a:off x="3980482" y="824695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73"/>
            <p:cNvSpPr/>
            <p:nvPr/>
          </p:nvSpPr>
          <p:spPr>
            <a:xfrm>
              <a:off x="5423180" y="558249"/>
              <a:ext cx="353398" cy="35331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73"/>
            <p:cNvSpPr/>
            <p:nvPr/>
          </p:nvSpPr>
          <p:spPr>
            <a:xfrm>
              <a:off x="4676592" y="1140233"/>
              <a:ext cx="577253" cy="57722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 descr="Download BlueJ Terbaru 2023 (Free Download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83" y="1970015"/>
            <a:ext cx="3418989" cy="175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880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73"/>
          <p:cNvSpPr txBox="1">
            <a:spLocks noGrp="1"/>
          </p:cNvSpPr>
          <p:nvPr>
            <p:ph type="title"/>
          </p:nvPr>
        </p:nvSpPr>
        <p:spPr>
          <a:xfrm>
            <a:off x="3571054" y="894599"/>
            <a:ext cx="387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/>
              <a:t>Intellij</a:t>
            </a:r>
            <a:r>
              <a:rPr lang="en-US" sz="2800" dirty="0" smtClean="0"/>
              <a:t> IDEA</a:t>
            </a:r>
            <a:endParaRPr sz="2800" dirty="0"/>
          </a:p>
        </p:txBody>
      </p:sp>
      <p:sp>
        <p:nvSpPr>
          <p:cNvPr id="991" name="Google Shape;991;p73"/>
          <p:cNvSpPr txBox="1">
            <a:spLocks noGrp="1"/>
          </p:cNvSpPr>
          <p:nvPr>
            <p:ph type="subTitle" idx="1"/>
          </p:nvPr>
        </p:nvSpPr>
        <p:spPr>
          <a:xfrm>
            <a:off x="4234040" y="1892212"/>
            <a:ext cx="4693391" cy="17392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spcAft>
                <a:spcPts val="1600"/>
              </a:spcAft>
            </a:pPr>
            <a:r>
              <a:rPr lang="en-US" dirty="0"/>
              <a:t>IntelliJ IDEA </a:t>
            </a:r>
            <a:r>
              <a:rPr lang="en-US" dirty="0" err="1"/>
              <a:t>adalah</a:t>
            </a:r>
            <a:r>
              <a:rPr lang="en-US" dirty="0"/>
              <a:t> IDE yang </a:t>
            </a:r>
            <a:r>
              <a:rPr lang="en-US" dirty="0" err="1"/>
              <a:t>intelijen</a:t>
            </a:r>
            <a:r>
              <a:rPr lang="en-US" dirty="0"/>
              <a:t>.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difokuskan</a:t>
            </a:r>
            <a:r>
              <a:rPr lang="en-US" dirty="0"/>
              <a:t> untuk </a:t>
            </a:r>
            <a:r>
              <a:rPr lang="en-US" dirty="0" err="1"/>
              <a:t>produktivitas</a:t>
            </a:r>
            <a:r>
              <a:rPr lang="en-US" dirty="0"/>
              <a:t> programmer yang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kakas </a:t>
            </a:r>
            <a:r>
              <a:rPr lang="en-US" dirty="0" err="1"/>
              <a:t>pengembangan</a:t>
            </a:r>
            <a:r>
              <a:rPr lang="en-US" dirty="0"/>
              <a:t>. 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sugesti</a:t>
            </a:r>
            <a:r>
              <a:rPr lang="en-US" dirty="0"/>
              <a:t> coding yang </a:t>
            </a:r>
            <a:r>
              <a:rPr lang="en-US" dirty="0" err="1"/>
              <a:t>instan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pintar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pelengkapan</a:t>
            </a:r>
            <a:r>
              <a:rPr lang="en-US" dirty="0"/>
              <a:t> kode </a:t>
            </a:r>
            <a:r>
              <a:rPr lang="en-US" dirty="0" err="1"/>
              <a:t>secara</a:t>
            </a:r>
            <a:r>
              <a:rPr lang="en-US" dirty="0"/>
              <a:t> otomatis.</a:t>
            </a:r>
            <a:endParaRPr dirty="0"/>
          </a:p>
        </p:txBody>
      </p:sp>
      <p:grpSp>
        <p:nvGrpSpPr>
          <p:cNvPr id="992" name="Google Shape;992;p73"/>
          <p:cNvGrpSpPr/>
          <p:nvPr/>
        </p:nvGrpSpPr>
        <p:grpSpPr>
          <a:xfrm>
            <a:off x="1951657" y="1260299"/>
            <a:ext cx="1796097" cy="1159206"/>
            <a:chOff x="3980482" y="558249"/>
            <a:chExt cx="1796097" cy="1159206"/>
          </a:xfrm>
        </p:grpSpPr>
        <p:sp>
          <p:nvSpPr>
            <p:cNvPr id="993" name="Google Shape;993;p73"/>
            <p:cNvSpPr/>
            <p:nvPr/>
          </p:nvSpPr>
          <p:spPr>
            <a:xfrm>
              <a:off x="3980482" y="824695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73"/>
            <p:cNvSpPr/>
            <p:nvPr/>
          </p:nvSpPr>
          <p:spPr>
            <a:xfrm>
              <a:off x="5423180" y="558249"/>
              <a:ext cx="353398" cy="35331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73"/>
            <p:cNvSpPr/>
            <p:nvPr/>
          </p:nvSpPr>
          <p:spPr>
            <a:xfrm>
              <a:off x="4676592" y="1140233"/>
              <a:ext cx="577253" cy="57722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 descr="IntelliJ IDEA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88" y="1739605"/>
            <a:ext cx="3387179" cy="233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59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73"/>
          <p:cNvSpPr txBox="1">
            <a:spLocks noGrp="1"/>
          </p:cNvSpPr>
          <p:nvPr>
            <p:ph type="title"/>
          </p:nvPr>
        </p:nvSpPr>
        <p:spPr>
          <a:xfrm>
            <a:off x="3092091" y="753504"/>
            <a:ext cx="387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Oracle </a:t>
            </a:r>
            <a:r>
              <a:rPr lang="en-US" sz="2800" dirty="0" err="1" smtClean="0"/>
              <a:t>JDeveloper</a:t>
            </a:r>
            <a:endParaRPr sz="2800" dirty="0"/>
          </a:p>
        </p:txBody>
      </p:sp>
      <p:sp>
        <p:nvSpPr>
          <p:cNvPr id="991" name="Google Shape;991;p73"/>
          <p:cNvSpPr txBox="1">
            <a:spLocks noGrp="1"/>
          </p:cNvSpPr>
          <p:nvPr>
            <p:ph type="subTitle" idx="1"/>
          </p:nvPr>
        </p:nvSpPr>
        <p:spPr>
          <a:xfrm>
            <a:off x="3571054" y="1842283"/>
            <a:ext cx="5083426" cy="1501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spcAft>
                <a:spcPts val="1600"/>
              </a:spcAft>
            </a:pPr>
            <a:r>
              <a:rPr lang="en-US" dirty="0"/>
              <a:t>Oracle </a:t>
            </a:r>
            <a:r>
              <a:rPr lang="en-US" dirty="0" err="1"/>
              <a:t>JDeveloper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IDE yang gratis. </a:t>
            </a:r>
            <a:r>
              <a:rPr lang="en-US" dirty="0" err="1"/>
              <a:t>Cocok</a:t>
            </a:r>
            <a:r>
              <a:rPr lang="en-US" dirty="0"/>
              <a:t> untuk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SOA </a:t>
            </a:r>
            <a:r>
              <a:rPr lang="en-US" dirty="0" err="1"/>
              <a:t>dan</a:t>
            </a:r>
            <a:r>
              <a:rPr lang="en-US" dirty="0"/>
              <a:t> Java EE. IDE ini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menawarkan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end-to-end </a:t>
            </a:r>
            <a:r>
              <a:rPr lang="en-US" dirty="0" err="1"/>
              <a:t>lengkap</a:t>
            </a:r>
            <a:r>
              <a:rPr lang="en-US" dirty="0"/>
              <a:t> untuk Oracle Fusion Middleware </a:t>
            </a:r>
            <a:r>
              <a:rPr lang="en-US" dirty="0" err="1"/>
              <a:t>dan</a:t>
            </a:r>
            <a:r>
              <a:rPr lang="en-US" dirty="0"/>
              <a:t> Oracle Fusion Apps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 </a:t>
            </a:r>
            <a:r>
              <a:rPr lang="en-US" dirty="0" err="1"/>
              <a:t>hidup</a:t>
            </a:r>
            <a:r>
              <a:rPr lang="en-US" dirty="0"/>
              <a:t> </a:t>
            </a:r>
            <a:r>
              <a:rPr lang="en-US" dirty="0" err="1"/>
              <a:t>aplikasi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992" name="Google Shape;992;p73"/>
          <p:cNvGrpSpPr/>
          <p:nvPr/>
        </p:nvGrpSpPr>
        <p:grpSpPr>
          <a:xfrm>
            <a:off x="1951657" y="1260299"/>
            <a:ext cx="1796097" cy="1159206"/>
            <a:chOff x="3980482" y="558249"/>
            <a:chExt cx="1796097" cy="1159206"/>
          </a:xfrm>
        </p:grpSpPr>
        <p:sp>
          <p:nvSpPr>
            <p:cNvPr id="993" name="Google Shape;993;p73"/>
            <p:cNvSpPr/>
            <p:nvPr/>
          </p:nvSpPr>
          <p:spPr>
            <a:xfrm>
              <a:off x="3980482" y="824695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73"/>
            <p:cNvSpPr/>
            <p:nvPr/>
          </p:nvSpPr>
          <p:spPr>
            <a:xfrm>
              <a:off x="5423180" y="558249"/>
              <a:ext cx="353398" cy="35331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73"/>
            <p:cNvSpPr/>
            <p:nvPr/>
          </p:nvSpPr>
          <p:spPr>
            <a:xfrm>
              <a:off x="4676592" y="1140233"/>
              <a:ext cx="577253" cy="57722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4" name="Picture 4" descr="Oracle JDeveloper 12.2.1.4.0 | IDE Softw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86" y="1373905"/>
            <a:ext cx="2670062" cy="267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525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72" y="1486478"/>
            <a:ext cx="8080460" cy="3374280"/>
          </a:xfrm>
        </p:spPr>
        <p:txBody>
          <a:bodyPr/>
          <a:lstStyle/>
          <a:p>
            <a:pPr algn="l"/>
            <a:r>
              <a:rPr lang="en-US" dirty="0" smtClean="0"/>
              <a:t>1. </a:t>
            </a:r>
            <a:r>
              <a:rPr lang="en-US" sz="1800" dirty="0" err="1" smtClean="0">
                <a:latin typeface="Arial Black" panose="020B0A04020102020204" pitchFamily="34" charset="0"/>
              </a:rPr>
              <a:t>Buka</a:t>
            </a:r>
            <a:r>
              <a:rPr lang="en-US" sz="1800" dirty="0" smtClean="0">
                <a:latin typeface="Arial Black" panose="020B0A04020102020204" pitchFamily="34" charset="0"/>
              </a:rPr>
              <a:t> </a:t>
            </a:r>
            <a:r>
              <a:rPr lang="en-US" sz="1800" dirty="0" err="1" smtClean="0">
                <a:latin typeface="Arial Black" panose="020B0A04020102020204" pitchFamily="34" charset="0"/>
              </a:rPr>
              <a:t>Intelij</a:t>
            </a:r>
            <a:r>
              <a:rPr lang="en-US" sz="1800" dirty="0" smtClean="0">
                <a:latin typeface="Arial Black" panose="020B0A04020102020204" pitchFamily="34" charset="0"/>
              </a:rPr>
              <a:t> IDEA</a:t>
            </a:r>
            <a:br>
              <a:rPr lang="en-US" sz="1800" dirty="0" smtClean="0">
                <a:latin typeface="Arial Black" panose="020B0A04020102020204" pitchFamily="34" charset="0"/>
              </a:rPr>
            </a:br>
            <a:r>
              <a:rPr lang="en-US" sz="1800" dirty="0" smtClean="0">
                <a:latin typeface="Arial Black" panose="020B0A04020102020204" pitchFamily="34" charset="0"/>
              </a:rPr>
              <a:t/>
            </a:r>
            <a:br>
              <a:rPr lang="en-US" sz="1800" dirty="0" smtClean="0">
                <a:latin typeface="Arial Black" panose="020B0A04020102020204" pitchFamily="34" charset="0"/>
              </a:rPr>
            </a:br>
            <a:r>
              <a:rPr lang="en-US" sz="1800" dirty="0" smtClean="0">
                <a:latin typeface="Arial Black" panose="020B0A04020102020204" pitchFamily="34" charset="0"/>
              </a:rPr>
              <a:t>2. Buat </a:t>
            </a:r>
            <a:r>
              <a:rPr lang="en-US" sz="1800" dirty="0" err="1" smtClean="0">
                <a:latin typeface="Arial Black" panose="020B0A04020102020204" pitchFamily="34" charset="0"/>
              </a:rPr>
              <a:t>Proyek</a:t>
            </a:r>
            <a:r>
              <a:rPr lang="en-US" sz="1800" dirty="0" smtClean="0">
                <a:latin typeface="Arial Black" panose="020B0A04020102020204" pitchFamily="34" charset="0"/>
              </a:rPr>
              <a:t> Baru</a:t>
            </a:r>
            <a:br>
              <a:rPr lang="en-US" sz="1800" dirty="0" smtClean="0">
                <a:latin typeface="Arial Black" panose="020B0A04020102020204" pitchFamily="34" charset="0"/>
              </a:rPr>
            </a:br>
            <a:r>
              <a:rPr lang="en-US" sz="1800" dirty="0" smtClean="0">
                <a:latin typeface="Arial Black" panose="020B0A04020102020204" pitchFamily="34" charset="0"/>
              </a:rPr>
              <a:t>      - Klik create new project atau </a:t>
            </a:r>
            <a:r>
              <a:rPr lang="en-US" sz="1800" dirty="0" err="1" smtClean="0">
                <a:latin typeface="Arial Black" panose="020B0A04020102020204" pitchFamily="34" charset="0"/>
              </a:rPr>
              <a:t>buka</a:t>
            </a:r>
            <a:r>
              <a:rPr lang="en-US" sz="1800" dirty="0" smtClean="0">
                <a:latin typeface="Arial Black" panose="020B0A04020102020204" pitchFamily="34" charset="0"/>
              </a:rPr>
              <a:t> menu “File”&gt; “New”&gt;    	“Project”.</a:t>
            </a:r>
            <a:br>
              <a:rPr lang="en-US" sz="1800" dirty="0" smtClean="0">
                <a:latin typeface="Arial Black" panose="020B0A04020102020204" pitchFamily="34" charset="0"/>
              </a:rPr>
            </a:br>
            <a:r>
              <a:rPr lang="en-US" sz="1800" dirty="0" smtClean="0">
                <a:latin typeface="Arial Black" panose="020B0A04020102020204" pitchFamily="34" charset="0"/>
              </a:rPr>
              <a:t>      - pilih jenis </a:t>
            </a:r>
            <a:r>
              <a:rPr lang="en-US" sz="1800" dirty="0" err="1" smtClean="0">
                <a:latin typeface="Arial Black" panose="020B0A04020102020204" pitchFamily="34" charset="0"/>
              </a:rPr>
              <a:t>proyek</a:t>
            </a:r>
            <a:r>
              <a:rPr lang="en-US" sz="1800" dirty="0" smtClean="0">
                <a:latin typeface="Arial Black" panose="020B0A04020102020204" pitchFamily="34" charset="0"/>
              </a:rPr>
              <a:t> untuk </a:t>
            </a:r>
            <a:r>
              <a:rPr lang="en-US" sz="1800" dirty="0" err="1" smtClean="0">
                <a:latin typeface="Arial Black" panose="020B0A04020102020204" pitchFamily="34" charset="0"/>
              </a:rPr>
              <a:t>aplikasi</a:t>
            </a:r>
            <a:r>
              <a:rPr lang="en-US" sz="1800" dirty="0" smtClean="0">
                <a:latin typeface="Arial Black" panose="020B0A04020102020204" pitchFamily="34" charset="0"/>
              </a:rPr>
              <a:t> web  </a:t>
            </a:r>
            <a:r>
              <a:rPr lang="en-US" sz="1800" dirty="0" err="1" smtClean="0">
                <a:latin typeface="Arial Black" panose="020B0A04020102020204" pitchFamily="34" charset="0"/>
              </a:rPr>
              <a:t>dengan</a:t>
            </a:r>
            <a:r>
              <a:rPr lang="en-US" sz="1800" dirty="0" smtClean="0">
                <a:latin typeface="Arial Black" panose="020B0A04020102020204" pitchFamily="34" charset="0"/>
              </a:rPr>
              <a:t> </a:t>
            </a:r>
            <a:r>
              <a:rPr lang="en-US" sz="1800" dirty="0" err="1" smtClean="0">
                <a:latin typeface="Arial Black" panose="020B0A04020102020204" pitchFamily="34" charset="0"/>
              </a:rPr>
              <a:t>memilih</a:t>
            </a:r>
            <a:r>
              <a:rPr lang="en-US" sz="1800" dirty="0" smtClean="0">
                <a:latin typeface="Arial Black" panose="020B0A04020102020204" pitchFamily="34" charset="0"/>
              </a:rPr>
              <a:t> 	“Spring </a:t>
            </a:r>
            <a:r>
              <a:rPr lang="en-US" sz="1800" dirty="0" err="1" smtClean="0">
                <a:latin typeface="Arial Black" panose="020B0A04020102020204" pitchFamily="34" charset="0"/>
              </a:rPr>
              <a:t>Initializr</a:t>
            </a:r>
            <a:r>
              <a:rPr lang="en-US" sz="1800" dirty="0" smtClean="0">
                <a:latin typeface="Arial Black" panose="020B0A04020102020204" pitchFamily="34" charset="0"/>
              </a:rPr>
              <a:t>” atau “Java EE”</a:t>
            </a:r>
            <a:br>
              <a:rPr lang="en-US" sz="1800" dirty="0" smtClean="0">
                <a:latin typeface="Arial Black" panose="020B0A04020102020204" pitchFamily="34" charset="0"/>
              </a:rPr>
            </a:br>
            <a:r>
              <a:rPr lang="en-US" sz="1800" dirty="0" smtClean="0">
                <a:latin typeface="Arial Black" panose="020B0A04020102020204" pitchFamily="34" charset="0"/>
              </a:rPr>
              <a:t>	</a:t>
            </a:r>
            <a:br>
              <a:rPr lang="en-US" sz="1800" dirty="0" smtClean="0">
                <a:latin typeface="Arial Black" panose="020B0A04020102020204" pitchFamily="34" charset="0"/>
              </a:rPr>
            </a:br>
            <a:r>
              <a:rPr lang="en-US" sz="1800" dirty="0" smtClean="0">
                <a:latin typeface="Arial Black" panose="020B0A04020102020204" pitchFamily="34" charset="0"/>
              </a:rPr>
              <a:t>3. </a:t>
            </a:r>
            <a:r>
              <a:rPr lang="en-US" sz="1800" dirty="0" err="1" smtClean="0">
                <a:latin typeface="Arial Black" panose="020B0A04020102020204" pitchFamily="34" charset="0"/>
              </a:rPr>
              <a:t>Konfigurasi</a:t>
            </a:r>
            <a:r>
              <a:rPr lang="en-US" sz="1800" dirty="0" smtClean="0">
                <a:latin typeface="Arial Black" panose="020B0A04020102020204" pitchFamily="34" charset="0"/>
              </a:rPr>
              <a:t> </a:t>
            </a:r>
            <a:r>
              <a:rPr lang="en-US" sz="1800" dirty="0" err="1" smtClean="0">
                <a:latin typeface="Arial Black" panose="020B0A04020102020204" pitchFamily="34" charset="0"/>
              </a:rPr>
              <a:t>Proyek</a:t>
            </a:r>
            <a:r>
              <a:rPr lang="en-US" sz="1800" dirty="0" smtClean="0">
                <a:latin typeface="Arial Black" panose="020B0A04020102020204" pitchFamily="34" charset="0"/>
              </a:rPr>
              <a:t> </a:t>
            </a:r>
            <a:br>
              <a:rPr lang="en-US" sz="1800" dirty="0" smtClean="0">
                <a:latin typeface="Arial Black" panose="020B0A04020102020204" pitchFamily="34" charset="0"/>
              </a:rPr>
            </a:br>
            <a:r>
              <a:rPr lang="en-US" sz="1800" dirty="0" smtClean="0">
                <a:latin typeface="Arial Black" panose="020B0A04020102020204" pitchFamily="34" charset="0"/>
              </a:rPr>
              <a:t>       - </a:t>
            </a:r>
            <a:r>
              <a:rPr lang="en-US" sz="1800" dirty="0" err="1" smtClean="0">
                <a:latin typeface="Arial Black" panose="020B0A04020102020204" pitchFamily="34" charset="0"/>
              </a:rPr>
              <a:t>atur</a:t>
            </a:r>
            <a:r>
              <a:rPr lang="en-US" sz="1800" dirty="0" smtClean="0">
                <a:latin typeface="Arial Black" panose="020B0A04020102020204" pitchFamily="34" charset="0"/>
              </a:rPr>
              <a:t> </a:t>
            </a:r>
            <a:r>
              <a:rPr lang="en-US" sz="1800" dirty="0" err="1" smtClean="0">
                <a:latin typeface="Arial Black" panose="020B0A04020102020204" pitchFamily="34" charset="0"/>
              </a:rPr>
              <a:t>nama</a:t>
            </a:r>
            <a:r>
              <a:rPr lang="en-US" sz="1800" dirty="0" smtClean="0">
                <a:latin typeface="Arial Black" panose="020B0A04020102020204" pitchFamily="34" charset="0"/>
              </a:rPr>
              <a:t> </a:t>
            </a:r>
            <a:r>
              <a:rPr lang="en-US" sz="1800" dirty="0" err="1" smtClean="0">
                <a:latin typeface="Arial Black" panose="020B0A04020102020204" pitchFamily="34" charset="0"/>
              </a:rPr>
              <a:t>proyek</a:t>
            </a:r>
            <a:r>
              <a:rPr lang="en-US" sz="1800" dirty="0" smtClean="0">
                <a:latin typeface="Arial Black" panose="020B0A04020102020204" pitchFamily="34" charset="0"/>
              </a:rPr>
              <a:t> </a:t>
            </a:r>
            <a:r>
              <a:rPr lang="en-US" sz="1800" dirty="0" err="1" smtClean="0">
                <a:latin typeface="Arial Black" panose="020B0A04020102020204" pitchFamily="34" charset="0"/>
              </a:rPr>
              <a:t>dan</a:t>
            </a:r>
            <a:r>
              <a:rPr lang="en-US" sz="1800" dirty="0" smtClean="0">
                <a:latin typeface="Arial Black" panose="020B0A04020102020204" pitchFamily="34" charset="0"/>
              </a:rPr>
              <a:t> </a:t>
            </a:r>
            <a:r>
              <a:rPr lang="en-US" sz="1800" dirty="0" err="1" smtClean="0">
                <a:latin typeface="Arial Black" panose="020B0A04020102020204" pitchFamily="34" charset="0"/>
              </a:rPr>
              <a:t>direktori</a:t>
            </a:r>
            <a:r>
              <a:rPr lang="en-US" sz="1800" dirty="0" smtClean="0">
                <a:latin typeface="Arial Black" panose="020B0A04020102020204" pitchFamily="34" charset="0"/>
              </a:rPr>
              <a:t> </a:t>
            </a:r>
            <a:r>
              <a:rPr lang="en-US" sz="1800" dirty="0" err="1" smtClean="0">
                <a:latin typeface="Arial Black" panose="020B0A04020102020204" pitchFamily="34" charset="0"/>
              </a:rPr>
              <a:t>penyimpanan</a:t>
            </a:r>
            <a:r>
              <a:rPr lang="en-US" sz="1800" dirty="0" smtClean="0">
                <a:latin typeface="Arial Black" panose="020B0A04020102020204" pitchFamily="34" charset="0"/>
              </a:rPr>
              <a:t/>
            </a:r>
            <a:br>
              <a:rPr lang="en-US" sz="1800" dirty="0" smtClean="0">
                <a:latin typeface="Arial Black" panose="020B0A04020102020204" pitchFamily="34" charset="0"/>
              </a:rPr>
            </a:b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smtClean="0">
                <a:latin typeface="Arial Black" panose="020B0A04020102020204" pitchFamily="34" charset="0"/>
              </a:rPr>
              <a:t>      - pilih SDK Java yang </a:t>
            </a:r>
            <a:r>
              <a:rPr lang="en-US" sz="1800" dirty="0" err="1" smtClean="0">
                <a:latin typeface="Arial Black" panose="020B0A04020102020204" pitchFamily="34" charset="0"/>
              </a:rPr>
              <a:t>digunakan</a:t>
            </a:r>
            <a:r>
              <a:rPr lang="en-US" sz="1800" dirty="0" smtClean="0">
                <a:latin typeface="Arial Black" panose="020B0A04020102020204" pitchFamily="34" charset="0"/>
              </a:rPr>
              <a:t/>
            </a:r>
            <a:br>
              <a:rPr lang="en-US" sz="1800" dirty="0" smtClean="0">
                <a:latin typeface="Arial Black" panose="020B0A04020102020204" pitchFamily="34" charset="0"/>
              </a:rPr>
            </a:br>
            <a:r>
              <a:rPr lang="en-US" sz="1800" dirty="0" smtClean="0">
                <a:latin typeface="Arial Black" panose="020B0A04020102020204" pitchFamily="34" charset="0"/>
              </a:rPr>
              <a:t/>
            </a:r>
            <a:br>
              <a:rPr lang="en-US" sz="1800" dirty="0" smtClean="0">
                <a:latin typeface="Arial Black" panose="020B0A04020102020204" pitchFamily="34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2"/>
          </p:nvPr>
        </p:nvSpPr>
        <p:spPr>
          <a:xfrm>
            <a:off x="800752" y="474635"/>
            <a:ext cx="7715700" cy="365700"/>
          </a:xfrm>
        </p:spPr>
        <p:txBody>
          <a:bodyPr/>
          <a:lstStyle/>
          <a:p>
            <a:r>
              <a:rPr lang="en-US" dirty="0" err="1" smtClean="0"/>
              <a:t>Langkah</a:t>
            </a:r>
            <a:r>
              <a:rPr lang="en-US" dirty="0" smtClean="0"/>
              <a:t> –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Projek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02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72" y="1197720"/>
            <a:ext cx="8236870" cy="3121617"/>
          </a:xfrm>
        </p:spPr>
        <p:txBody>
          <a:bodyPr/>
          <a:lstStyle/>
          <a:p>
            <a:pPr algn="l"/>
            <a:r>
              <a:rPr lang="en-US" sz="1800" dirty="0" smtClean="0">
                <a:latin typeface="Arial Black" panose="020B0A04020102020204" pitchFamily="34" charset="0"/>
              </a:rPr>
              <a:t/>
            </a:r>
            <a:br>
              <a:rPr lang="en-US" sz="1800" dirty="0" smtClean="0">
                <a:latin typeface="Arial Black" panose="020B0A04020102020204" pitchFamily="34" charset="0"/>
              </a:rPr>
            </a:br>
            <a:r>
              <a:rPr lang="en-US" sz="1800" dirty="0" smtClean="0">
                <a:latin typeface="Arial Black" panose="020B0A04020102020204" pitchFamily="34" charset="0"/>
              </a:rPr>
              <a:t>4. </a:t>
            </a:r>
            <a:r>
              <a:rPr lang="en-US" sz="1800" dirty="0" err="1">
                <a:latin typeface="Arial Black" panose="020B0A04020102020204" pitchFamily="34" charset="0"/>
              </a:rPr>
              <a:t>Konfigurasi</a:t>
            </a:r>
            <a:r>
              <a:rPr lang="en-US" sz="1800" dirty="0">
                <a:latin typeface="Arial Black" panose="020B0A04020102020204" pitchFamily="34" charset="0"/>
              </a:rPr>
              <a:t> Server </a:t>
            </a:r>
            <a:r>
              <a:rPr lang="en-US" sz="1800" dirty="0" err="1">
                <a:latin typeface="Arial Black" panose="020B0A04020102020204" pitchFamily="34" charset="0"/>
              </a:rPr>
              <a:t>Aplikasi</a:t>
            </a:r>
            <a:r>
              <a:rPr lang="en-US" sz="1800" dirty="0">
                <a:latin typeface="Arial Black" panose="020B0A04020102020204" pitchFamily="34" charset="0"/>
              </a:rPr>
              <a:t> (</a:t>
            </a:r>
            <a:r>
              <a:rPr lang="en-US" sz="1800" dirty="0" err="1">
                <a:latin typeface="Arial Black" panose="020B0A04020102020204" pitchFamily="34" charset="0"/>
              </a:rPr>
              <a:t>Opsional</a:t>
            </a:r>
            <a:r>
              <a:rPr lang="en-US" sz="1800" dirty="0" smtClean="0">
                <a:latin typeface="Arial Black" panose="020B0A04020102020204" pitchFamily="34" charset="0"/>
              </a:rPr>
              <a:t>)</a:t>
            </a:r>
            <a:br>
              <a:rPr lang="en-US" sz="1800" dirty="0" smtClean="0">
                <a:latin typeface="Arial Black" panose="020B0A04020102020204" pitchFamily="34" charset="0"/>
              </a:rPr>
            </a:b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smtClean="0">
                <a:latin typeface="Arial Black" panose="020B0A04020102020204" pitchFamily="34" charset="0"/>
              </a:rPr>
              <a:t>      </a:t>
            </a:r>
            <a:r>
              <a:rPr lang="en-US" sz="1800" dirty="0">
                <a:latin typeface="Arial Black" panose="020B0A04020102020204" pitchFamily="34" charset="0"/>
              </a:rPr>
              <a:t>-  IntelliJ IDEA </a:t>
            </a:r>
            <a:r>
              <a:rPr lang="en-US" sz="1800" dirty="0" err="1">
                <a:latin typeface="Arial Black" panose="020B0A04020102020204" pitchFamily="34" charset="0"/>
              </a:rPr>
              <a:t>biasanya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memiliki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integrasi</a:t>
            </a:r>
            <a:r>
              <a:rPr lang="en-US" sz="1800" dirty="0">
                <a:latin typeface="Arial Black" panose="020B0A04020102020204" pitchFamily="34" charset="0"/>
              </a:rPr>
              <a:t> yang </a:t>
            </a:r>
            <a:r>
              <a:rPr lang="en-US" sz="1800" dirty="0" err="1">
                <a:latin typeface="Arial Black" panose="020B0A04020102020204" pitchFamily="34" charset="0"/>
              </a:rPr>
              <a:t>baik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smtClean="0">
                <a:latin typeface="Arial Black" panose="020B0A04020102020204" pitchFamily="34" charset="0"/>
              </a:rPr>
              <a:t>	</a:t>
            </a:r>
            <a:r>
              <a:rPr lang="en-US" sz="1800" dirty="0" err="1" smtClean="0">
                <a:latin typeface="Arial Black" panose="020B0A04020102020204" pitchFamily="34" charset="0"/>
              </a:rPr>
              <a:t>dengan</a:t>
            </a:r>
            <a:r>
              <a:rPr lang="en-US" sz="1800" dirty="0" smtClean="0">
                <a:latin typeface="Arial Black" panose="020B0A04020102020204" pitchFamily="34" charset="0"/>
              </a:rPr>
              <a:t> </a:t>
            </a:r>
            <a:r>
              <a:rPr lang="en-US" sz="1800" dirty="0">
                <a:latin typeface="Arial Black" panose="020B0A04020102020204" pitchFamily="34" charset="0"/>
              </a:rPr>
              <a:t>server </a:t>
            </a:r>
            <a:r>
              <a:rPr lang="en-US" sz="1800" dirty="0" err="1">
                <a:latin typeface="Arial Black" panose="020B0A04020102020204" pitchFamily="34" charset="0"/>
              </a:rPr>
              <a:t>aplikasi</a:t>
            </a:r>
            <a:r>
              <a:rPr lang="en-US" sz="1800" dirty="0">
                <a:latin typeface="Arial Black" panose="020B0A04020102020204" pitchFamily="34" charset="0"/>
              </a:rPr>
              <a:t> </a:t>
            </a:r>
            <a:r>
              <a:rPr lang="en-US" sz="1800" dirty="0" err="1">
                <a:latin typeface="Arial Black" panose="020B0A04020102020204" pitchFamily="34" charset="0"/>
              </a:rPr>
              <a:t>seperti</a:t>
            </a:r>
            <a:r>
              <a:rPr lang="en-US" sz="1800" dirty="0">
                <a:latin typeface="Arial Black" panose="020B0A04020102020204" pitchFamily="34" charset="0"/>
              </a:rPr>
              <a:t> Apache Tomcat</a:t>
            </a:r>
            <a:r>
              <a:rPr lang="en-US" sz="1800" dirty="0" smtClean="0">
                <a:latin typeface="Arial Black" panose="020B0A04020102020204" pitchFamily="34" charset="0"/>
              </a:rPr>
              <a:t>.</a:t>
            </a:r>
            <a:br>
              <a:rPr lang="en-US" sz="1800" dirty="0" smtClean="0">
                <a:latin typeface="Arial Black" panose="020B0A04020102020204" pitchFamily="34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rial Black" panose="020B0A04020102020204" pitchFamily="34" charset="0"/>
              </a:rPr>
              <a:t>5. </a:t>
            </a:r>
            <a:r>
              <a:rPr lang="en-US" dirty="0" err="1" smtClean="0">
                <a:latin typeface="Arial Black" panose="020B0A04020102020204" pitchFamily="34" charset="0"/>
              </a:rPr>
              <a:t>Buatlah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Aplikasi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br>
              <a:rPr lang="en-US" dirty="0" smtClean="0">
                <a:latin typeface="Arial Black" panose="020B0A04020102020204" pitchFamily="34" charset="0"/>
              </a:rPr>
            </a:br>
            <a:r>
              <a:rPr lang="en-US" dirty="0" smtClean="0">
                <a:latin typeface="Arial Black" panose="020B0A04020102020204" pitchFamily="34" charset="0"/>
              </a:rPr>
              <a:t>       - </a:t>
            </a:r>
            <a:r>
              <a:rPr lang="en-US" dirty="0" err="1" smtClean="0">
                <a:latin typeface="Arial Black" panose="020B0A04020102020204" pitchFamily="34" charset="0"/>
              </a:rPr>
              <a:t>membuat</a:t>
            </a:r>
            <a:r>
              <a:rPr lang="en-US" dirty="0" smtClean="0">
                <a:latin typeface="Arial Black" panose="020B0A04020102020204" pitchFamily="34" charset="0"/>
              </a:rPr>
              <a:t> class – class untuk </a:t>
            </a:r>
            <a:r>
              <a:rPr lang="en-US" dirty="0" err="1" smtClean="0">
                <a:latin typeface="Arial Black" panose="020B0A04020102020204" pitchFamily="34" charset="0"/>
              </a:rPr>
              <a:t>logika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aplikasi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br>
              <a:rPr lang="en-US" dirty="0" smtClean="0">
                <a:latin typeface="Arial Black" panose="020B0A04020102020204" pitchFamily="34" charset="0"/>
              </a:rPr>
            </a:b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smtClean="0">
                <a:latin typeface="Arial Black" panose="020B0A04020102020204" pitchFamily="34" charset="0"/>
              </a:rPr>
              <a:t>      - </a:t>
            </a:r>
            <a:r>
              <a:rPr lang="en-US" dirty="0" err="1" smtClean="0">
                <a:latin typeface="Arial Black" panose="020B0A04020102020204" pitchFamily="34" charset="0"/>
              </a:rPr>
              <a:t>membuat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antarmuka</a:t>
            </a:r>
            <a:r>
              <a:rPr lang="en-US" dirty="0" smtClean="0">
                <a:latin typeface="Arial Black" panose="020B0A04020102020204" pitchFamily="34" charset="0"/>
              </a:rPr>
              <a:t> pengguna (UI UX)</a:t>
            </a:r>
            <a:br>
              <a:rPr lang="en-US" dirty="0" smtClean="0">
                <a:latin typeface="Arial Black" panose="020B0A04020102020204" pitchFamily="34" charset="0"/>
              </a:rPr>
            </a:b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smtClean="0">
                <a:latin typeface="Arial Black" panose="020B0A04020102020204" pitchFamily="34" charset="0"/>
              </a:rPr>
              <a:t>      - </a:t>
            </a:r>
            <a:r>
              <a:rPr lang="en-US" dirty="0" err="1" smtClean="0">
                <a:latin typeface="Arial Black" panose="020B0A04020102020204" pitchFamily="34" charset="0"/>
              </a:rPr>
              <a:t>menggunakan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berbagai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pustaka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 err="1" smtClean="0">
                <a:latin typeface="Arial Black" panose="020B0A04020102020204" pitchFamily="34" charset="0"/>
              </a:rPr>
              <a:t>dan</a:t>
            </a:r>
            <a:r>
              <a:rPr lang="en-US" dirty="0" smtClean="0">
                <a:latin typeface="Arial Black" panose="020B0A04020102020204" pitchFamily="34" charset="0"/>
              </a:rPr>
              <a:t> framework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3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0" y="1534177"/>
            <a:ext cx="4562275" cy="34275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Fleksibel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273" y="2221854"/>
            <a:ext cx="7715700" cy="1122926"/>
          </a:xfrm>
        </p:spPr>
        <p:txBody>
          <a:bodyPr/>
          <a:lstStyle/>
          <a:p>
            <a:pPr algn="just"/>
            <a:r>
              <a:rPr lang="en-US" dirty="0" smtClean="0"/>
              <a:t>	Java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platform atau sistem </a:t>
            </a:r>
            <a:r>
              <a:rPr lang="en-US" dirty="0" err="1"/>
              <a:t>operasi</a:t>
            </a:r>
            <a:r>
              <a:rPr lang="en-US" dirty="0"/>
              <a:t>. Hal </a:t>
            </a:r>
            <a:r>
              <a:rPr lang="en-US" dirty="0" smtClean="0"/>
              <a:t>ini </a:t>
            </a:r>
            <a:r>
              <a:rPr lang="en-US" dirty="0" err="1" smtClean="0"/>
              <a:t>selaras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slogan </a:t>
            </a:r>
            <a:r>
              <a:rPr lang="en-US" dirty="0" err="1"/>
              <a:t>mereka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“Write Once, Run Anywhere”. </a:t>
            </a:r>
            <a:r>
              <a:rPr lang="en-US" dirty="0" err="1"/>
              <a:t>Artinya</a:t>
            </a:r>
            <a:r>
              <a:rPr lang="en-US" dirty="0"/>
              <a:t>,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file Java, program pun dapat </a:t>
            </a:r>
            <a:r>
              <a:rPr lang="en-US" dirty="0" err="1"/>
              <a:t>dijalankan</a:t>
            </a:r>
            <a:r>
              <a:rPr lang="en-US" dirty="0"/>
              <a:t> di </a:t>
            </a:r>
            <a:r>
              <a:rPr lang="en-US" dirty="0" err="1"/>
              <a:t>beberapa</a:t>
            </a:r>
            <a:r>
              <a:rPr lang="en-US" dirty="0"/>
              <a:t> platform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 err="1" smtClean="0"/>
              <a:t>Kelebihan</a:t>
            </a:r>
            <a:r>
              <a:rPr lang="en-US" dirty="0" smtClean="0"/>
              <a:t> Java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9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7904"/>
            <a:ext cx="4562275" cy="34275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Fleksibel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652" y="1223233"/>
            <a:ext cx="7715700" cy="1122926"/>
          </a:xfrm>
        </p:spPr>
        <p:txBody>
          <a:bodyPr/>
          <a:lstStyle/>
          <a:p>
            <a:pPr algn="just"/>
            <a:r>
              <a:rPr lang="en-US" dirty="0" smtClean="0"/>
              <a:t>	Java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platform atau sistem </a:t>
            </a:r>
            <a:r>
              <a:rPr lang="en-US" dirty="0" err="1"/>
              <a:t>operasi</a:t>
            </a:r>
            <a:r>
              <a:rPr lang="en-US" dirty="0"/>
              <a:t>. Hal </a:t>
            </a:r>
            <a:r>
              <a:rPr lang="en-US" dirty="0" smtClean="0"/>
              <a:t>ini </a:t>
            </a:r>
            <a:r>
              <a:rPr lang="en-US" dirty="0" err="1" smtClean="0"/>
              <a:t>selaras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slogan </a:t>
            </a:r>
            <a:r>
              <a:rPr lang="en-US" dirty="0" err="1"/>
              <a:t>mereka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“Write Once, Run Anywhere”. </a:t>
            </a:r>
            <a:r>
              <a:rPr lang="en-US" dirty="0" err="1"/>
              <a:t>Artinya</a:t>
            </a:r>
            <a:r>
              <a:rPr lang="en-US" dirty="0"/>
              <a:t>,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file Java, program pun dapat </a:t>
            </a:r>
            <a:r>
              <a:rPr lang="en-US" dirty="0" err="1"/>
              <a:t>dijalankan</a:t>
            </a:r>
            <a:r>
              <a:rPr lang="en-US" dirty="0"/>
              <a:t> di </a:t>
            </a:r>
            <a:r>
              <a:rPr lang="en-US" dirty="0" err="1"/>
              <a:t>beberapa</a:t>
            </a:r>
            <a:r>
              <a:rPr lang="en-US" dirty="0"/>
              <a:t> platform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443" y="2558738"/>
            <a:ext cx="4126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Libre Baskerville"/>
              </a:rPr>
              <a:t>Memiliki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Libre Baskerville"/>
              </a:rPr>
              <a:t> Library yang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Libre Baskerville"/>
              </a:rPr>
              <a:t>Lengkap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Libre Baskervill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2660" y="3171427"/>
            <a:ext cx="6737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Roboto"/>
              </a:rPr>
              <a:t>Java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Roboto"/>
              </a:rPr>
              <a:t>dikenal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Roboto"/>
              </a:rPr>
              <a:t>mempunyai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Roboto"/>
              </a:rPr>
              <a:t> library yang </a:t>
            </a:r>
            <a:r>
              <a:rPr lang="en-US" sz="1600" dirty="0" err="1" smtClean="0">
                <a:solidFill>
                  <a:schemeClr val="accent4">
                    <a:lumMod val="75000"/>
                  </a:schemeClr>
                </a:solidFill>
                <a:latin typeface="Roboto"/>
              </a:rPr>
              <a:t>lengkap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Roboto"/>
              </a:rPr>
              <a:t>. </a:t>
            </a:r>
            <a:r>
              <a:rPr lang="en-US" sz="1600" dirty="0" err="1" smtClean="0">
                <a:solidFill>
                  <a:schemeClr val="accent4">
                    <a:lumMod val="75000"/>
                  </a:schemeClr>
                </a:solidFill>
                <a:latin typeface="Roboto"/>
              </a:rPr>
              <a:t>Selain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Roboto"/>
              </a:rPr>
              <a:t>itu, library ini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Roboto"/>
              </a:rPr>
              <a:t>juga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Roboto"/>
              </a:rPr>
              <a:t>masih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Roboto"/>
              </a:rPr>
              <a:t>didukung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Roboto"/>
              </a:rPr>
              <a:t>dengan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Roboto"/>
              </a:rPr>
              <a:t>keberadaan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Roboto"/>
              </a:rPr>
              <a:t>komunitas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Roboto"/>
              </a:rPr>
              <a:t> Java yang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Roboto"/>
              </a:rPr>
              <a:t>besar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Roboto"/>
              </a:rPr>
              <a:t>.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Roboto"/>
              </a:rPr>
              <a:t>Sehingga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Roboto"/>
              </a:rPr>
              <a:t>banyak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Roboto"/>
              </a:rPr>
              <a:t>menciptakan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Roboto"/>
              </a:rPr>
              <a:t> library baru yang dapat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Roboto"/>
              </a:rPr>
              <a:t>digunakan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Roboto"/>
              </a:rPr>
              <a:t>dalam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Roboto"/>
              </a:rPr>
              <a:t>melengkapi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Roboto"/>
              </a:rPr>
              <a:t>kebutuhan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Roboto"/>
              </a:rPr>
              <a:t> para developer 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Roboto"/>
              </a:rPr>
              <a:t>Java.</a:t>
            </a:r>
            <a:endParaRPr lang="en-US" sz="1600" dirty="0">
              <a:solidFill>
                <a:schemeClr val="accent4">
                  <a:lumMod val="75000"/>
                </a:scheme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581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78305" y="932599"/>
            <a:ext cx="4562275" cy="342750"/>
          </a:xfrm>
        </p:spPr>
        <p:txBody>
          <a:bodyPr/>
          <a:lstStyle/>
          <a:p>
            <a:r>
              <a:rPr lang="en-US" dirty="0" err="1"/>
              <a:t>Berorientas</a:t>
            </a:r>
            <a:r>
              <a:rPr lang="en-US" dirty="0"/>
              <a:t> pada </a:t>
            </a:r>
            <a:r>
              <a:rPr lang="en-US" dirty="0" err="1"/>
              <a:t>Objek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05" y="1608245"/>
            <a:ext cx="7715700" cy="1122926"/>
          </a:xfrm>
        </p:spPr>
        <p:txBody>
          <a:bodyPr/>
          <a:lstStyle/>
          <a:p>
            <a:pPr algn="just"/>
            <a:r>
              <a:rPr lang="en-US" dirty="0"/>
              <a:t>	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pada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pada </a:t>
            </a:r>
            <a:r>
              <a:rPr lang="en-US" dirty="0" err="1"/>
              <a:t>objek</a:t>
            </a:r>
            <a:r>
              <a:rPr lang="en-US" dirty="0"/>
              <a:t>. </a:t>
            </a:r>
            <a:r>
              <a:rPr lang="en-US" dirty="0" err="1"/>
              <a:t>Objek</a:t>
            </a:r>
            <a:r>
              <a:rPr lang="en-US" dirty="0"/>
              <a:t> di </a:t>
            </a:r>
            <a:r>
              <a:rPr lang="en-US" dirty="0" err="1"/>
              <a:t>sini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data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. 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,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sepeda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(ban, pedal, </a:t>
            </a:r>
            <a:r>
              <a:rPr lang="en-US" dirty="0" err="1"/>
              <a:t>stang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(</a:t>
            </a:r>
            <a:r>
              <a:rPr lang="en-US" dirty="0" err="1"/>
              <a:t>melaju</a:t>
            </a:r>
            <a:r>
              <a:rPr lang="en-US" dirty="0"/>
              <a:t>, </a:t>
            </a:r>
            <a:r>
              <a:rPr lang="en-US" dirty="0" err="1"/>
              <a:t>mengerem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522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9"/>
          <p:cNvSpPr txBox="1">
            <a:spLocks noGrp="1"/>
          </p:cNvSpPr>
          <p:nvPr>
            <p:ph type="title" idx="15"/>
          </p:nvPr>
        </p:nvSpPr>
        <p:spPr>
          <a:xfrm>
            <a:off x="675152" y="536029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endParaRPr dirty="0"/>
          </a:p>
        </p:txBody>
      </p:sp>
      <p:sp>
        <p:nvSpPr>
          <p:cNvPr id="696" name="Google Shape;696;p69"/>
          <p:cNvSpPr txBox="1">
            <a:spLocks noGrp="1"/>
          </p:cNvSpPr>
          <p:nvPr>
            <p:ph type="title"/>
          </p:nvPr>
        </p:nvSpPr>
        <p:spPr>
          <a:xfrm>
            <a:off x="1614894" y="1804255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Abdullah </a:t>
            </a:r>
            <a:r>
              <a:rPr lang="en-US" dirty="0" err="1" smtClean="0"/>
              <a:t>Hanif</a:t>
            </a:r>
            <a:endParaRPr dirty="0"/>
          </a:p>
        </p:txBody>
      </p:sp>
      <p:sp>
        <p:nvSpPr>
          <p:cNvPr id="697" name="Google Shape;697;p69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894748" y="1729372"/>
            <a:ext cx="912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3" action="ppaction://hlinksldjump"/>
              </a:rPr>
              <a:t>01</a:t>
            </a:r>
            <a:r>
              <a:rPr lang="en" dirty="0"/>
              <a:t>.</a:t>
            </a:r>
            <a:endParaRPr dirty="0"/>
          </a:p>
        </p:txBody>
      </p:sp>
      <p:sp>
        <p:nvSpPr>
          <p:cNvPr id="699" name="Google Shape;699;p69"/>
          <p:cNvSpPr txBox="1">
            <a:spLocks noGrp="1"/>
          </p:cNvSpPr>
          <p:nvPr>
            <p:ph type="title" idx="4"/>
          </p:nvPr>
        </p:nvSpPr>
        <p:spPr>
          <a:xfrm>
            <a:off x="1614894" y="3055015"/>
            <a:ext cx="2497062" cy="3321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Daru Putra </a:t>
            </a:r>
            <a:r>
              <a:rPr lang="en-US" dirty="0" err="1" smtClean="0"/>
              <a:t>Atmaga</a:t>
            </a:r>
            <a:endParaRPr dirty="0"/>
          </a:p>
        </p:txBody>
      </p:sp>
      <p:sp>
        <p:nvSpPr>
          <p:cNvPr id="700" name="Google Shape;700;p69">
            <a:hlinkClick r:id="" action="ppaction://noaction"/>
          </p:cNvPr>
          <p:cNvSpPr txBox="1">
            <a:spLocks noGrp="1"/>
          </p:cNvSpPr>
          <p:nvPr>
            <p:ph type="title" idx="5"/>
          </p:nvPr>
        </p:nvSpPr>
        <p:spPr>
          <a:xfrm>
            <a:off x="892948" y="2968327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702" name="Google Shape;702;p69"/>
          <p:cNvSpPr txBox="1">
            <a:spLocks noGrp="1"/>
          </p:cNvSpPr>
          <p:nvPr>
            <p:ph type="title" idx="7"/>
          </p:nvPr>
        </p:nvSpPr>
        <p:spPr>
          <a:xfrm>
            <a:off x="5215343" y="1804255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Bayu</a:t>
            </a:r>
            <a:r>
              <a:rPr lang="en-US" dirty="0"/>
              <a:t> </a:t>
            </a:r>
            <a:r>
              <a:rPr lang="en-US" dirty="0" err="1" smtClean="0"/>
              <a:t>Iswandi</a:t>
            </a:r>
            <a:endParaRPr dirty="0"/>
          </a:p>
        </p:txBody>
      </p:sp>
      <p:sp>
        <p:nvSpPr>
          <p:cNvPr id="703" name="Google Shape;703;p69">
            <a:hlinkClick r:id="rId4" action="ppaction://hlinksldjump"/>
          </p:cNvPr>
          <p:cNvSpPr txBox="1">
            <a:spLocks noGrp="1"/>
          </p:cNvSpPr>
          <p:nvPr>
            <p:ph type="title" idx="8"/>
          </p:nvPr>
        </p:nvSpPr>
        <p:spPr>
          <a:xfrm>
            <a:off x="4985938" y="1755161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705" name="Google Shape;705;p69"/>
          <p:cNvSpPr txBox="1">
            <a:spLocks noGrp="1"/>
          </p:cNvSpPr>
          <p:nvPr>
            <p:ph type="title" idx="13"/>
          </p:nvPr>
        </p:nvSpPr>
        <p:spPr>
          <a:xfrm>
            <a:off x="5718413" y="3001645"/>
            <a:ext cx="2649254" cy="4313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Merry Dyah </a:t>
            </a:r>
            <a:r>
              <a:rPr lang="en-US" dirty="0" err="1" smtClean="0"/>
              <a:t>Octavya</a:t>
            </a:r>
            <a:endParaRPr dirty="0"/>
          </a:p>
        </p:txBody>
      </p:sp>
      <p:sp>
        <p:nvSpPr>
          <p:cNvPr id="706" name="Google Shape;706;p69"/>
          <p:cNvSpPr txBox="1">
            <a:spLocks noGrp="1"/>
          </p:cNvSpPr>
          <p:nvPr>
            <p:ph type="title" idx="14"/>
          </p:nvPr>
        </p:nvSpPr>
        <p:spPr>
          <a:xfrm>
            <a:off x="4944174" y="2954775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04.</a:t>
            </a:r>
            <a:endParaRPr dirty="0"/>
          </a:p>
        </p:txBody>
      </p:sp>
      <p:sp>
        <p:nvSpPr>
          <p:cNvPr id="707" name="Google Shape;707;p69">
            <a:hlinkClick r:id="rId3" action="ppaction://hlinksldjump"/>
          </p:cNvPr>
          <p:cNvSpPr/>
          <p:nvPr/>
        </p:nvSpPr>
        <p:spPr>
          <a:xfrm flipH="1">
            <a:off x="512852" y="1816072"/>
            <a:ext cx="324600" cy="324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50" tIns="0" rIns="82275" bIns="18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4" name="Google Shape;794;p69">
            <a:hlinkClick r:id="rId4" action="ppaction://hlinksldjump"/>
          </p:cNvPr>
          <p:cNvSpPr/>
          <p:nvPr/>
        </p:nvSpPr>
        <p:spPr>
          <a:xfrm>
            <a:off x="4736550" y="1862735"/>
            <a:ext cx="324600" cy="324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000" tIns="0" rIns="91425" bIns="18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6" name="Google Shape;796;p69">
            <a:hlinkClick r:id="" action="ppaction://noaction"/>
          </p:cNvPr>
          <p:cNvSpPr/>
          <p:nvPr/>
        </p:nvSpPr>
        <p:spPr>
          <a:xfrm flipH="1">
            <a:off x="532940" y="3043144"/>
            <a:ext cx="324600" cy="324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50" tIns="0" rIns="82275" bIns="18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7" name="Google Shape;797;p69">
            <a:hlinkClick r:id="" action="ppaction://noaction"/>
          </p:cNvPr>
          <p:cNvSpPr/>
          <p:nvPr/>
        </p:nvSpPr>
        <p:spPr>
          <a:xfrm>
            <a:off x="4736550" y="3072481"/>
            <a:ext cx="324600" cy="324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000" tIns="0" rIns="91425" bIns="18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0" y="1534176"/>
            <a:ext cx="5055595" cy="53525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yang </a:t>
            </a:r>
            <a:r>
              <a:rPr lang="en-US" dirty="0" err="1"/>
              <a:t>Banyak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926" y="2221853"/>
            <a:ext cx="8369716" cy="1231209"/>
          </a:xfrm>
        </p:spPr>
        <p:txBody>
          <a:bodyPr/>
          <a:lstStyle/>
          <a:p>
            <a:pPr algn="just"/>
            <a:r>
              <a:rPr lang="en-US" dirty="0" smtClean="0"/>
              <a:t>	Java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pengertian</a:t>
            </a:r>
            <a:r>
              <a:rPr lang="en-US" dirty="0"/>
              <a:t> module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memudahkan</a:t>
            </a:r>
            <a:r>
              <a:rPr lang="en-US" dirty="0"/>
              <a:t> developer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 </a:t>
            </a:r>
            <a:r>
              <a:rPr lang="en-US" dirty="0" err="1"/>
              <a:t>Sayangnya</a:t>
            </a:r>
            <a:r>
              <a:rPr lang="en-US" dirty="0"/>
              <a:t>, program </a:t>
            </a:r>
            <a:r>
              <a:rPr lang="en-US" dirty="0" err="1"/>
              <a:t>berbasis</a:t>
            </a:r>
            <a:r>
              <a:rPr lang="en-US" dirty="0"/>
              <a:t> Java ini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.  Hal itu </a:t>
            </a:r>
            <a:r>
              <a:rPr lang="en-US" dirty="0" err="1"/>
              <a:t>karena</a:t>
            </a:r>
            <a:r>
              <a:rPr lang="en-US" dirty="0"/>
              <a:t> Java Virtual Machine </a:t>
            </a:r>
            <a:r>
              <a:rPr lang="en-US" dirty="0" err="1"/>
              <a:t>membutuhkan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sampah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, </a:t>
            </a:r>
            <a:r>
              <a:rPr lang="en-US" dirty="0" err="1"/>
              <a:t>kompiler</a:t>
            </a:r>
            <a:r>
              <a:rPr lang="en-US" dirty="0"/>
              <a:t>, </a:t>
            </a:r>
            <a:r>
              <a:rPr lang="en-US" dirty="0" err="1"/>
              <a:t>pembuatan</a:t>
            </a:r>
            <a:r>
              <a:rPr lang="en-US" dirty="0"/>
              <a:t> kelas,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 err="1" smtClean="0"/>
              <a:t>Kekurangan</a:t>
            </a:r>
            <a:r>
              <a:rPr lang="en-US" dirty="0" smtClean="0"/>
              <a:t> Java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8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31757" y="639224"/>
            <a:ext cx="4562275" cy="34275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Didekompilasi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652" y="1223233"/>
            <a:ext cx="7715700" cy="1122926"/>
          </a:xfrm>
        </p:spPr>
        <p:txBody>
          <a:bodyPr/>
          <a:lstStyle/>
          <a:p>
            <a:pPr algn="just"/>
            <a:r>
              <a:rPr lang="en-US" dirty="0" smtClean="0"/>
              <a:t>	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/>
              <a:t>program </a:t>
            </a:r>
            <a:r>
              <a:rPr lang="en-US" dirty="0" err="1"/>
              <a:t>dijalankan</a:t>
            </a:r>
            <a:r>
              <a:rPr lang="en-US" dirty="0"/>
              <a:t>, file Java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dikompilasi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bytecodes platform. </a:t>
            </a:r>
            <a:r>
              <a:rPr lang="en-US" dirty="0" err="1"/>
              <a:t>Namun</a:t>
            </a:r>
            <a:r>
              <a:rPr lang="en-US" dirty="0"/>
              <a:t>, setelah </a:t>
            </a:r>
            <a:r>
              <a:rPr lang="en-US" dirty="0" err="1"/>
              <a:t>dikompilasi</a:t>
            </a:r>
            <a:r>
              <a:rPr lang="en-US" dirty="0"/>
              <a:t>,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pada program Java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untuk  </a:t>
            </a:r>
            <a:r>
              <a:rPr lang="en-US" dirty="0" err="1"/>
              <a:t>dilihat</a:t>
            </a:r>
            <a:r>
              <a:rPr lang="en-US" dirty="0"/>
              <a:t>. Jadi,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untuk </a:t>
            </a:r>
            <a:r>
              <a:rPr lang="en-US" dirty="0" err="1"/>
              <a:t>dibajak</a:t>
            </a:r>
            <a:r>
              <a:rPr lang="en-US" dirty="0"/>
              <a:t>. Untuk </a:t>
            </a:r>
            <a:r>
              <a:rPr lang="en-US" dirty="0" err="1"/>
              <a:t>mengantisipasinya</a:t>
            </a:r>
            <a:r>
              <a:rPr lang="en-US" dirty="0" smtClean="0"/>
              <a:t>,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keamanan program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 smtClean="0"/>
              <a:t>ekstra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4670" y="2558738"/>
            <a:ext cx="7984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Libre Baskerville"/>
              </a:rPr>
              <a:t>Graphical User Interface (GUI) dengan tampilan Kurang Menarik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Libre Baskervill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2659" y="3171427"/>
            <a:ext cx="7351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 smtClean="0">
                <a:solidFill>
                  <a:schemeClr val="accent4">
                    <a:lumMod val="75000"/>
                  </a:schemeClr>
                </a:solidFill>
                <a:latin typeface="Roboto"/>
              </a:rPr>
              <a:t>Saat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1600" dirty="0" err="1" smtClean="0">
                <a:solidFill>
                  <a:schemeClr val="accent4">
                    <a:lumMod val="75000"/>
                  </a:schemeClr>
                </a:solidFill>
                <a:latin typeface="Roboto"/>
              </a:rPr>
              <a:t>membangun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Roboto"/>
              </a:rPr>
              <a:t>tampilan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Roboto"/>
              </a:rPr>
              <a:t>aplikasi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Roboto"/>
              </a:rPr>
              <a:t> atau website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Roboto"/>
              </a:rPr>
              <a:t>menggunakan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Roboto"/>
              </a:rPr>
              <a:t> Java,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Roboto"/>
              </a:rPr>
              <a:t>hasilnya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Roboto"/>
              </a:rPr>
              <a:t>akan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Roboto"/>
              </a:rPr>
              <a:t>menjadi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Roboto"/>
              </a:rPr>
              <a:t> kurang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Roboto"/>
              </a:rPr>
              <a:t>menarik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Roboto"/>
              </a:rPr>
              <a:t>. Hal ini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Roboto"/>
              </a:rPr>
              <a:t>karena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Roboto"/>
              </a:rPr>
              <a:t> Java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Roboto"/>
              </a:rPr>
              <a:t>biasanya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Roboto"/>
              </a:rPr>
              <a:t>lebih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Roboto"/>
              </a:rPr>
              <a:t>banyak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Roboto"/>
              </a:rPr>
              <a:t>digunakan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Roboto"/>
              </a:rPr>
              <a:t>dalam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Roboto"/>
              </a:rPr>
              <a:t>pembuatan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Roboto"/>
              </a:rPr>
              <a:t>aplikasi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Roboto"/>
              </a:rPr>
              <a:t> pada bagian back-end. </a:t>
            </a:r>
          </a:p>
        </p:txBody>
      </p:sp>
    </p:spTree>
    <p:extLst>
      <p:ext uri="{BB962C8B-B14F-4D97-AF65-F5344CB8AC3E}">
        <p14:creationId xmlns:p14="http://schemas.microsoft.com/office/powerpoint/2010/main" val="225436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62230"/>
            <a:ext cx="8626642" cy="2061388"/>
          </a:xfrm>
        </p:spPr>
        <p:txBody>
          <a:bodyPr/>
          <a:lstStyle/>
          <a:p>
            <a:pPr algn="just"/>
            <a:r>
              <a:rPr lang="en-US" dirty="0" smtClean="0"/>
              <a:t>      Untuk </a:t>
            </a:r>
            <a:r>
              <a:rPr lang="en-US" dirty="0"/>
              <a:t>era </a:t>
            </a:r>
            <a:r>
              <a:rPr lang="en-US" dirty="0" err="1"/>
              <a:t>sekarang</a:t>
            </a:r>
            <a:r>
              <a:rPr lang="en-US" dirty="0"/>
              <a:t> Java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apalagi</a:t>
            </a:r>
            <a:r>
              <a:rPr lang="en-US" dirty="0"/>
              <a:t> di </a:t>
            </a:r>
            <a:r>
              <a:rPr lang="en-US" dirty="0" err="1"/>
              <a:t>perusahaan</a:t>
            </a:r>
            <a:r>
              <a:rPr lang="en-US" dirty="0"/>
              <a:t> -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software </a:t>
            </a:r>
            <a:r>
              <a:rPr lang="en-US" dirty="0"/>
              <a:t>developer.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rumit</a:t>
            </a:r>
            <a:r>
              <a:rPr lang="en-US" dirty="0"/>
              <a:t>,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memerlukan</a:t>
            </a:r>
            <a:r>
              <a:rPr lang="en-US" dirty="0"/>
              <a:t> para </a:t>
            </a:r>
            <a:r>
              <a:rPr lang="en-US" dirty="0" err="1"/>
              <a:t>profesional</a:t>
            </a:r>
            <a:r>
              <a:rPr lang="en-US" dirty="0"/>
              <a:t> yang </a:t>
            </a:r>
            <a:r>
              <a:rPr lang="en-US" dirty="0" err="1"/>
              <a:t>berpengalaman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ini. </a:t>
            </a:r>
            <a:r>
              <a:rPr lang="en-US" dirty="0" smtClean="0"/>
              <a:t>Java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stabil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aman</a:t>
            </a:r>
            <a:r>
              <a:rPr lang="en-US" dirty="0"/>
              <a:t>. Java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untuk </a:t>
            </a:r>
            <a:r>
              <a:rPr lang="en-US" dirty="0" err="1"/>
              <a:t>membangun</a:t>
            </a:r>
            <a:r>
              <a:rPr lang="en-US" dirty="0"/>
              <a:t> web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/>
              <a:t>sistem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pemerintahan</a:t>
            </a:r>
            <a:r>
              <a:rPr lang="en-US" dirty="0"/>
              <a:t>, </a:t>
            </a:r>
            <a:r>
              <a:rPr lang="en-US" dirty="0" err="1"/>
              <a:t>perbankan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retail.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2"/>
          </p:nvPr>
        </p:nvSpPr>
        <p:spPr>
          <a:xfrm>
            <a:off x="720166" y="883709"/>
            <a:ext cx="7715700" cy="365700"/>
          </a:xfrm>
        </p:spPr>
        <p:txBody>
          <a:bodyPr/>
          <a:lstStyle/>
          <a:p>
            <a:r>
              <a:rPr lang="en-US" dirty="0" err="1" smtClean="0"/>
              <a:t>Relevansi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Java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9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7" y="1299561"/>
            <a:ext cx="5055595" cy="535255"/>
          </a:xfrm>
        </p:spPr>
        <p:txBody>
          <a:bodyPr/>
          <a:lstStyle/>
          <a:p>
            <a:pPr algn="l"/>
            <a:r>
              <a:rPr lang="en-US" dirty="0" err="1"/>
              <a:t>Portabilitas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1851" y="1834816"/>
            <a:ext cx="7900485" cy="1074800"/>
          </a:xfrm>
        </p:spPr>
        <p:txBody>
          <a:bodyPr/>
          <a:lstStyle/>
          <a:p>
            <a:pPr algn="just"/>
            <a:r>
              <a:rPr lang="en-US" dirty="0"/>
              <a:t>Kode Java dapat </a:t>
            </a:r>
            <a:r>
              <a:rPr lang="en-US" dirty="0" err="1"/>
              <a:t>dijalankan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platform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Java </a:t>
            </a:r>
            <a:r>
              <a:rPr lang="en-US" dirty="0" smtClean="0"/>
              <a:t>Virtual</a:t>
            </a:r>
          </a:p>
          <a:p>
            <a:pPr algn="just"/>
            <a:r>
              <a:rPr lang="en-US" dirty="0" smtClean="0"/>
              <a:t>Machine </a:t>
            </a:r>
            <a:r>
              <a:rPr lang="en-US" dirty="0"/>
              <a:t>(JVM</a:t>
            </a:r>
            <a:r>
              <a:rPr lang="en-US" dirty="0" smtClean="0"/>
              <a:t>). </a:t>
            </a:r>
            <a:r>
              <a:rPr lang="en-US" dirty="0"/>
              <a:t>Hal ini </a:t>
            </a:r>
            <a:r>
              <a:rPr lang="en-US" dirty="0" err="1"/>
              <a:t>membuatnya</a:t>
            </a:r>
            <a:r>
              <a:rPr lang="en-US" dirty="0"/>
              <a:t> ideal untuk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lintas</a:t>
            </a:r>
            <a:r>
              <a:rPr lang="en-US" dirty="0"/>
              <a:t> platform, </a:t>
            </a:r>
          </a:p>
          <a:p>
            <a:pPr algn="just"/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 err="1" smtClean="0"/>
              <a:t>Alasan</a:t>
            </a:r>
            <a:r>
              <a:rPr lang="en-US" dirty="0" smtClean="0"/>
              <a:t> Java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Relevan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2837" y="3069526"/>
            <a:ext cx="498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Libre Baskerville"/>
              </a:rPr>
              <a:t>Pengembangan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ibre Baskerville"/>
              </a:rPr>
              <a:t> Perusahaan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6214" y="3621505"/>
            <a:ext cx="7736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Roboto"/>
              </a:rPr>
              <a:t>Java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telah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digunakan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secara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luas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dalam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lingkungan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bisnis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dan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perusahaan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.</a:t>
            </a:r>
          </a:p>
          <a:p>
            <a:r>
              <a:rPr lang="en-US" sz="1600" dirty="0">
                <a:solidFill>
                  <a:schemeClr val="accent3"/>
                </a:solidFill>
                <a:latin typeface="Roboto"/>
              </a:rPr>
              <a:t> Bahasa ini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cocok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untuk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pembangunan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aplikasi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perusahaan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yang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kompleks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dan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berskala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besar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00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16" y="493200"/>
            <a:ext cx="5055595" cy="535255"/>
          </a:xfrm>
        </p:spPr>
        <p:txBody>
          <a:bodyPr/>
          <a:lstStyle/>
          <a:p>
            <a:pPr algn="l"/>
            <a:r>
              <a:rPr lang="en-US" dirty="0" err="1"/>
              <a:t>Kemampuan</a:t>
            </a:r>
            <a:r>
              <a:rPr lang="en-US" dirty="0"/>
              <a:t> Multithreading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4241" y="878785"/>
            <a:ext cx="7900485" cy="1074800"/>
          </a:xfrm>
        </p:spPr>
        <p:txBody>
          <a:bodyPr/>
          <a:lstStyle/>
          <a:p>
            <a:pPr algn="just"/>
            <a:r>
              <a:rPr lang="en-US" dirty="0"/>
              <a:t>Java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bawaan</a:t>
            </a:r>
            <a:r>
              <a:rPr lang="en-US" dirty="0"/>
              <a:t> untuk </a:t>
            </a:r>
            <a:r>
              <a:rPr lang="en-US" dirty="0" err="1"/>
              <a:t>pemrograman</a:t>
            </a:r>
            <a:r>
              <a:rPr lang="en-US" dirty="0"/>
              <a:t> multithreading, yang</a:t>
            </a:r>
          </a:p>
          <a:p>
            <a:pPr algn="just"/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 untuk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8316" y="1849222"/>
            <a:ext cx="498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ibre Baskerville"/>
              </a:rPr>
              <a:t>Keamanan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6332" y="2443416"/>
            <a:ext cx="7736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Roboto"/>
              </a:rPr>
              <a:t>Java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memiliki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banyak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fitur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keamanan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bawaan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yang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membantu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melindungi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aplikasi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web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dari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serangan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dan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ancaman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keamanan.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8316" y="2810136"/>
            <a:ext cx="3296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chemeClr val="accent3"/>
              </a:solidFill>
              <a:latin typeface="Libre Baskerville"/>
            </a:endParaRPr>
          </a:p>
          <a:p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Libre Baskerville"/>
              </a:rPr>
              <a:t>Pembaruan </a:t>
            </a:r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  <a:latin typeface="Libre Baskerville"/>
              </a:rPr>
              <a:t>Berkala</a:t>
            </a:r>
            <a:endParaRPr lang="en-US" sz="2000" b="1" dirty="0">
              <a:solidFill>
                <a:schemeClr val="accent3">
                  <a:lumMod val="50000"/>
                </a:schemeClr>
              </a:solidFill>
              <a:latin typeface="Libre Baskervill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6332" y="3663327"/>
            <a:ext cx="7501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Roboto"/>
              </a:rPr>
              <a:t>Java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terus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mengalami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pembaruan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berkala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dengan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peluncuran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versi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baru yang </a:t>
            </a:r>
          </a:p>
          <a:p>
            <a:r>
              <a:rPr lang="en-US" sz="1600" dirty="0" err="1">
                <a:solidFill>
                  <a:schemeClr val="accent3"/>
                </a:solidFill>
                <a:latin typeface="Roboto"/>
              </a:rPr>
              <a:t>menghadirkan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perbaikan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keamanan,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peningkatan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kinerja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,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dan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fitur-fitur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bahasa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baru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874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06359" y="361842"/>
            <a:ext cx="6959335" cy="870913"/>
          </a:xfrm>
        </p:spPr>
        <p:txBody>
          <a:bodyPr/>
          <a:lstStyle/>
          <a:p>
            <a:r>
              <a:rPr lang="en-US" sz="3200" dirty="0" err="1" smtClean="0"/>
              <a:t>Contoh</a:t>
            </a:r>
            <a:r>
              <a:rPr lang="en-US" sz="3200" dirty="0" smtClean="0"/>
              <a:t> </a:t>
            </a:r>
            <a:r>
              <a:rPr lang="en-US" sz="3200" dirty="0" err="1" smtClean="0"/>
              <a:t>Aplikasi</a:t>
            </a:r>
            <a:r>
              <a:rPr lang="en-US" sz="3200" dirty="0" smtClean="0"/>
              <a:t> &amp; </a:t>
            </a:r>
            <a:r>
              <a:rPr lang="en-US" sz="3200" dirty="0" err="1" smtClean="0"/>
              <a:t>Penggunaannya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0" y="1341041"/>
            <a:ext cx="7744099" cy="1317939"/>
          </a:xfrm>
        </p:spPr>
        <p:txBody>
          <a:bodyPr/>
          <a:lstStyle/>
          <a:p>
            <a:pPr algn="just"/>
            <a:r>
              <a:rPr lang="en-US" dirty="0" smtClean="0"/>
              <a:t>	Microsoft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Office 365, Azure,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lagi. Microsoft Azure, platform cloud </a:t>
            </a:r>
            <a:r>
              <a:rPr lang="en-US" dirty="0" err="1"/>
              <a:t>mereka</a:t>
            </a:r>
            <a:r>
              <a:rPr lang="en-US" dirty="0"/>
              <a:t>,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Java, untuk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cloud.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3927" y="2658980"/>
            <a:ext cx="7808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accent3"/>
                </a:solidFill>
                <a:latin typeface="Roboto"/>
              </a:rPr>
              <a:t>PayPal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menggunakan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berbagai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bahasa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pemrograman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dalam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pengembangan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aplikasinya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,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termasuk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Java.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Mereka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mungkin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menggunakan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Java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dalam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komponen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server atau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layanan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tertentu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.</a:t>
            </a:r>
            <a:endParaRPr lang="en-US" sz="1600" dirty="0">
              <a:solidFill>
                <a:schemeClr val="accent3"/>
              </a:solidFill>
              <a:latin typeface="Robot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1" y="3706549"/>
            <a:ext cx="7928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schemeClr val="accent3"/>
                </a:solidFill>
                <a:latin typeface="Roboto"/>
              </a:rPr>
              <a:t>Google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menggunakan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berbagai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bahasa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pemrograman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dalam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pengembangan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produk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dan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layanan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mereka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.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Meskipun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Java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digunakan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secara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luas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dalam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pengembangan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Android (sistem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operasi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mobile),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tidak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semuanya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dijalankan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di web.</a:t>
            </a:r>
            <a:endParaRPr lang="en-US" sz="1600" dirty="0">
              <a:solidFill>
                <a:schemeClr val="accent3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00013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0" y="667273"/>
            <a:ext cx="7744099" cy="1317939"/>
          </a:xfrm>
        </p:spPr>
        <p:txBody>
          <a:bodyPr/>
          <a:lstStyle/>
          <a:p>
            <a:pPr algn="just"/>
            <a:r>
              <a:rPr lang="en-US" dirty="0" smtClean="0"/>
              <a:t>	Netflix </a:t>
            </a:r>
            <a:r>
              <a:rPr lang="en-US" dirty="0" err="1"/>
              <a:t>menggunakan</a:t>
            </a:r>
            <a:r>
              <a:rPr lang="en-US" dirty="0"/>
              <a:t> Java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platform streaming </a:t>
            </a:r>
            <a:r>
              <a:rPr lang="en-US" dirty="0" err="1"/>
              <a:t>mereka</a:t>
            </a:r>
            <a:r>
              <a:rPr lang="en-US" dirty="0"/>
              <a:t>.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Java </a:t>
            </a:r>
            <a:r>
              <a:rPr lang="en-US" dirty="0" err="1"/>
              <a:t>seperti</a:t>
            </a:r>
            <a:r>
              <a:rPr lang="en-US" dirty="0"/>
              <a:t> "Spring Cloud Netflix" untuk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mikroservis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5168" y="3413837"/>
            <a:ext cx="7928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accent3"/>
                </a:solidFill>
                <a:latin typeface="Roboto"/>
              </a:rPr>
              <a:t>LinkedIn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menggunakan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berbagai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bahasa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pemrograman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dalam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pengembangan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platform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mereka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,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termasuk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Java. Java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digunakan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dalam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berbagai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bagian sistem </a:t>
            </a:r>
            <a:r>
              <a:rPr lang="en-US" sz="1600" dirty="0" err="1" smtClean="0">
                <a:solidFill>
                  <a:schemeClr val="accent3"/>
                </a:solidFill>
                <a:latin typeface="Roboto"/>
              </a:rPr>
              <a:t>mereka</a:t>
            </a:r>
            <a:r>
              <a:rPr lang="en-US" sz="1600" dirty="0" smtClean="0">
                <a:solidFill>
                  <a:schemeClr val="accent3"/>
                </a:solidFill>
                <a:latin typeface="Roboto"/>
              </a:rPr>
              <a:t>.</a:t>
            </a:r>
            <a:endParaRPr lang="en-US" sz="1800" dirty="0">
              <a:solidFill>
                <a:schemeClr val="accent3"/>
              </a:solidFill>
              <a:latin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8778" y="2225843"/>
            <a:ext cx="72069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chemeClr val="accent3"/>
                </a:solidFill>
                <a:latin typeface="Roboto"/>
              </a:rPr>
              <a:t>Spotify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menggunakan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bahasa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pemrograman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Java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dalam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beberapa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bagian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dari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infrastruktur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mereka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,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terutama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pada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sisi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server untuk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mengelola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konten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musik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dan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mikroservis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7423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p92"/>
          <p:cNvSpPr txBox="1">
            <a:spLocks noGrp="1"/>
          </p:cNvSpPr>
          <p:nvPr>
            <p:ph type="title" idx="6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Jual</a:t>
            </a:r>
            <a:r>
              <a:rPr lang="en-US" dirty="0" smtClean="0"/>
              <a:t> Java </a:t>
            </a:r>
            <a:endParaRPr dirty="0"/>
          </a:p>
        </p:txBody>
      </p:sp>
      <p:sp>
        <p:nvSpPr>
          <p:cNvPr id="2036" name="Google Shape;2036;p92"/>
          <p:cNvSpPr txBox="1">
            <a:spLocks noGrp="1"/>
          </p:cNvSpPr>
          <p:nvPr>
            <p:ph type="subTitle" idx="1"/>
          </p:nvPr>
        </p:nvSpPr>
        <p:spPr>
          <a:xfrm>
            <a:off x="598679" y="1746767"/>
            <a:ext cx="2652045" cy="5189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Portabilitas Lintas Platfrom </a:t>
            </a:r>
            <a:endParaRPr sz="2400" dirty="0"/>
          </a:p>
        </p:txBody>
      </p:sp>
      <p:sp>
        <p:nvSpPr>
          <p:cNvPr id="2037" name="Google Shape;2037;p92"/>
          <p:cNvSpPr txBox="1">
            <a:spLocks noGrp="1"/>
          </p:cNvSpPr>
          <p:nvPr>
            <p:ph type="subTitle" idx="2"/>
          </p:nvPr>
        </p:nvSpPr>
        <p:spPr>
          <a:xfrm>
            <a:off x="6052325" y="1746767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/>
              <a:t>Kerangka</a:t>
            </a:r>
            <a:r>
              <a:rPr lang="en-US" sz="2400" dirty="0" smtClean="0"/>
              <a:t> </a:t>
            </a:r>
            <a:r>
              <a:rPr lang="en-US" sz="2400" dirty="0" err="1" smtClean="0"/>
              <a:t>Kerja</a:t>
            </a:r>
            <a:r>
              <a:rPr lang="en-US" sz="2400" dirty="0" smtClean="0"/>
              <a:t> </a:t>
            </a:r>
            <a:r>
              <a:rPr lang="en-US" sz="2400" dirty="0" err="1" smtClean="0"/>
              <a:t>terkenal</a:t>
            </a:r>
            <a:r>
              <a:rPr lang="en-US" sz="2400" dirty="0" smtClean="0"/>
              <a:t> </a:t>
            </a:r>
            <a:endParaRPr sz="2400" dirty="0"/>
          </a:p>
        </p:txBody>
      </p:sp>
      <p:sp>
        <p:nvSpPr>
          <p:cNvPr id="2038" name="Google Shape;2038;p92"/>
          <p:cNvSpPr txBox="1">
            <a:spLocks noGrp="1"/>
          </p:cNvSpPr>
          <p:nvPr>
            <p:ph type="subTitle" idx="3"/>
          </p:nvPr>
        </p:nvSpPr>
        <p:spPr>
          <a:xfrm>
            <a:off x="3250724" y="1594132"/>
            <a:ext cx="2689746" cy="6715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Keamanan</a:t>
            </a:r>
            <a:endParaRPr sz="2400" dirty="0"/>
          </a:p>
        </p:txBody>
      </p:sp>
      <p:sp>
        <p:nvSpPr>
          <p:cNvPr id="2042" name="Google Shape;2042;p92"/>
          <p:cNvSpPr txBox="1">
            <a:spLocks noGrp="1"/>
          </p:cNvSpPr>
          <p:nvPr>
            <p:ph type="subTitle" idx="7"/>
          </p:nvPr>
        </p:nvSpPr>
        <p:spPr>
          <a:xfrm>
            <a:off x="548363" y="3322988"/>
            <a:ext cx="2834887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/>
              <a:t>Komunitas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</a:t>
            </a:r>
            <a:endParaRPr sz="2400" dirty="0"/>
          </a:p>
        </p:txBody>
      </p:sp>
      <p:sp>
        <p:nvSpPr>
          <p:cNvPr id="2043" name="Google Shape;2043;p92"/>
          <p:cNvSpPr txBox="1">
            <a:spLocks noGrp="1"/>
          </p:cNvSpPr>
          <p:nvPr>
            <p:ph type="subTitle" idx="8"/>
          </p:nvPr>
        </p:nvSpPr>
        <p:spPr>
          <a:xfrm>
            <a:off x="6157980" y="3373387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/>
              <a:t>Pemeliharaan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Mudah</a:t>
            </a:r>
            <a:endParaRPr sz="2400" dirty="0"/>
          </a:p>
        </p:txBody>
      </p:sp>
      <p:sp>
        <p:nvSpPr>
          <p:cNvPr id="2044" name="Google Shape;2044;p92"/>
          <p:cNvSpPr txBox="1">
            <a:spLocks noGrp="1"/>
          </p:cNvSpPr>
          <p:nvPr>
            <p:ph type="subTitle" idx="9"/>
          </p:nvPr>
        </p:nvSpPr>
        <p:spPr>
          <a:xfrm>
            <a:off x="3406847" y="3373387"/>
            <a:ext cx="2404406" cy="4068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/>
              <a:t>Kinerja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skalabilitas</a:t>
            </a:r>
            <a:r>
              <a:rPr lang="en-US" sz="2400" dirty="0" smtClean="0"/>
              <a:t> </a:t>
            </a:r>
            <a:endParaRPr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2"/>
          </p:nvPr>
        </p:nvSpPr>
        <p:spPr>
          <a:xfrm flipH="1">
            <a:off x="2514950" y="1502147"/>
            <a:ext cx="4006166" cy="1830600"/>
          </a:xfrm>
        </p:spPr>
        <p:txBody>
          <a:bodyPr/>
          <a:lstStyle/>
          <a:p>
            <a:r>
              <a:rPr lang="en-US" dirty="0" smtClean="0"/>
              <a:t>HATUR NUHUN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6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8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OVERVIEW</a:t>
            </a:r>
            <a:endParaRPr dirty="0"/>
          </a:p>
        </p:txBody>
      </p:sp>
      <p:sp>
        <p:nvSpPr>
          <p:cNvPr id="679" name="Google Shape;679;p68"/>
          <p:cNvSpPr txBox="1">
            <a:spLocks noGrp="1"/>
          </p:cNvSpPr>
          <p:nvPr>
            <p:ph type="title"/>
          </p:nvPr>
        </p:nvSpPr>
        <p:spPr>
          <a:xfrm>
            <a:off x="1660127" y="1575270"/>
            <a:ext cx="2779526" cy="4479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Pengertian</a:t>
            </a:r>
            <a:r>
              <a:rPr lang="en-US" dirty="0" smtClean="0"/>
              <a:t> JAVA</a:t>
            </a:r>
            <a:endParaRPr dirty="0"/>
          </a:p>
        </p:txBody>
      </p:sp>
      <p:sp>
        <p:nvSpPr>
          <p:cNvPr id="680" name="Google Shape;680;p68"/>
          <p:cNvSpPr txBox="1">
            <a:spLocks noGrp="1"/>
          </p:cNvSpPr>
          <p:nvPr>
            <p:ph type="title" idx="2"/>
          </p:nvPr>
        </p:nvSpPr>
        <p:spPr>
          <a:xfrm>
            <a:off x="820488" y="1525213"/>
            <a:ext cx="912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682" name="Google Shape;682;p68"/>
          <p:cNvSpPr txBox="1">
            <a:spLocks noGrp="1"/>
          </p:cNvSpPr>
          <p:nvPr>
            <p:ph type="title" idx="4"/>
          </p:nvPr>
        </p:nvSpPr>
        <p:spPr>
          <a:xfrm>
            <a:off x="1660127" y="3290150"/>
            <a:ext cx="2863747" cy="4318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Perkembangan</a:t>
            </a:r>
            <a:r>
              <a:rPr lang="en-US" dirty="0" smtClean="0"/>
              <a:t> JAVA</a:t>
            </a:r>
            <a:endParaRPr dirty="0"/>
          </a:p>
        </p:txBody>
      </p:sp>
      <p:sp>
        <p:nvSpPr>
          <p:cNvPr id="683" name="Google Shape;683;p68"/>
          <p:cNvSpPr txBox="1">
            <a:spLocks noGrp="1"/>
          </p:cNvSpPr>
          <p:nvPr>
            <p:ph type="title" idx="5"/>
          </p:nvPr>
        </p:nvSpPr>
        <p:spPr>
          <a:xfrm>
            <a:off x="818688" y="322398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685" name="Google Shape;685;p68"/>
          <p:cNvSpPr txBox="1">
            <a:spLocks noGrp="1"/>
          </p:cNvSpPr>
          <p:nvPr>
            <p:ph type="title" idx="7"/>
          </p:nvPr>
        </p:nvSpPr>
        <p:spPr>
          <a:xfrm>
            <a:off x="5985327" y="1591375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IDE/ Tools  </a:t>
            </a:r>
            <a:endParaRPr dirty="0"/>
          </a:p>
        </p:txBody>
      </p:sp>
      <p:sp>
        <p:nvSpPr>
          <p:cNvPr id="686" name="Google Shape;686;p68"/>
          <p:cNvSpPr txBox="1">
            <a:spLocks noGrp="1"/>
          </p:cNvSpPr>
          <p:nvPr>
            <p:ph type="title" idx="8"/>
          </p:nvPr>
        </p:nvSpPr>
        <p:spPr>
          <a:xfrm>
            <a:off x="5130913" y="1525213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688" name="Google Shape;688;p68"/>
          <p:cNvSpPr txBox="1">
            <a:spLocks noGrp="1"/>
          </p:cNvSpPr>
          <p:nvPr>
            <p:ph type="title" idx="13"/>
          </p:nvPr>
        </p:nvSpPr>
        <p:spPr>
          <a:xfrm>
            <a:off x="5985327" y="3223988"/>
            <a:ext cx="2629284" cy="6080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Langkah</a:t>
            </a:r>
            <a:r>
              <a:rPr lang="en-US" dirty="0" smtClean="0"/>
              <a:t> –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Projek</a:t>
            </a:r>
            <a:endParaRPr dirty="0"/>
          </a:p>
        </p:txBody>
      </p:sp>
      <p:sp>
        <p:nvSpPr>
          <p:cNvPr id="689" name="Google Shape;689;p68"/>
          <p:cNvSpPr txBox="1">
            <a:spLocks noGrp="1"/>
          </p:cNvSpPr>
          <p:nvPr>
            <p:ph type="title" idx="14"/>
          </p:nvPr>
        </p:nvSpPr>
        <p:spPr>
          <a:xfrm>
            <a:off x="5130913" y="322398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8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OVERVIEW</a:t>
            </a:r>
            <a:endParaRPr dirty="0"/>
          </a:p>
        </p:txBody>
      </p:sp>
      <p:sp>
        <p:nvSpPr>
          <p:cNvPr id="679" name="Google Shape;679;p68"/>
          <p:cNvSpPr txBox="1">
            <a:spLocks noGrp="1"/>
          </p:cNvSpPr>
          <p:nvPr>
            <p:ph type="title"/>
          </p:nvPr>
        </p:nvSpPr>
        <p:spPr>
          <a:xfrm>
            <a:off x="1660126" y="1575270"/>
            <a:ext cx="3212663" cy="4479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Kelebihan</a:t>
            </a:r>
            <a:r>
              <a:rPr lang="en-US" dirty="0" smtClean="0"/>
              <a:t> &amp; </a:t>
            </a:r>
            <a:r>
              <a:rPr lang="en-US" dirty="0" err="1" smtClean="0"/>
              <a:t>Kekurangan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680" name="Google Shape;680;p68"/>
          <p:cNvSpPr txBox="1">
            <a:spLocks noGrp="1"/>
          </p:cNvSpPr>
          <p:nvPr>
            <p:ph type="title" idx="2"/>
          </p:nvPr>
        </p:nvSpPr>
        <p:spPr>
          <a:xfrm>
            <a:off x="820488" y="1525213"/>
            <a:ext cx="912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05.</a:t>
            </a:r>
            <a:endParaRPr dirty="0"/>
          </a:p>
        </p:txBody>
      </p:sp>
      <p:sp>
        <p:nvSpPr>
          <p:cNvPr id="682" name="Google Shape;682;p68"/>
          <p:cNvSpPr txBox="1">
            <a:spLocks noGrp="1"/>
          </p:cNvSpPr>
          <p:nvPr>
            <p:ph type="title" idx="4"/>
          </p:nvPr>
        </p:nvSpPr>
        <p:spPr>
          <a:xfrm>
            <a:off x="1491684" y="3319742"/>
            <a:ext cx="3381105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Relevansi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Java </a:t>
            </a:r>
            <a:endParaRPr dirty="0"/>
          </a:p>
        </p:txBody>
      </p:sp>
      <p:sp>
        <p:nvSpPr>
          <p:cNvPr id="683" name="Google Shape;683;p68"/>
          <p:cNvSpPr txBox="1">
            <a:spLocks noGrp="1"/>
          </p:cNvSpPr>
          <p:nvPr>
            <p:ph type="title" idx="5"/>
          </p:nvPr>
        </p:nvSpPr>
        <p:spPr>
          <a:xfrm>
            <a:off x="818688" y="322398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06.</a:t>
            </a:r>
            <a:endParaRPr dirty="0"/>
          </a:p>
        </p:txBody>
      </p:sp>
      <p:sp>
        <p:nvSpPr>
          <p:cNvPr id="685" name="Google Shape;685;p68"/>
          <p:cNvSpPr txBox="1">
            <a:spLocks noGrp="1"/>
          </p:cNvSpPr>
          <p:nvPr>
            <p:ph type="title" idx="7"/>
          </p:nvPr>
        </p:nvSpPr>
        <p:spPr>
          <a:xfrm>
            <a:off x="5835377" y="1603344"/>
            <a:ext cx="2701473" cy="4318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&amp; </a:t>
            </a:r>
            <a:r>
              <a:rPr lang="en-US" dirty="0" err="1" smtClean="0"/>
              <a:t>Penggunaannya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686" name="Google Shape;686;p68"/>
          <p:cNvSpPr txBox="1">
            <a:spLocks noGrp="1"/>
          </p:cNvSpPr>
          <p:nvPr>
            <p:ph type="title" idx="8"/>
          </p:nvPr>
        </p:nvSpPr>
        <p:spPr>
          <a:xfrm>
            <a:off x="5130913" y="1525213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07.</a:t>
            </a:r>
            <a:endParaRPr dirty="0"/>
          </a:p>
        </p:txBody>
      </p:sp>
      <p:sp>
        <p:nvSpPr>
          <p:cNvPr id="688" name="Google Shape;688;p68"/>
          <p:cNvSpPr txBox="1">
            <a:spLocks noGrp="1"/>
          </p:cNvSpPr>
          <p:nvPr>
            <p:ph type="title" idx="13"/>
          </p:nvPr>
        </p:nvSpPr>
        <p:spPr>
          <a:xfrm>
            <a:off x="6101614" y="3290138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Jual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689" name="Google Shape;689;p68"/>
          <p:cNvSpPr txBox="1">
            <a:spLocks noGrp="1"/>
          </p:cNvSpPr>
          <p:nvPr>
            <p:ph type="title" idx="14"/>
          </p:nvPr>
        </p:nvSpPr>
        <p:spPr>
          <a:xfrm>
            <a:off x="5130913" y="322398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08.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171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70"/>
          <p:cNvSpPr txBox="1">
            <a:spLocks noGrp="1"/>
          </p:cNvSpPr>
          <p:nvPr>
            <p:ph type="subTitle" idx="1"/>
          </p:nvPr>
        </p:nvSpPr>
        <p:spPr>
          <a:xfrm>
            <a:off x="672274" y="1459482"/>
            <a:ext cx="6340055" cy="17991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Bahasa </a:t>
            </a:r>
            <a:r>
              <a:rPr lang="en-US" dirty="0" err="1">
                <a:solidFill>
                  <a:schemeClr val="tx1"/>
                </a:solidFill>
              </a:rPr>
              <a:t>pemrograman</a:t>
            </a:r>
            <a:r>
              <a:rPr lang="en-US" dirty="0">
                <a:solidFill>
                  <a:schemeClr val="tx1"/>
                </a:solidFill>
              </a:rPr>
              <a:t> Java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bahasa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pemrograman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dikembangkan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oleh</a:t>
            </a:r>
            <a:r>
              <a:rPr lang="en-US" dirty="0">
                <a:solidFill>
                  <a:schemeClr val="tx1"/>
                </a:solidFill>
              </a:rPr>
              <a:t> Sun Microsystems (</a:t>
            </a:r>
            <a:r>
              <a:rPr lang="en-US" dirty="0" err="1">
                <a:solidFill>
                  <a:schemeClr val="tx1"/>
                </a:solidFill>
              </a:rPr>
              <a:t>sekarang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dimiliki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oleh</a:t>
            </a:r>
            <a:r>
              <a:rPr lang="en-US" dirty="0">
                <a:solidFill>
                  <a:schemeClr val="tx1"/>
                </a:solidFill>
              </a:rPr>
              <a:t> Oracle Corporation) pada </a:t>
            </a:r>
            <a:r>
              <a:rPr lang="en-US" dirty="0" err="1">
                <a:solidFill>
                  <a:schemeClr val="tx1"/>
                </a:solidFill>
              </a:rPr>
              <a:t>awal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tahun</a:t>
            </a:r>
            <a:r>
              <a:rPr lang="en-US" dirty="0">
                <a:solidFill>
                  <a:schemeClr val="tx1"/>
                </a:solidFill>
              </a:rPr>
              <a:t> 1990-an. Java </a:t>
            </a:r>
            <a:r>
              <a:rPr lang="en-US" dirty="0" err="1">
                <a:solidFill>
                  <a:schemeClr val="tx1"/>
                </a:solidFill>
              </a:rPr>
              <a:t>dikenal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karena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fitur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membuatnya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sangat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berguna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pengembangan</a:t>
            </a:r>
            <a:r>
              <a:rPr lang="en-US" dirty="0">
                <a:solidFill>
                  <a:schemeClr val="tx1"/>
                </a:solidFill>
              </a:rPr>
              <a:t> perangkat </a:t>
            </a:r>
            <a:r>
              <a:rPr lang="en-US" dirty="0" smtClean="0">
                <a:solidFill>
                  <a:schemeClr val="tx1"/>
                </a:solidFill>
              </a:rPr>
              <a:t>lunak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809" name="Google Shape;809;p70"/>
          <p:cNvSpPr/>
          <p:nvPr/>
        </p:nvSpPr>
        <p:spPr>
          <a:xfrm>
            <a:off x="4203669" y="296082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70"/>
          <p:cNvSpPr/>
          <p:nvPr/>
        </p:nvSpPr>
        <p:spPr>
          <a:xfrm>
            <a:off x="5826493" y="705574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70"/>
          <p:cNvSpPr/>
          <p:nvPr/>
        </p:nvSpPr>
        <p:spPr>
          <a:xfrm>
            <a:off x="7456117" y="1572346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2" name="Google Shape;812;p70"/>
          <p:cNvGrpSpPr/>
          <p:nvPr/>
        </p:nvGrpSpPr>
        <p:grpSpPr>
          <a:xfrm>
            <a:off x="6302577" y="3331275"/>
            <a:ext cx="2884331" cy="1534903"/>
            <a:chOff x="4189650" y="2440275"/>
            <a:chExt cx="4195525" cy="2055425"/>
          </a:xfrm>
        </p:grpSpPr>
        <p:sp>
          <p:nvSpPr>
            <p:cNvPr id="813" name="Google Shape;813;p70"/>
            <p:cNvSpPr/>
            <p:nvPr/>
          </p:nvSpPr>
          <p:spPr>
            <a:xfrm>
              <a:off x="4189650" y="4130425"/>
              <a:ext cx="4195525" cy="365275"/>
            </a:xfrm>
            <a:custGeom>
              <a:avLst/>
              <a:gdLst/>
              <a:ahLst/>
              <a:cxnLst/>
              <a:rect l="l" t="t" r="r" b="b"/>
              <a:pathLst>
                <a:path w="167821" h="14611" extrusionOk="0">
                  <a:moveTo>
                    <a:pt x="83894" y="0"/>
                  </a:moveTo>
                  <a:cubicBezTo>
                    <a:pt x="37561" y="0"/>
                    <a:pt x="1" y="3269"/>
                    <a:pt x="1" y="7305"/>
                  </a:cubicBezTo>
                  <a:cubicBezTo>
                    <a:pt x="1" y="11342"/>
                    <a:pt x="37561" y="14611"/>
                    <a:pt x="83894" y="14611"/>
                  </a:cubicBezTo>
                  <a:cubicBezTo>
                    <a:pt x="130227" y="14611"/>
                    <a:pt x="167820" y="11342"/>
                    <a:pt x="167820" y="7305"/>
                  </a:cubicBezTo>
                  <a:cubicBezTo>
                    <a:pt x="167820" y="3269"/>
                    <a:pt x="130227" y="0"/>
                    <a:pt x="83894" y="0"/>
                  </a:cubicBezTo>
                  <a:close/>
                </a:path>
              </a:pathLst>
            </a:custGeom>
            <a:solidFill>
              <a:srgbClr val="4437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70"/>
            <p:cNvSpPr/>
            <p:nvPr/>
          </p:nvSpPr>
          <p:spPr>
            <a:xfrm>
              <a:off x="5619000" y="3139700"/>
              <a:ext cx="117625" cy="144300"/>
            </a:xfrm>
            <a:custGeom>
              <a:avLst/>
              <a:gdLst/>
              <a:ahLst/>
              <a:cxnLst/>
              <a:rect l="l" t="t" r="r" b="b"/>
              <a:pathLst>
                <a:path w="4705" h="5772" extrusionOk="0">
                  <a:moveTo>
                    <a:pt x="2202" y="1"/>
                  </a:moveTo>
                  <a:cubicBezTo>
                    <a:pt x="1969" y="1202"/>
                    <a:pt x="1635" y="2202"/>
                    <a:pt x="468" y="2603"/>
                  </a:cubicBezTo>
                  <a:cubicBezTo>
                    <a:pt x="460" y="2604"/>
                    <a:pt x="451" y="2605"/>
                    <a:pt x="442" y="2605"/>
                  </a:cubicBezTo>
                  <a:cubicBezTo>
                    <a:pt x="344" y="2605"/>
                    <a:pt x="212" y="2511"/>
                    <a:pt x="118" y="2511"/>
                  </a:cubicBezTo>
                  <a:cubicBezTo>
                    <a:pt x="49" y="2511"/>
                    <a:pt x="1" y="2562"/>
                    <a:pt x="1" y="2736"/>
                  </a:cubicBezTo>
                  <a:cubicBezTo>
                    <a:pt x="1" y="2970"/>
                    <a:pt x="134" y="3170"/>
                    <a:pt x="368" y="3270"/>
                  </a:cubicBezTo>
                  <a:cubicBezTo>
                    <a:pt x="901" y="3470"/>
                    <a:pt x="1468" y="3670"/>
                    <a:pt x="1735" y="4271"/>
                  </a:cubicBezTo>
                  <a:cubicBezTo>
                    <a:pt x="2002" y="4671"/>
                    <a:pt x="2102" y="5171"/>
                    <a:pt x="2202" y="5772"/>
                  </a:cubicBezTo>
                  <a:cubicBezTo>
                    <a:pt x="2603" y="4371"/>
                    <a:pt x="3203" y="3303"/>
                    <a:pt x="4704" y="2836"/>
                  </a:cubicBezTo>
                  <a:cubicBezTo>
                    <a:pt x="3503" y="2403"/>
                    <a:pt x="2769" y="1835"/>
                    <a:pt x="2536" y="735"/>
                  </a:cubicBezTo>
                  <a:cubicBezTo>
                    <a:pt x="2436" y="535"/>
                    <a:pt x="2336" y="334"/>
                    <a:pt x="2202" y="1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70"/>
            <p:cNvSpPr/>
            <p:nvPr/>
          </p:nvSpPr>
          <p:spPr>
            <a:xfrm>
              <a:off x="5515600" y="2769450"/>
              <a:ext cx="120100" cy="133000"/>
            </a:xfrm>
            <a:custGeom>
              <a:avLst/>
              <a:gdLst/>
              <a:ahLst/>
              <a:cxnLst/>
              <a:rect l="l" t="t" r="r" b="b"/>
              <a:pathLst>
                <a:path w="4804" h="5320" extrusionOk="0">
                  <a:moveTo>
                    <a:pt x="2235" y="0"/>
                  </a:moveTo>
                  <a:cubicBezTo>
                    <a:pt x="1835" y="1368"/>
                    <a:pt x="1401" y="2402"/>
                    <a:pt x="0" y="2569"/>
                  </a:cubicBezTo>
                  <a:cubicBezTo>
                    <a:pt x="0" y="2802"/>
                    <a:pt x="134" y="2902"/>
                    <a:pt x="334" y="2969"/>
                  </a:cubicBezTo>
                  <a:cubicBezTo>
                    <a:pt x="1268" y="3269"/>
                    <a:pt x="1802" y="3903"/>
                    <a:pt x="1969" y="4870"/>
                  </a:cubicBezTo>
                  <a:cubicBezTo>
                    <a:pt x="2069" y="5192"/>
                    <a:pt x="2109" y="5319"/>
                    <a:pt x="2190" y="5319"/>
                  </a:cubicBezTo>
                  <a:cubicBezTo>
                    <a:pt x="2244" y="5319"/>
                    <a:pt x="2316" y="5264"/>
                    <a:pt x="2436" y="5171"/>
                  </a:cubicBezTo>
                  <a:cubicBezTo>
                    <a:pt x="2602" y="3936"/>
                    <a:pt x="3370" y="3169"/>
                    <a:pt x="4804" y="2702"/>
                  </a:cubicBezTo>
                  <a:cubicBezTo>
                    <a:pt x="3236" y="2369"/>
                    <a:pt x="2636" y="1368"/>
                    <a:pt x="22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70"/>
            <p:cNvSpPr/>
            <p:nvPr/>
          </p:nvSpPr>
          <p:spPr>
            <a:xfrm>
              <a:off x="6028475" y="3170575"/>
              <a:ext cx="75075" cy="90900"/>
            </a:xfrm>
            <a:custGeom>
              <a:avLst/>
              <a:gdLst/>
              <a:ahLst/>
              <a:cxnLst/>
              <a:rect l="l" t="t" r="r" b="b"/>
              <a:pathLst>
                <a:path w="3003" h="3636" extrusionOk="0">
                  <a:moveTo>
                    <a:pt x="1535" y="0"/>
                  </a:moveTo>
                  <a:cubicBezTo>
                    <a:pt x="1301" y="767"/>
                    <a:pt x="801" y="1268"/>
                    <a:pt x="0" y="1668"/>
                  </a:cubicBezTo>
                  <a:cubicBezTo>
                    <a:pt x="967" y="1935"/>
                    <a:pt x="1301" y="2569"/>
                    <a:pt x="1535" y="3636"/>
                  </a:cubicBezTo>
                  <a:cubicBezTo>
                    <a:pt x="1835" y="2535"/>
                    <a:pt x="2202" y="1901"/>
                    <a:pt x="3002" y="1701"/>
                  </a:cubicBezTo>
                  <a:cubicBezTo>
                    <a:pt x="2435" y="1234"/>
                    <a:pt x="1801" y="834"/>
                    <a:pt x="15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70"/>
            <p:cNvSpPr/>
            <p:nvPr/>
          </p:nvSpPr>
          <p:spPr>
            <a:xfrm>
              <a:off x="6304500" y="3626725"/>
              <a:ext cx="88425" cy="103425"/>
            </a:xfrm>
            <a:custGeom>
              <a:avLst/>
              <a:gdLst/>
              <a:ahLst/>
              <a:cxnLst/>
              <a:rect l="l" t="t" r="r" b="b"/>
              <a:pathLst>
                <a:path w="3537" h="4137" extrusionOk="0">
                  <a:moveTo>
                    <a:pt x="1568" y="0"/>
                  </a:moveTo>
                  <a:cubicBezTo>
                    <a:pt x="1401" y="1068"/>
                    <a:pt x="1034" y="1802"/>
                    <a:pt x="0" y="2002"/>
                  </a:cubicBezTo>
                  <a:cubicBezTo>
                    <a:pt x="267" y="2669"/>
                    <a:pt x="1134" y="2702"/>
                    <a:pt x="1335" y="3436"/>
                  </a:cubicBezTo>
                  <a:cubicBezTo>
                    <a:pt x="1435" y="3603"/>
                    <a:pt x="1535" y="3803"/>
                    <a:pt x="1668" y="4137"/>
                  </a:cubicBezTo>
                  <a:cubicBezTo>
                    <a:pt x="2002" y="3203"/>
                    <a:pt x="2435" y="2502"/>
                    <a:pt x="3536" y="2102"/>
                  </a:cubicBezTo>
                  <a:cubicBezTo>
                    <a:pt x="2302" y="1768"/>
                    <a:pt x="1968" y="901"/>
                    <a:pt x="1568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70"/>
            <p:cNvSpPr/>
            <p:nvPr/>
          </p:nvSpPr>
          <p:spPr>
            <a:xfrm>
              <a:off x="6840700" y="3392400"/>
              <a:ext cx="90925" cy="111750"/>
            </a:xfrm>
            <a:custGeom>
              <a:avLst/>
              <a:gdLst/>
              <a:ahLst/>
              <a:cxnLst/>
              <a:rect l="l" t="t" r="r" b="b"/>
              <a:pathLst>
                <a:path w="3637" h="4470" extrusionOk="0">
                  <a:moveTo>
                    <a:pt x="1769" y="0"/>
                  </a:moveTo>
                  <a:cubicBezTo>
                    <a:pt x="1602" y="1168"/>
                    <a:pt x="1135" y="1835"/>
                    <a:pt x="1" y="2168"/>
                  </a:cubicBezTo>
                  <a:cubicBezTo>
                    <a:pt x="1135" y="2535"/>
                    <a:pt x="1569" y="3236"/>
                    <a:pt x="1802" y="4470"/>
                  </a:cubicBezTo>
                  <a:cubicBezTo>
                    <a:pt x="2102" y="3302"/>
                    <a:pt x="2569" y="2569"/>
                    <a:pt x="3637" y="2168"/>
                  </a:cubicBezTo>
                  <a:cubicBezTo>
                    <a:pt x="2569" y="1801"/>
                    <a:pt x="2102" y="1067"/>
                    <a:pt x="1769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70"/>
            <p:cNvSpPr/>
            <p:nvPr/>
          </p:nvSpPr>
          <p:spPr>
            <a:xfrm>
              <a:off x="6178575" y="2993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70"/>
            <p:cNvSpPr/>
            <p:nvPr/>
          </p:nvSpPr>
          <p:spPr>
            <a:xfrm>
              <a:off x="6226950" y="3639225"/>
              <a:ext cx="110925" cy="147625"/>
            </a:xfrm>
            <a:custGeom>
              <a:avLst/>
              <a:gdLst/>
              <a:ahLst/>
              <a:cxnLst/>
              <a:rect l="l" t="t" r="r" b="b"/>
              <a:pathLst>
                <a:path w="4437" h="5905" extrusionOk="0">
                  <a:moveTo>
                    <a:pt x="2402" y="1"/>
                  </a:moveTo>
                  <a:cubicBezTo>
                    <a:pt x="2202" y="1302"/>
                    <a:pt x="1601" y="2336"/>
                    <a:pt x="0" y="2836"/>
                  </a:cubicBezTo>
                  <a:cubicBezTo>
                    <a:pt x="1668" y="3236"/>
                    <a:pt x="2168" y="4304"/>
                    <a:pt x="2435" y="5905"/>
                  </a:cubicBezTo>
                  <a:cubicBezTo>
                    <a:pt x="2735" y="4404"/>
                    <a:pt x="3336" y="3470"/>
                    <a:pt x="4437" y="2936"/>
                  </a:cubicBezTo>
                  <a:cubicBezTo>
                    <a:pt x="4236" y="2202"/>
                    <a:pt x="3369" y="2169"/>
                    <a:pt x="3102" y="1502"/>
                  </a:cubicBezTo>
                  <a:cubicBezTo>
                    <a:pt x="2869" y="1002"/>
                    <a:pt x="2635" y="501"/>
                    <a:pt x="2402" y="1"/>
                  </a:cubicBez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70"/>
            <p:cNvSpPr/>
            <p:nvPr/>
          </p:nvSpPr>
          <p:spPr>
            <a:xfrm>
              <a:off x="6407075" y="3825950"/>
              <a:ext cx="1752925" cy="415425"/>
            </a:xfrm>
            <a:custGeom>
              <a:avLst/>
              <a:gdLst/>
              <a:ahLst/>
              <a:cxnLst/>
              <a:rect l="l" t="t" r="r" b="b"/>
              <a:pathLst>
                <a:path w="70117" h="16617" extrusionOk="0">
                  <a:moveTo>
                    <a:pt x="22824" y="1"/>
                  </a:moveTo>
                  <a:cubicBezTo>
                    <a:pt x="21576" y="1"/>
                    <a:pt x="20330" y="217"/>
                    <a:pt x="19114" y="404"/>
                  </a:cubicBezTo>
                  <a:cubicBezTo>
                    <a:pt x="13210" y="1238"/>
                    <a:pt x="7706" y="3106"/>
                    <a:pt x="3102" y="7042"/>
                  </a:cubicBezTo>
                  <a:cubicBezTo>
                    <a:pt x="1935" y="8010"/>
                    <a:pt x="667" y="8977"/>
                    <a:pt x="0" y="10445"/>
                  </a:cubicBezTo>
                  <a:cubicBezTo>
                    <a:pt x="34" y="10778"/>
                    <a:pt x="267" y="10945"/>
                    <a:pt x="534" y="11045"/>
                  </a:cubicBezTo>
                  <a:cubicBezTo>
                    <a:pt x="2569" y="12079"/>
                    <a:pt x="3970" y="13714"/>
                    <a:pt x="5071" y="15682"/>
                  </a:cubicBezTo>
                  <a:cubicBezTo>
                    <a:pt x="5237" y="16049"/>
                    <a:pt x="5437" y="16416"/>
                    <a:pt x="5871" y="16516"/>
                  </a:cubicBezTo>
                  <a:cubicBezTo>
                    <a:pt x="6046" y="16543"/>
                    <a:pt x="6220" y="16556"/>
                    <a:pt x="6394" y="16556"/>
                  </a:cubicBezTo>
                  <a:cubicBezTo>
                    <a:pt x="6854" y="16556"/>
                    <a:pt x="7313" y="16470"/>
                    <a:pt x="7772" y="16349"/>
                  </a:cubicBezTo>
                  <a:cubicBezTo>
                    <a:pt x="12609" y="15081"/>
                    <a:pt x="17613" y="14681"/>
                    <a:pt x="22583" y="14548"/>
                  </a:cubicBezTo>
                  <a:cubicBezTo>
                    <a:pt x="22891" y="14542"/>
                    <a:pt x="23199" y="14539"/>
                    <a:pt x="23507" y="14539"/>
                  </a:cubicBezTo>
                  <a:cubicBezTo>
                    <a:pt x="26735" y="14539"/>
                    <a:pt x="29963" y="14843"/>
                    <a:pt x="33191" y="15148"/>
                  </a:cubicBezTo>
                  <a:cubicBezTo>
                    <a:pt x="37694" y="15615"/>
                    <a:pt x="42197" y="16015"/>
                    <a:pt x="46700" y="16416"/>
                  </a:cubicBezTo>
                  <a:cubicBezTo>
                    <a:pt x="47467" y="16416"/>
                    <a:pt x="48235" y="16616"/>
                    <a:pt x="49002" y="16616"/>
                  </a:cubicBezTo>
                  <a:lnTo>
                    <a:pt x="68883" y="16616"/>
                  </a:lnTo>
                  <a:cubicBezTo>
                    <a:pt x="68949" y="16616"/>
                    <a:pt x="69016" y="16616"/>
                    <a:pt x="69083" y="16616"/>
                  </a:cubicBezTo>
                  <a:cubicBezTo>
                    <a:pt x="69448" y="16616"/>
                    <a:pt x="69807" y="16593"/>
                    <a:pt x="70117" y="16282"/>
                  </a:cubicBezTo>
                  <a:cubicBezTo>
                    <a:pt x="70050" y="16015"/>
                    <a:pt x="69984" y="15682"/>
                    <a:pt x="69917" y="15381"/>
                  </a:cubicBezTo>
                  <a:cubicBezTo>
                    <a:pt x="69817" y="14981"/>
                    <a:pt x="69717" y="14614"/>
                    <a:pt x="69583" y="14214"/>
                  </a:cubicBezTo>
                  <a:cubicBezTo>
                    <a:pt x="69362" y="14317"/>
                    <a:pt x="69133" y="14349"/>
                    <a:pt x="68904" y="14349"/>
                  </a:cubicBezTo>
                  <a:cubicBezTo>
                    <a:pt x="68616" y="14349"/>
                    <a:pt x="68327" y="14299"/>
                    <a:pt x="68049" y="14281"/>
                  </a:cubicBezTo>
                  <a:lnTo>
                    <a:pt x="68583" y="14281"/>
                  </a:lnTo>
                  <a:cubicBezTo>
                    <a:pt x="68694" y="14292"/>
                    <a:pt x="68805" y="14303"/>
                    <a:pt x="68915" y="14303"/>
                  </a:cubicBezTo>
                  <a:cubicBezTo>
                    <a:pt x="69135" y="14303"/>
                    <a:pt x="69350" y="14258"/>
                    <a:pt x="69550" y="14081"/>
                  </a:cubicBezTo>
                  <a:cubicBezTo>
                    <a:pt x="69150" y="13280"/>
                    <a:pt x="68716" y="12479"/>
                    <a:pt x="68449" y="11612"/>
                  </a:cubicBezTo>
                  <a:cubicBezTo>
                    <a:pt x="68015" y="10211"/>
                    <a:pt x="66681" y="9411"/>
                    <a:pt x="66147" y="8076"/>
                  </a:cubicBezTo>
                  <a:cubicBezTo>
                    <a:pt x="65814" y="7242"/>
                    <a:pt x="65447" y="6408"/>
                    <a:pt x="64713" y="5841"/>
                  </a:cubicBezTo>
                  <a:cubicBezTo>
                    <a:pt x="64380" y="5574"/>
                    <a:pt x="64013" y="5474"/>
                    <a:pt x="63579" y="5408"/>
                  </a:cubicBezTo>
                  <a:cubicBezTo>
                    <a:pt x="58942" y="4907"/>
                    <a:pt x="54339" y="4007"/>
                    <a:pt x="49736" y="3206"/>
                  </a:cubicBezTo>
                  <a:cubicBezTo>
                    <a:pt x="47201" y="2772"/>
                    <a:pt x="44699" y="2205"/>
                    <a:pt x="42164" y="1705"/>
                  </a:cubicBezTo>
                  <a:cubicBezTo>
                    <a:pt x="37060" y="738"/>
                    <a:pt x="31956" y="4"/>
                    <a:pt x="26753" y="4"/>
                  </a:cubicBezTo>
                  <a:lnTo>
                    <a:pt x="23083" y="4"/>
                  </a:lnTo>
                  <a:cubicBezTo>
                    <a:pt x="22997" y="2"/>
                    <a:pt x="22910" y="1"/>
                    <a:pt x="22824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70"/>
            <p:cNvSpPr/>
            <p:nvPr/>
          </p:nvSpPr>
          <p:spPr>
            <a:xfrm>
              <a:off x="4501550" y="3782850"/>
              <a:ext cx="1831325" cy="458825"/>
            </a:xfrm>
            <a:custGeom>
              <a:avLst/>
              <a:gdLst/>
              <a:ahLst/>
              <a:cxnLst/>
              <a:rect l="l" t="t" r="r" b="b"/>
              <a:pathLst>
                <a:path w="73253" h="18353" extrusionOk="0">
                  <a:moveTo>
                    <a:pt x="49783" y="1"/>
                  </a:moveTo>
                  <a:cubicBezTo>
                    <a:pt x="46677" y="1"/>
                    <a:pt x="43592" y="294"/>
                    <a:pt x="40529" y="694"/>
                  </a:cubicBezTo>
                  <a:cubicBezTo>
                    <a:pt x="33658" y="1628"/>
                    <a:pt x="26953" y="3296"/>
                    <a:pt x="20215" y="4697"/>
                  </a:cubicBezTo>
                  <a:cubicBezTo>
                    <a:pt x="15845" y="5597"/>
                    <a:pt x="11475" y="6364"/>
                    <a:pt x="7105" y="7098"/>
                  </a:cubicBezTo>
                  <a:cubicBezTo>
                    <a:pt x="6505" y="7165"/>
                    <a:pt x="5938" y="7232"/>
                    <a:pt x="5404" y="7565"/>
                  </a:cubicBezTo>
                  <a:cubicBezTo>
                    <a:pt x="4904" y="7966"/>
                    <a:pt x="4770" y="8599"/>
                    <a:pt x="4437" y="9133"/>
                  </a:cubicBezTo>
                  <a:cubicBezTo>
                    <a:pt x="3970" y="9934"/>
                    <a:pt x="3669" y="11034"/>
                    <a:pt x="2969" y="11535"/>
                  </a:cubicBezTo>
                  <a:cubicBezTo>
                    <a:pt x="2168" y="12135"/>
                    <a:pt x="1902" y="12836"/>
                    <a:pt x="1635" y="13636"/>
                  </a:cubicBezTo>
                  <a:cubicBezTo>
                    <a:pt x="1234" y="14737"/>
                    <a:pt x="801" y="15838"/>
                    <a:pt x="400" y="16939"/>
                  </a:cubicBezTo>
                  <a:cubicBezTo>
                    <a:pt x="512" y="17050"/>
                    <a:pt x="646" y="17093"/>
                    <a:pt x="788" y="17108"/>
                  </a:cubicBezTo>
                  <a:lnTo>
                    <a:pt x="788" y="17108"/>
                  </a:lnTo>
                  <a:cubicBezTo>
                    <a:pt x="583" y="17116"/>
                    <a:pt x="381" y="17150"/>
                    <a:pt x="200" y="17306"/>
                  </a:cubicBezTo>
                  <a:cubicBezTo>
                    <a:pt x="134" y="17539"/>
                    <a:pt x="67" y="17806"/>
                    <a:pt x="0" y="18039"/>
                  </a:cubicBezTo>
                  <a:cubicBezTo>
                    <a:pt x="289" y="18306"/>
                    <a:pt x="638" y="18351"/>
                    <a:pt x="986" y="18351"/>
                  </a:cubicBezTo>
                  <a:cubicBezTo>
                    <a:pt x="1160" y="18351"/>
                    <a:pt x="1334" y="18340"/>
                    <a:pt x="1501" y="18340"/>
                  </a:cubicBezTo>
                  <a:cubicBezTo>
                    <a:pt x="2225" y="18330"/>
                    <a:pt x="2949" y="18327"/>
                    <a:pt x="3672" y="18327"/>
                  </a:cubicBezTo>
                  <a:cubicBezTo>
                    <a:pt x="5650" y="18327"/>
                    <a:pt x="7627" y="18353"/>
                    <a:pt x="9604" y="18353"/>
                  </a:cubicBezTo>
                  <a:cubicBezTo>
                    <a:pt x="12040" y="18353"/>
                    <a:pt x="14476" y="18314"/>
                    <a:pt x="16912" y="18140"/>
                  </a:cubicBezTo>
                  <a:cubicBezTo>
                    <a:pt x="19748" y="17906"/>
                    <a:pt x="22616" y="17773"/>
                    <a:pt x="25452" y="17606"/>
                  </a:cubicBezTo>
                  <a:cubicBezTo>
                    <a:pt x="28454" y="17406"/>
                    <a:pt x="31456" y="17172"/>
                    <a:pt x="34458" y="16972"/>
                  </a:cubicBezTo>
                  <a:cubicBezTo>
                    <a:pt x="38594" y="16672"/>
                    <a:pt x="42731" y="16405"/>
                    <a:pt x="46900" y="16272"/>
                  </a:cubicBezTo>
                  <a:cubicBezTo>
                    <a:pt x="47176" y="16264"/>
                    <a:pt x="47453" y="16261"/>
                    <a:pt x="47729" y="16261"/>
                  </a:cubicBezTo>
                  <a:cubicBezTo>
                    <a:pt x="50021" y="16261"/>
                    <a:pt x="52313" y="16490"/>
                    <a:pt x="54606" y="16638"/>
                  </a:cubicBezTo>
                  <a:cubicBezTo>
                    <a:pt x="57408" y="16839"/>
                    <a:pt x="60176" y="17206"/>
                    <a:pt x="62845" y="18073"/>
                  </a:cubicBezTo>
                  <a:cubicBezTo>
                    <a:pt x="63054" y="18119"/>
                    <a:pt x="63279" y="18182"/>
                    <a:pt x="63498" y="18182"/>
                  </a:cubicBezTo>
                  <a:cubicBezTo>
                    <a:pt x="63594" y="18182"/>
                    <a:pt x="63688" y="18170"/>
                    <a:pt x="63779" y="18140"/>
                  </a:cubicBezTo>
                  <a:cubicBezTo>
                    <a:pt x="64213" y="17973"/>
                    <a:pt x="64346" y="17572"/>
                    <a:pt x="64513" y="17206"/>
                  </a:cubicBezTo>
                  <a:cubicBezTo>
                    <a:pt x="66081" y="14203"/>
                    <a:pt x="68516" y="12469"/>
                    <a:pt x="71918" y="12102"/>
                  </a:cubicBezTo>
                  <a:cubicBezTo>
                    <a:pt x="72385" y="12069"/>
                    <a:pt x="72919" y="12102"/>
                    <a:pt x="73252" y="11568"/>
                  </a:cubicBezTo>
                  <a:cubicBezTo>
                    <a:pt x="73252" y="11135"/>
                    <a:pt x="73019" y="10734"/>
                    <a:pt x="72819" y="10367"/>
                  </a:cubicBezTo>
                  <a:cubicBezTo>
                    <a:pt x="70884" y="6831"/>
                    <a:pt x="67982" y="4330"/>
                    <a:pt x="64379" y="2595"/>
                  </a:cubicBezTo>
                  <a:cubicBezTo>
                    <a:pt x="60510" y="760"/>
                    <a:pt x="56340" y="327"/>
                    <a:pt x="52137" y="60"/>
                  </a:cubicBezTo>
                  <a:cubicBezTo>
                    <a:pt x="51351" y="20"/>
                    <a:pt x="50566" y="1"/>
                    <a:pt x="49783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70"/>
            <p:cNvSpPr/>
            <p:nvPr/>
          </p:nvSpPr>
          <p:spPr>
            <a:xfrm>
              <a:off x="7130925" y="3020450"/>
              <a:ext cx="502050" cy="271450"/>
            </a:xfrm>
            <a:custGeom>
              <a:avLst/>
              <a:gdLst/>
              <a:ahLst/>
              <a:cxnLst/>
              <a:rect l="l" t="t" r="r" b="b"/>
              <a:pathLst>
                <a:path w="20082" h="10858" extrusionOk="0">
                  <a:moveTo>
                    <a:pt x="20081" y="1"/>
                  </a:moveTo>
                  <a:lnTo>
                    <a:pt x="20081" y="1"/>
                  </a:lnTo>
                  <a:cubicBezTo>
                    <a:pt x="18980" y="401"/>
                    <a:pt x="18013" y="768"/>
                    <a:pt x="17079" y="1135"/>
                  </a:cubicBezTo>
                  <a:cubicBezTo>
                    <a:pt x="14511" y="2369"/>
                    <a:pt x="11942" y="3570"/>
                    <a:pt x="9407" y="4871"/>
                  </a:cubicBezTo>
                  <a:cubicBezTo>
                    <a:pt x="6438" y="6372"/>
                    <a:pt x="3569" y="7973"/>
                    <a:pt x="834" y="9908"/>
                  </a:cubicBezTo>
                  <a:cubicBezTo>
                    <a:pt x="701" y="10308"/>
                    <a:pt x="0" y="10241"/>
                    <a:pt x="100" y="10842"/>
                  </a:cubicBezTo>
                  <a:cubicBezTo>
                    <a:pt x="148" y="10852"/>
                    <a:pt x="194" y="10857"/>
                    <a:pt x="239" y="10857"/>
                  </a:cubicBezTo>
                  <a:cubicBezTo>
                    <a:pt x="476" y="10857"/>
                    <a:pt x="677" y="10726"/>
                    <a:pt x="901" y="10642"/>
                  </a:cubicBezTo>
                  <a:cubicBezTo>
                    <a:pt x="3336" y="9808"/>
                    <a:pt x="5804" y="9107"/>
                    <a:pt x="8306" y="8507"/>
                  </a:cubicBezTo>
                  <a:cubicBezTo>
                    <a:pt x="11242" y="7806"/>
                    <a:pt x="14177" y="7206"/>
                    <a:pt x="17112" y="6706"/>
                  </a:cubicBezTo>
                  <a:cubicBezTo>
                    <a:pt x="17546" y="6605"/>
                    <a:pt x="18180" y="6772"/>
                    <a:pt x="18380" y="6105"/>
                  </a:cubicBezTo>
                  <a:cubicBezTo>
                    <a:pt x="18914" y="4104"/>
                    <a:pt x="19481" y="2136"/>
                    <a:pt x="20081" y="1"/>
                  </a:cubicBezTo>
                  <a:close/>
                </a:path>
              </a:pathLst>
            </a:custGeom>
            <a:solidFill>
              <a:srgbClr val="BEA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70"/>
            <p:cNvSpPr/>
            <p:nvPr/>
          </p:nvSpPr>
          <p:spPr>
            <a:xfrm>
              <a:off x="7100900" y="3268125"/>
              <a:ext cx="52550" cy="37550"/>
            </a:xfrm>
            <a:custGeom>
              <a:avLst/>
              <a:gdLst/>
              <a:ahLst/>
              <a:cxnLst/>
              <a:rect l="l" t="t" r="r" b="b"/>
              <a:pathLst>
                <a:path w="2102" h="1502" extrusionOk="0">
                  <a:moveTo>
                    <a:pt x="2035" y="1"/>
                  </a:moveTo>
                  <a:lnTo>
                    <a:pt x="2035" y="1"/>
                  </a:lnTo>
                  <a:cubicBezTo>
                    <a:pt x="1335" y="434"/>
                    <a:pt x="534" y="801"/>
                    <a:pt x="0" y="1502"/>
                  </a:cubicBezTo>
                  <a:cubicBezTo>
                    <a:pt x="467" y="1402"/>
                    <a:pt x="868" y="1168"/>
                    <a:pt x="1301" y="935"/>
                  </a:cubicBezTo>
                  <a:cubicBezTo>
                    <a:pt x="1335" y="434"/>
                    <a:pt x="2102" y="535"/>
                    <a:pt x="2035" y="1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70"/>
            <p:cNvSpPr/>
            <p:nvPr/>
          </p:nvSpPr>
          <p:spPr>
            <a:xfrm>
              <a:off x="6521325" y="4225350"/>
              <a:ext cx="1676225" cy="76500"/>
            </a:xfrm>
            <a:custGeom>
              <a:avLst/>
              <a:gdLst/>
              <a:ahLst/>
              <a:cxnLst/>
              <a:rect l="l" t="t" r="r" b="b"/>
              <a:pathLst>
                <a:path w="67049" h="3060" extrusionOk="0">
                  <a:moveTo>
                    <a:pt x="16332" y="1"/>
                  </a:moveTo>
                  <a:cubicBezTo>
                    <a:pt x="11897" y="1"/>
                    <a:pt x="7464" y="37"/>
                    <a:pt x="3036" y="173"/>
                  </a:cubicBezTo>
                  <a:cubicBezTo>
                    <a:pt x="2402" y="373"/>
                    <a:pt x="1768" y="339"/>
                    <a:pt x="1134" y="373"/>
                  </a:cubicBezTo>
                  <a:cubicBezTo>
                    <a:pt x="934" y="606"/>
                    <a:pt x="1034" y="840"/>
                    <a:pt x="1101" y="1073"/>
                  </a:cubicBezTo>
                  <a:cubicBezTo>
                    <a:pt x="1199" y="1489"/>
                    <a:pt x="1207" y="1815"/>
                    <a:pt x="902" y="1815"/>
                  </a:cubicBezTo>
                  <a:cubicBezTo>
                    <a:pt x="791" y="1815"/>
                    <a:pt x="639" y="1772"/>
                    <a:pt x="434" y="1674"/>
                  </a:cubicBezTo>
                  <a:cubicBezTo>
                    <a:pt x="369" y="1637"/>
                    <a:pt x="314" y="1620"/>
                    <a:pt x="268" y="1620"/>
                  </a:cubicBezTo>
                  <a:cubicBezTo>
                    <a:pt x="150" y="1620"/>
                    <a:pt x="91" y="1730"/>
                    <a:pt x="67" y="1874"/>
                  </a:cubicBezTo>
                  <a:cubicBezTo>
                    <a:pt x="0" y="2641"/>
                    <a:pt x="534" y="2841"/>
                    <a:pt x="1101" y="2941"/>
                  </a:cubicBezTo>
                  <a:cubicBezTo>
                    <a:pt x="1494" y="3016"/>
                    <a:pt x="1888" y="3060"/>
                    <a:pt x="2287" y="3060"/>
                  </a:cubicBezTo>
                  <a:cubicBezTo>
                    <a:pt x="2599" y="3060"/>
                    <a:pt x="2914" y="3033"/>
                    <a:pt x="3236" y="2975"/>
                  </a:cubicBezTo>
                  <a:cubicBezTo>
                    <a:pt x="3412" y="2816"/>
                    <a:pt x="3617" y="2778"/>
                    <a:pt x="3825" y="2778"/>
                  </a:cubicBezTo>
                  <a:cubicBezTo>
                    <a:pt x="4010" y="2778"/>
                    <a:pt x="4197" y="2808"/>
                    <a:pt x="4370" y="2808"/>
                  </a:cubicBezTo>
                  <a:lnTo>
                    <a:pt x="65380" y="2808"/>
                  </a:lnTo>
                  <a:cubicBezTo>
                    <a:pt x="66414" y="2808"/>
                    <a:pt x="66948" y="2408"/>
                    <a:pt x="67015" y="1674"/>
                  </a:cubicBezTo>
                  <a:cubicBezTo>
                    <a:pt x="67048" y="940"/>
                    <a:pt x="66548" y="473"/>
                    <a:pt x="65547" y="339"/>
                  </a:cubicBezTo>
                  <a:cubicBezTo>
                    <a:pt x="65013" y="339"/>
                    <a:pt x="64480" y="373"/>
                    <a:pt x="63979" y="373"/>
                  </a:cubicBezTo>
                  <a:cubicBezTo>
                    <a:pt x="62650" y="355"/>
                    <a:pt x="61323" y="349"/>
                    <a:pt x="59996" y="349"/>
                  </a:cubicBezTo>
                  <a:cubicBezTo>
                    <a:pt x="57275" y="349"/>
                    <a:pt x="54558" y="374"/>
                    <a:pt x="51840" y="374"/>
                  </a:cubicBezTo>
                  <a:cubicBezTo>
                    <a:pt x="48562" y="374"/>
                    <a:pt x="45283" y="337"/>
                    <a:pt x="41997" y="173"/>
                  </a:cubicBezTo>
                  <a:cubicBezTo>
                    <a:pt x="41776" y="246"/>
                    <a:pt x="41534" y="269"/>
                    <a:pt x="41294" y="269"/>
                  </a:cubicBezTo>
                  <a:cubicBezTo>
                    <a:pt x="41101" y="269"/>
                    <a:pt x="40908" y="254"/>
                    <a:pt x="40729" y="239"/>
                  </a:cubicBezTo>
                  <a:cubicBezTo>
                    <a:pt x="39095" y="106"/>
                    <a:pt x="37427" y="39"/>
                    <a:pt x="35792" y="39"/>
                  </a:cubicBezTo>
                  <a:cubicBezTo>
                    <a:pt x="34481" y="47"/>
                    <a:pt x="33169" y="50"/>
                    <a:pt x="31856" y="50"/>
                  </a:cubicBezTo>
                  <a:cubicBezTo>
                    <a:pt x="26685" y="50"/>
                    <a:pt x="21508" y="1"/>
                    <a:pt x="16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70"/>
            <p:cNvSpPr/>
            <p:nvPr/>
          </p:nvSpPr>
          <p:spPr>
            <a:xfrm>
              <a:off x="4464025" y="4225475"/>
              <a:ext cx="1682875" cy="79250"/>
            </a:xfrm>
            <a:custGeom>
              <a:avLst/>
              <a:gdLst/>
              <a:ahLst/>
              <a:cxnLst/>
              <a:rect l="l" t="t" r="r" b="b"/>
              <a:pathLst>
                <a:path w="67315" h="3170" extrusionOk="0">
                  <a:moveTo>
                    <a:pt x="62178" y="1"/>
                  </a:moveTo>
                  <a:cubicBezTo>
                    <a:pt x="50403" y="34"/>
                    <a:pt x="38628" y="34"/>
                    <a:pt x="26853" y="34"/>
                  </a:cubicBezTo>
                  <a:cubicBezTo>
                    <a:pt x="25518" y="34"/>
                    <a:pt x="24184" y="101"/>
                    <a:pt x="22850" y="101"/>
                  </a:cubicBezTo>
                  <a:cubicBezTo>
                    <a:pt x="21837" y="125"/>
                    <a:pt x="20807" y="248"/>
                    <a:pt x="19785" y="248"/>
                  </a:cubicBezTo>
                  <a:cubicBezTo>
                    <a:pt x="19359" y="248"/>
                    <a:pt x="18935" y="227"/>
                    <a:pt x="18513" y="168"/>
                  </a:cubicBezTo>
                  <a:cubicBezTo>
                    <a:pt x="18157" y="168"/>
                    <a:pt x="17802" y="153"/>
                    <a:pt x="17446" y="153"/>
                  </a:cubicBezTo>
                  <a:cubicBezTo>
                    <a:pt x="17268" y="153"/>
                    <a:pt x="17090" y="157"/>
                    <a:pt x="16912" y="168"/>
                  </a:cubicBezTo>
                  <a:cubicBezTo>
                    <a:pt x="14574" y="335"/>
                    <a:pt x="12235" y="377"/>
                    <a:pt x="9897" y="377"/>
                  </a:cubicBezTo>
                  <a:cubicBezTo>
                    <a:pt x="7461" y="377"/>
                    <a:pt x="5025" y="331"/>
                    <a:pt x="2589" y="331"/>
                  </a:cubicBezTo>
                  <a:cubicBezTo>
                    <a:pt x="2226" y="331"/>
                    <a:pt x="1864" y="332"/>
                    <a:pt x="1501" y="334"/>
                  </a:cubicBezTo>
                  <a:cubicBezTo>
                    <a:pt x="901" y="368"/>
                    <a:pt x="400" y="535"/>
                    <a:pt x="167" y="1168"/>
                  </a:cubicBezTo>
                  <a:cubicBezTo>
                    <a:pt x="0" y="1635"/>
                    <a:pt x="100" y="2036"/>
                    <a:pt x="400" y="2403"/>
                  </a:cubicBezTo>
                  <a:cubicBezTo>
                    <a:pt x="718" y="2778"/>
                    <a:pt x="1137" y="2804"/>
                    <a:pt x="1568" y="2804"/>
                  </a:cubicBezTo>
                  <a:cubicBezTo>
                    <a:pt x="1635" y="2804"/>
                    <a:pt x="1701" y="2803"/>
                    <a:pt x="1768" y="2803"/>
                  </a:cubicBezTo>
                  <a:lnTo>
                    <a:pt x="61944" y="2803"/>
                  </a:lnTo>
                  <a:cubicBezTo>
                    <a:pt x="62111" y="2803"/>
                    <a:pt x="62283" y="2778"/>
                    <a:pt x="62444" y="2778"/>
                  </a:cubicBezTo>
                  <a:cubicBezTo>
                    <a:pt x="62703" y="2778"/>
                    <a:pt x="62935" y="2841"/>
                    <a:pt x="63078" y="3170"/>
                  </a:cubicBezTo>
                  <a:cubicBezTo>
                    <a:pt x="63586" y="3038"/>
                    <a:pt x="64105" y="3023"/>
                    <a:pt x="64622" y="3023"/>
                  </a:cubicBezTo>
                  <a:cubicBezTo>
                    <a:pt x="64774" y="3023"/>
                    <a:pt x="64927" y="3024"/>
                    <a:pt x="65079" y="3024"/>
                  </a:cubicBezTo>
                  <a:cubicBezTo>
                    <a:pt x="65325" y="3024"/>
                    <a:pt x="65571" y="3021"/>
                    <a:pt x="65814" y="3003"/>
                  </a:cubicBezTo>
                  <a:cubicBezTo>
                    <a:pt x="66481" y="2936"/>
                    <a:pt x="66915" y="2603"/>
                    <a:pt x="67148" y="1969"/>
                  </a:cubicBezTo>
                  <a:cubicBezTo>
                    <a:pt x="67315" y="1469"/>
                    <a:pt x="67181" y="1002"/>
                    <a:pt x="66681" y="701"/>
                  </a:cubicBezTo>
                  <a:cubicBezTo>
                    <a:pt x="66617" y="683"/>
                    <a:pt x="66561" y="675"/>
                    <a:pt x="66512" y="675"/>
                  </a:cubicBezTo>
                  <a:cubicBezTo>
                    <a:pt x="66202" y="675"/>
                    <a:pt x="66158" y="1005"/>
                    <a:pt x="66014" y="1235"/>
                  </a:cubicBezTo>
                  <a:cubicBezTo>
                    <a:pt x="65900" y="1434"/>
                    <a:pt x="65835" y="1731"/>
                    <a:pt x="65590" y="1731"/>
                  </a:cubicBezTo>
                  <a:cubicBezTo>
                    <a:pt x="65548" y="1731"/>
                    <a:pt x="65501" y="1722"/>
                    <a:pt x="65447" y="1702"/>
                  </a:cubicBezTo>
                  <a:cubicBezTo>
                    <a:pt x="65113" y="1569"/>
                    <a:pt x="65280" y="1235"/>
                    <a:pt x="65313" y="968"/>
                  </a:cubicBezTo>
                  <a:cubicBezTo>
                    <a:pt x="65347" y="768"/>
                    <a:pt x="65447" y="568"/>
                    <a:pt x="65280" y="368"/>
                  </a:cubicBezTo>
                  <a:cubicBezTo>
                    <a:pt x="65047" y="301"/>
                    <a:pt x="64813" y="234"/>
                    <a:pt x="64580" y="168"/>
                  </a:cubicBezTo>
                  <a:cubicBezTo>
                    <a:pt x="64453" y="183"/>
                    <a:pt x="64328" y="190"/>
                    <a:pt x="64202" y="190"/>
                  </a:cubicBezTo>
                  <a:cubicBezTo>
                    <a:pt x="63535" y="190"/>
                    <a:pt x="62880" y="1"/>
                    <a:pt x="621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0"/>
            <p:cNvSpPr/>
            <p:nvPr/>
          </p:nvSpPr>
          <p:spPr>
            <a:xfrm>
              <a:off x="6086850" y="4076200"/>
              <a:ext cx="473675" cy="203425"/>
            </a:xfrm>
            <a:custGeom>
              <a:avLst/>
              <a:gdLst/>
              <a:ahLst/>
              <a:cxnLst/>
              <a:rect l="l" t="t" r="r" b="b"/>
              <a:pathLst>
                <a:path w="18947" h="8137" extrusionOk="0">
                  <a:moveTo>
                    <a:pt x="9707" y="1"/>
                  </a:moveTo>
                  <a:cubicBezTo>
                    <a:pt x="8173" y="101"/>
                    <a:pt x="6638" y="335"/>
                    <a:pt x="5204" y="1002"/>
                  </a:cubicBezTo>
                  <a:cubicBezTo>
                    <a:pt x="2902" y="2136"/>
                    <a:pt x="1434" y="4037"/>
                    <a:pt x="367" y="6339"/>
                  </a:cubicBezTo>
                  <a:cubicBezTo>
                    <a:pt x="267" y="6639"/>
                    <a:pt x="167" y="6906"/>
                    <a:pt x="100" y="7206"/>
                  </a:cubicBezTo>
                  <a:cubicBezTo>
                    <a:pt x="0" y="7573"/>
                    <a:pt x="67" y="7907"/>
                    <a:pt x="434" y="8073"/>
                  </a:cubicBezTo>
                  <a:cubicBezTo>
                    <a:pt x="508" y="8104"/>
                    <a:pt x="575" y="8118"/>
                    <a:pt x="636" y="8118"/>
                  </a:cubicBezTo>
                  <a:cubicBezTo>
                    <a:pt x="906" y="8118"/>
                    <a:pt x="1059" y="7851"/>
                    <a:pt x="1168" y="7606"/>
                  </a:cubicBezTo>
                  <a:cubicBezTo>
                    <a:pt x="1301" y="7306"/>
                    <a:pt x="1434" y="6973"/>
                    <a:pt x="1568" y="6672"/>
                  </a:cubicBezTo>
                  <a:cubicBezTo>
                    <a:pt x="2949" y="3126"/>
                    <a:pt x="6043" y="1184"/>
                    <a:pt x="9442" y="1184"/>
                  </a:cubicBezTo>
                  <a:cubicBezTo>
                    <a:pt x="10231" y="1184"/>
                    <a:pt x="11037" y="1288"/>
                    <a:pt x="11842" y="1502"/>
                  </a:cubicBezTo>
                  <a:cubicBezTo>
                    <a:pt x="14911" y="2303"/>
                    <a:pt x="16612" y="4671"/>
                    <a:pt x="17613" y="7573"/>
                  </a:cubicBezTo>
                  <a:cubicBezTo>
                    <a:pt x="17793" y="7805"/>
                    <a:pt x="17934" y="8137"/>
                    <a:pt x="18219" y="8137"/>
                  </a:cubicBezTo>
                  <a:cubicBezTo>
                    <a:pt x="18303" y="8137"/>
                    <a:pt x="18400" y="8108"/>
                    <a:pt x="18513" y="8040"/>
                  </a:cubicBezTo>
                  <a:cubicBezTo>
                    <a:pt x="18947" y="7773"/>
                    <a:pt x="18847" y="7340"/>
                    <a:pt x="18680" y="6973"/>
                  </a:cubicBezTo>
                  <a:cubicBezTo>
                    <a:pt x="18613" y="6772"/>
                    <a:pt x="18580" y="6572"/>
                    <a:pt x="18513" y="6372"/>
                  </a:cubicBezTo>
                  <a:cubicBezTo>
                    <a:pt x="17246" y="3870"/>
                    <a:pt x="15578" y="1736"/>
                    <a:pt x="12943" y="568"/>
                  </a:cubicBezTo>
                  <a:cubicBezTo>
                    <a:pt x="12809" y="535"/>
                    <a:pt x="12676" y="501"/>
                    <a:pt x="12542" y="501"/>
                  </a:cubicBezTo>
                  <a:cubicBezTo>
                    <a:pt x="12242" y="401"/>
                    <a:pt x="11942" y="301"/>
                    <a:pt x="11642" y="201"/>
                  </a:cubicBezTo>
                  <a:cubicBezTo>
                    <a:pt x="11275" y="201"/>
                    <a:pt x="10875" y="168"/>
                    <a:pt x="10508" y="134"/>
                  </a:cubicBezTo>
                  <a:cubicBezTo>
                    <a:pt x="10369" y="134"/>
                    <a:pt x="10238" y="156"/>
                    <a:pt x="10113" y="156"/>
                  </a:cubicBezTo>
                  <a:cubicBezTo>
                    <a:pt x="9968" y="156"/>
                    <a:pt x="9833" y="127"/>
                    <a:pt x="97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70"/>
            <p:cNvSpPr/>
            <p:nvPr/>
          </p:nvSpPr>
          <p:spPr>
            <a:xfrm>
              <a:off x="6979150" y="3826875"/>
              <a:ext cx="98425" cy="5025"/>
            </a:xfrm>
            <a:custGeom>
              <a:avLst/>
              <a:gdLst/>
              <a:ahLst/>
              <a:cxnLst/>
              <a:rect l="l" t="t" r="r" b="b"/>
              <a:pathLst>
                <a:path w="3937" h="201" extrusionOk="0">
                  <a:moveTo>
                    <a:pt x="1981" y="0"/>
                  </a:moveTo>
                  <a:cubicBezTo>
                    <a:pt x="1326" y="0"/>
                    <a:pt x="667" y="67"/>
                    <a:pt x="0" y="200"/>
                  </a:cubicBezTo>
                  <a:lnTo>
                    <a:pt x="3936" y="200"/>
                  </a:lnTo>
                  <a:cubicBezTo>
                    <a:pt x="3286" y="67"/>
                    <a:pt x="2635" y="0"/>
                    <a:pt x="1981" y="0"/>
                  </a:cubicBezTo>
                  <a:close/>
                </a:path>
              </a:pathLst>
            </a:custGeom>
            <a:solidFill>
              <a:srgbClr val="CAC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70"/>
            <p:cNvSpPr/>
            <p:nvPr/>
          </p:nvSpPr>
          <p:spPr>
            <a:xfrm>
              <a:off x="5780800" y="3867675"/>
              <a:ext cx="252700" cy="322800"/>
            </a:xfrm>
            <a:custGeom>
              <a:avLst/>
              <a:gdLst/>
              <a:ahLst/>
              <a:cxnLst/>
              <a:rect l="l" t="t" r="r" b="b"/>
              <a:pathLst>
                <a:path w="10108" h="12912" extrusionOk="0">
                  <a:moveTo>
                    <a:pt x="796" y="1"/>
                  </a:moveTo>
                  <a:cubicBezTo>
                    <a:pt x="675" y="1"/>
                    <a:pt x="555" y="1"/>
                    <a:pt x="434" y="3"/>
                  </a:cubicBezTo>
                  <a:cubicBezTo>
                    <a:pt x="334" y="3"/>
                    <a:pt x="234" y="36"/>
                    <a:pt x="167" y="136"/>
                  </a:cubicBezTo>
                  <a:cubicBezTo>
                    <a:pt x="167" y="1270"/>
                    <a:pt x="167" y="2438"/>
                    <a:pt x="167" y="3605"/>
                  </a:cubicBezTo>
                  <a:cubicBezTo>
                    <a:pt x="0" y="3805"/>
                    <a:pt x="0" y="3972"/>
                    <a:pt x="167" y="4172"/>
                  </a:cubicBezTo>
                  <a:cubicBezTo>
                    <a:pt x="200" y="4306"/>
                    <a:pt x="200" y="4439"/>
                    <a:pt x="200" y="4606"/>
                  </a:cubicBezTo>
                  <a:cubicBezTo>
                    <a:pt x="400" y="5507"/>
                    <a:pt x="133" y="6474"/>
                    <a:pt x="300" y="7375"/>
                  </a:cubicBezTo>
                  <a:cubicBezTo>
                    <a:pt x="300" y="8309"/>
                    <a:pt x="334" y="9243"/>
                    <a:pt x="334" y="10177"/>
                  </a:cubicBezTo>
                  <a:cubicBezTo>
                    <a:pt x="200" y="10377"/>
                    <a:pt x="200" y="10544"/>
                    <a:pt x="334" y="10744"/>
                  </a:cubicBezTo>
                  <a:cubicBezTo>
                    <a:pt x="434" y="11144"/>
                    <a:pt x="234" y="11578"/>
                    <a:pt x="467" y="11978"/>
                  </a:cubicBezTo>
                  <a:cubicBezTo>
                    <a:pt x="1234" y="11678"/>
                    <a:pt x="1801" y="11077"/>
                    <a:pt x="2535" y="10910"/>
                  </a:cubicBezTo>
                  <a:cubicBezTo>
                    <a:pt x="2802" y="10810"/>
                    <a:pt x="3036" y="10777"/>
                    <a:pt x="3269" y="10610"/>
                  </a:cubicBezTo>
                  <a:cubicBezTo>
                    <a:pt x="4361" y="9975"/>
                    <a:pt x="4728" y="9626"/>
                    <a:pt x="5064" y="9626"/>
                  </a:cubicBezTo>
                  <a:cubicBezTo>
                    <a:pt x="5414" y="9626"/>
                    <a:pt x="5730" y="10008"/>
                    <a:pt x="6805" y="10844"/>
                  </a:cubicBezTo>
                  <a:cubicBezTo>
                    <a:pt x="6905" y="10910"/>
                    <a:pt x="6972" y="11011"/>
                    <a:pt x="7072" y="11077"/>
                  </a:cubicBezTo>
                  <a:cubicBezTo>
                    <a:pt x="7405" y="11311"/>
                    <a:pt x="7772" y="11544"/>
                    <a:pt x="8173" y="11644"/>
                  </a:cubicBezTo>
                  <a:cubicBezTo>
                    <a:pt x="8673" y="12045"/>
                    <a:pt x="9207" y="12412"/>
                    <a:pt x="9874" y="12912"/>
                  </a:cubicBezTo>
                  <a:cubicBezTo>
                    <a:pt x="9940" y="9042"/>
                    <a:pt x="10007" y="5407"/>
                    <a:pt x="10074" y="1771"/>
                  </a:cubicBezTo>
                  <a:cubicBezTo>
                    <a:pt x="10107" y="1671"/>
                    <a:pt x="10107" y="1570"/>
                    <a:pt x="10007" y="1470"/>
                  </a:cubicBezTo>
                  <a:cubicBezTo>
                    <a:pt x="9707" y="1237"/>
                    <a:pt x="9340" y="1170"/>
                    <a:pt x="8973" y="1103"/>
                  </a:cubicBezTo>
                  <a:cubicBezTo>
                    <a:pt x="6320" y="368"/>
                    <a:pt x="3575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70"/>
            <p:cNvSpPr/>
            <p:nvPr/>
          </p:nvSpPr>
          <p:spPr>
            <a:xfrm>
              <a:off x="6040975" y="4100925"/>
              <a:ext cx="561250" cy="235500"/>
            </a:xfrm>
            <a:custGeom>
              <a:avLst/>
              <a:gdLst/>
              <a:ahLst/>
              <a:cxnLst/>
              <a:rect l="l" t="t" r="r" b="b"/>
              <a:pathLst>
                <a:path w="22450" h="9420" extrusionOk="0">
                  <a:moveTo>
                    <a:pt x="11467" y="0"/>
                  </a:moveTo>
                  <a:cubicBezTo>
                    <a:pt x="11294" y="0"/>
                    <a:pt x="11119" y="5"/>
                    <a:pt x="10942" y="13"/>
                  </a:cubicBezTo>
                  <a:cubicBezTo>
                    <a:pt x="7639" y="179"/>
                    <a:pt x="5271" y="1747"/>
                    <a:pt x="3636" y="4549"/>
                  </a:cubicBezTo>
                  <a:cubicBezTo>
                    <a:pt x="3470" y="4883"/>
                    <a:pt x="3236" y="5250"/>
                    <a:pt x="3403" y="5683"/>
                  </a:cubicBezTo>
                  <a:cubicBezTo>
                    <a:pt x="3837" y="6017"/>
                    <a:pt x="4103" y="6417"/>
                    <a:pt x="3837" y="6951"/>
                  </a:cubicBezTo>
                  <a:cubicBezTo>
                    <a:pt x="3615" y="7458"/>
                    <a:pt x="3213" y="7754"/>
                    <a:pt x="2630" y="7754"/>
                  </a:cubicBezTo>
                  <a:cubicBezTo>
                    <a:pt x="2599" y="7754"/>
                    <a:pt x="2568" y="7753"/>
                    <a:pt x="2536" y="7752"/>
                  </a:cubicBezTo>
                  <a:cubicBezTo>
                    <a:pt x="2324" y="7740"/>
                    <a:pt x="2117" y="7737"/>
                    <a:pt x="1910" y="7737"/>
                  </a:cubicBezTo>
                  <a:cubicBezTo>
                    <a:pt x="1498" y="7737"/>
                    <a:pt x="1090" y="7752"/>
                    <a:pt x="668" y="7752"/>
                  </a:cubicBezTo>
                  <a:cubicBezTo>
                    <a:pt x="367" y="7752"/>
                    <a:pt x="67" y="7752"/>
                    <a:pt x="0" y="8152"/>
                  </a:cubicBezTo>
                  <a:cubicBezTo>
                    <a:pt x="201" y="9086"/>
                    <a:pt x="868" y="9419"/>
                    <a:pt x="1702" y="9419"/>
                  </a:cubicBezTo>
                  <a:lnTo>
                    <a:pt x="20715" y="9419"/>
                  </a:lnTo>
                  <a:cubicBezTo>
                    <a:pt x="21649" y="9419"/>
                    <a:pt x="22283" y="8952"/>
                    <a:pt x="22450" y="7952"/>
                  </a:cubicBezTo>
                  <a:cubicBezTo>
                    <a:pt x="22207" y="7769"/>
                    <a:pt x="21942" y="7725"/>
                    <a:pt x="21673" y="7725"/>
                  </a:cubicBezTo>
                  <a:cubicBezTo>
                    <a:pt x="21424" y="7725"/>
                    <a:pt x="21171" y="7763"/>
                    <a:pt x="20926" y="7763"/>
                  </a:cubicBezTo>
                  <a:cubicBezTo>
                    <a:pt x="20855" y="7763"/>
                    <a:pt x="20785" y="7760"/>
                    <a:pt x="20715" y="7752"/>
                  </a:cubicBezTo>
                  <a:cubicBezTo>
                    <a:pt x="20048" y="7651"/>
                    <a:pt x="19281" y="7618"/>
                    <a:pt x="19448" y="6584"/>
                  </a:cubicBezTo>
                  <a:cubicBezTo>
                    <a:pt x="19648" y="6317"/>
                    <a:pt x="19548" y="6050"/>
                    <a:pt x="19448" y="5783"/>
                  </a:cubicBezTo>
                  <a:cubicBezTo>
                    <a:pt x="18747" y="4282"/>
                    <a:pt x="17947" y="2881"/>
                    <a:pt x="16646" y="1814"/>
                  </a:cubicBezTo>
                  <a:cubicBezTo>
                    <a:pt x="15114" y="527"/>
                    <a:pt x="13414" y="0"/>
                    <a:pt x="114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70"/>
            <p:cNvSpPr/>
            <p:nvPr/>
          </p:nvSpPr>
          <p:spPr>
            <a:xfrm>
              <a:off x="6597200" y="4183575"/>
              <a:ext cx="974050" cy="50725"/>
            </a:xfrm>
            <a:custGeom>
              <a:avLst/>
              <a:gdLst/>
              <a:ahLst/>
              <a:cxnLst/>
              <a:rect l="l" t="t" r="r" b="b"/>
              <a:pathLst>
                <a:path w="38962" h="2029" extrusionOk="0">
                  <a:moveTo>
                    <a:pt x="15286" y="1"/>
                  </a:moveTo>
                  <a:cubicBezTo>
                    <a:pt x="13709" y="1"/>
                    <a:pt x="12128" y="53"/>
                    <a:pt x="10542" y="176"/>
                  </a:cubicBezTo>
                  <a:cubicBezTo>
                    <a:pt x="7006" y="443"/>
                    <a:pt x="3436" y="876"/>
                    <a:pt x="1" y="1844"/>
                  </a:cubicBezTo>
                  <a:cubicBezTo>
                    <a:pt x="153" y="1996"/>
                    <a:pt x="327" y="2029"/>
                    <a:pt x="499" y="2029"/>
                  </a:cubicBezTo>
                  <a:cubicBezTo>
                    <a:pt x="627" y="2029"/>
                    <a:pt x="754" y="2010"/>
                    <a:pt x="868" y="2010"/>
                  </a:cubicBezTo>
                  <a:lnTo>
                    <a:pt x="37894" y="2010"/>
                  </a:lnTo>
                  <a:cubicBezTo>
                    <a:pt x="38052" y="2010"/>
                    <a:pt x="38215" y="2029"/>
                    <a:pt x="38374" y="2029"/>
                  </a:cubicBezTo>
                  <a:cubicBezTo>
                    <a:pt x="38586" y="2029"/>
                    <a:pt x="38790" y="1996"/>
                    <a:pt x="38962" y="1844"/>
                  </a:cubicBezTo>
                  <a:cubicBezTo>
                    <a:pt x="35926" y="1577"/>
                    <a:pt x="32857" y="1310"/>
                    <a:pt x="29789" y="976"/>
                  </a:cubicBezTo>
                  <a:cubicBezTo>
                    <a:pt x="24955" y="498"/>
                    <a:pt x="20139" y="1"/>
                    <a:pt x="15286" y="1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70"/>
            <p:cNvSpPr/>
            <p:nvPr/>
          </p:nvSpPr>
          <p:spPr>
            <a:xfrm>
              <a:off x="4926850" y="4182950"/>
              <a:ext cx="1151675" cy="51350"/>
            </a:xfrm>
            <a:custGeom>
              <a:avLst/>
              <a:gdLst/>
              <a:ahLst/>
              <a:cxnLst/>
              <a:rect l="l" t="t" r="r" b="b"/>
              <a:pathLst>
                <a:path w="46067" h="2054" extrusionOk="0">
                  <a:moveTo>
                    <a:pt x="31628" y="0"/>
                  </a:moveTo>
                  <a:cubicBezTo>
                    <a:pt x="30815" y="0"/>
                    <a:pt x="30001" y="12"/>
                    <a:pt x="29188" y="34"/>
                  </a:cubicBezTo>
                  <a:cubicBezTo>
                    <a:pt x="19448" y="268"/>
                    <a:pt x="9741" y="1335"/>
                    <a:pt x="0" y="1869"/>
                  </a:cubicBezTo>
                  <a:cubicBezTo>
                    <a:pt x="153" y="2021"/>
                    <a:pt x="338" y="2054"/>
                    <a:pt x="531" y="2054"/>
                  </a:cubicBezTo>
                  <a:cubicBezTo>
                    <a:pt x="676" y="2054"/>
                    <a:pt x="825" y="2035"/>
                    <a:pt x="968" y="2035"/>
                  </a:cubicBezTo>
                  <a:lnTo>
                    <a:pt x="45199" y="2035"/>
                  </a:lnTo>
                  <a:cubicBezTo>
                    <a:pt x="45328" y="2035"/>
                    <a:pt x="45463" y="2054"/>
                    <a:pt x="45593" y="2054"/>
                  </a:cubicBezTo>
                  <a:cubicBezTo>
                    <a:pt x="45767" y="2054"/>
                    <a:pt x="45933" y="2021"/>
                    <a:pt x="46067" y="1869"/>
                  </a:cubicBezTo>
                  <a:cubicBezTo>
                    <a:pt x="45433" y="1669"/>
                    <a:pt x="44766" y="1435"/>
                    <a:pt x="44098" y="1268"/>
                  </a:cubicBezTo>
                  <a:cubicBezTo>
                    <a:pt x="39992" y="319"/>
                    <a:pt x="35816" y="0"/>
                    <a:pt x="31628" y="0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70"/>
            <p:cNvSpPr/>
            <p:nvPr/>
          </p:nvSpPr>
          <p:spPr>
            <a:xfrm>
              <a:off x="5789125" y="3848550"/>
              <a:ext cx="254375" cy="58400"/>
            </a:xfrm>
            <a:custGeom>
              <a:avLst/>
              <a:gdLst/>
              <a:ahLst/>
              <a:cxnLst/>
              <a:rect l="l" t="t" r="r" b="b"/>
              <a:pathLst>
                <a:path w="10175" h="2336" extrusionOk="0">
                  <a:moveTo>
                    <a:pt x="1902" y="67"/>
                  </a:moveTo>
                  <a:cubicBezTo>
                    <a:pt x="1168" y="101"/>
                    <a:pt x="368" y="0"/>
                    <a:pt x="1" y="868"/>
                  </a:cubicBezTo>
                  <a:cubicBezTo>
                    <a:pt x="81" y="1048"/>
                    <a:pt x="197" y="1084"/>
                    <a:pt x="334" y="1084"/>
                  </a:cubicBezTo>
                  <a:cubicBezTo>
                    <a:pt x="426" y="1084"/>
                    <a:pt x="528" y="1068"/>
                    <a:pt x="634" y="1068"/>
                  </a:cubicBezTo>
                  <a:cubicBezTo>
                    <a:pt x="927" y="1056"/>
                    <a:pt x="1220" y="1048"/>
                    <a:pt x="1513" y="1048"/>
                  </a:cubicBezTo>
                  <a:cubicBezTo>
                    <a:pt x="2021" y="1048"/>
                    <a:pt x="2529" y="1071"/>
                    <a:pt x="3036" y="1135"/>
                  </a:cubicBezTo>
                  <a:cubicBezTo>
                    <a:pt x="5271" y="1368"/>
                    <a:pt x="7506" y="1802"/>
                    <a:pt x="9708" y="2335"/>
                  </a:cubicBezTo>
                  <a:cubicBezTo>
                    <a:pt x="10175" y="2102"/>
                    <a:pt x="10141" y="1802"/>
                    <a:pt x="9908" y="1435"/>
                  </a:cubicBezTo>
                  <a:cubicBezTo>
                    <a:pt x="7306" y="568"/>
                    <a:pt x="4604" y="201"/>
                    <a:pt x="1902" y="67"/>
                  </a:cubicBezTo>
                  <a:close/>
                </a:path>
              </a:pathLst>
            </a:custGeom>
            <a:solidFill>
              <a:srgbClr val="986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70"/>
            <p:cNvSpPr/>
            <p:nvPr/>
          </p:nvSpPr>
          <p:spPr>
            <a:xfrm>
              <a:off x="6568850" y="3883300"/>
              <a:ext cx="1288450" cy="137775"/>
            </a:xfrm>
            <a:custGeom>
              <a:avLst/>
              <a:gdLst/>
              <a:ahLst/>
              <a:cxnLst/>
              <a:rect l="l" t="t" r="r" b="b"/>
              <a:pathLst>
                <a:path w="51538" h="5511" extrusionOk="0">
                  <a:moveTo>
                    <a:pt x="18760" y="0"/>
                  </a:moveTo>
                  <a:cubicBezTo>
                    <a:pt x="13883" y="0"/>
                    <a:pt x="9161" y="929"/>
                    <a:pt x="4570" y="2647"/>
                  </a:cubicBezTo>
                  <a:cubicBezTo>
                    <a:pt x="3003" y="3214"/>
                    <a:pt x="1435" y="3881"/>
                    <a:pt x="1" y="4815"/>
                  </a:cubicBezTo>
                  <a:cubicBezTo>
                    <a:pt x="1535" y="4281"/>
                    <a:pt x="3003" y="3681"/>
                    <a:pt x="4537" y="3180"/>
                  </a:cubicBezTo>
                  <a:cubicBezTo>
                    <a:pt x="8573" y="1813"/>
                    <a:pt x="12676" y="912"/>
                    <a:pt x="16979" y="745"/>
                  </a:cubicBezTo>
                  <a:cubicBezTo>
                    <a:pt x="17444" y="731"/>
                    <a:pt x="17909" y="725"/>
                    <a:pt x="18373" y="725"/>
                  </a:cubicBezTo>
                  <a:cubicBezTo>
                    <a:pt x="22366" y="725"/>
                    <a:pt x="26314" y="1218"/>
                    <a:pt x="30289" y="1846"/>
                  </a:cubicBezTo>
                  <a:cubicBezTo>
                    <a:pt x="36226" y="2780"/>
                    <a:pt x="42164" y="3948"/>
                    <a:pt x="48102" y="5015"/>
                  </a:cubicBezTo>
                  <a:cubicBezTo>
                    <a:pt x="49069" y="5214"/>
                    <a:pt x="50012" y="5510"/>
                    <a:pt x="51014" y="5510"/>
                  </a:cubicBezTo>
                  <a:cubicBezTo>
                    <a:pt x="51186" y="5510"/>
                    <a:pt x="51361" y="5502"/>
                    <a:pt x="51537" y="5482"/>
                  </a:cubicBezTo>
                  <a:cubicBezTo>
                    <a:pt x="48502" y="4782"/>
                    <a:pt x="45466" y="4048"/>
                    <a:pt x="42397" y="3414"/>
                  </a:cubicBezTo>
                  <a:cubicBezTo>
                    <a:pt x="39062" y="2713"/>
                    <a:pt x="35693" y="2080"/>
                    <a:pt x="32324" y="1446"/>
                  </a:cubicBezTo>
                  <a:cubicBezTo>
                    <a:pt x="28454" y="712"/>
                    <a:pt x="24551" y="245"/>
                    <a:pt x="20615" y="45"/>
                  </a:cubicBezTo>
                  <a:cubicBezTo>
                    <a:pt x="19994" y="15"/>
                    <a:pt x="19376" y="0"/>
                    <a:pt x="1876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70"/>
            <p:cNvSpPr/>
            <p:nvPr/>
          </p:nvSpPr>
          <p:spPr>
            <a:xfrm>
              <a:off x="6568025" y="3982950"/>
              <a:ext cx="803925" cy="105800"/>
            </a:xfrm>
            <a:custGeom>
              <a:avLst/>
              <a:gdLst/>
              <a:ahLst/>
              <a:cxnLst/>
              <a:rect l="l" t="t" r="r" b="b"/>
              <a:pathLst>
                <a:path w="32157" h="4232" extrusionOk="0">
                  <a:moveTo>
                    <a:pt x="18432" y="0"/>
                  </a:moveTo>
                  <a:cubicBezTo>
                    <a:pt x="12165" y="0"/>
                    <a:pt x="6004" y="1171"/>
                    <a:pt x="0" y="4231"/>
                  </a:cubicBezTo>
                  <a:cubicBezTo>
                    <a:pt x="6421" y="1536"/>
                    <a:pt x="12993" y="477"/>
                    <a:pt x="19656" y="477"/>
                  </a:cubicBezTo>
                  <a:cubicBezTo>
                    <a:pt x="23793" y="477"/>
                    <a:pt x="27965" y="885"/>
                    <a:pt x="32156" y="1563"/>
                  </a:cubicBezTo>
                  <a:cubicBezTo>
                    <a:pt x="27540" y="611"/>
                    <a:pt x="22958" y="0"/>
                    <a:pt x="18432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70"/>
            <p:cNvSpPr/>
            <p:nvPr/>
          </p:nvSpPr>
          <p:spPr>
            <a:xfrm>
              <a:off x="6658075" y="4079275"/>
              <a:ext cx="633825" cy="61175"/>
            </a:xfrm>
            <a:custGeom>
              <a:avLst/>
              <a:gdLst/>
              <a:ahLst/>
              <a:cxnLst/>
              <a:rect l="l" t="t" r="r" b="b"/>
              <a:pathLst>
                <a:path w="25353" h="2447" extrusionOk="0">
                  <a:moveTo>
                    <a:pt x="13349" y="1"/>
                  </a:moveTo>
                  <a:cubicBezTo>
                    <a:pt x="8869" y="1"/>
                    <a:pt x="4416" y="663"/>
                    <a:pt x="1" y="2446"/>
                  </a:cubicBezTo>
                  <a:cubicBezTo>
                    <a:pt x="4691" y="970"/>
                    <a:pt x="9412" y="426"/>
                    <a:pt x="14154" y="426"/>
                  </a:cubicBezTo>
                  <a:cubicBezTo>
                    <a:pt x="17876" y="426"/>
                    <a:pt x="21611" y="761"/>
                    <a:pt x="25352" y="1246"/>
                  </a:cubicBezTo>
                  <a:cubicBezTo>
                    <a:pt x="21334" y="524"/>
                    <a:pt x="17331" y="1"/>
                    <a:pt x="13349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70"/>
            <p:cNvSpPr/>
            <p:nvPr/>
          </p:nvSpPr>
          <p:spPr>
            <a:xfrm>
              <a:off x="4968550" y="3846625"/>
              <a:ext cx="867300" cy="134550"/>
            </a:xfrm>
            <a:custGeom>
              <a:avLst/>
              <a:gdLst/>
              <a:ahLst/>
              <a:cxnLst/>
              <a:rect l="l" t="t" r="r" b="b"/>
              <a:pathLst>
                <a:path w="34692" h="5382" extrusionOk="0">
                  <a:moveTo>
                    <a:pt x="34175" y="0"/>
                  </a:moveTo>
                  <a:cubicBezTo>
                    <a:pt x="34052" y="0"/>
                    <a:pt x="33924" y="11"/>
                    <a:pt x="33791" y="11"/>
                  </a:cubicBezTo>
                  <a:cubicBezTo>
                    <a:pt x="30689" y="11"/>
                    <a:pt x="27620" y="11"/>
                    <a:pt x="24518" y="344"/>
                  </a:cubicBezTo>
                  <a:cubicBezTo>
                    <a:pt x="21516" y="645"/>
                    <a:pt x="18547" y="1078"/>
                    <a:pt x="15611" y="1612"/>
                  </a:cubicBezTo>
                  <a:cubicBezTo>
                    <a:pt x="12042" y="2246"/>
                    <a:pt x="8540" y="3180"/>
                    <a:pt x="5004" y="3980"/>
                  </a:cubicBezTo>
                  <a:cubicBezTo>
                    <a:pt x="3336" y="4347"/>
                    <a:pt x="1668" y="4814"/>
                    <a:pt x="0" y="5248"/>
                  </a:cubicBezTo>
                  <a:cubicBezTo>
                    <a:pt x="134" y="5337"/>
                    <a:pt x="267" y="5381"/>
                    <a:pt x="391" y="5381"/>
                  </a:cubicBezTo>
                  <a:cubicBezTo>
                    <a:pt x="452" y="5381"/>
                    <a:pt x="512" y="5370"/>
                    <a:pt x="567" y="5348"/>
                  </a:cubicBezTo>
                  <a:cubicBezTo>
                    <a:pt x="6471" y="3947"/>
                    <a:pt x="12376" y="2679"/>
                    <a:pt x="18380" y="1812"/>
                  </a:cubicBezTo>
                  <a:cubicBezTo>
                    <a:pt x="22333" y="1227"/>
                    <a:pt x="26309" y="945"/>
                    <a:pt x="30288" y="945"/>
                  </a:cubicBezTo>
                  <a:cubicBezTo>
                    <a:pt x="31078" y="945"/>
                    <a:pt x="31867" y="956"/>
                    <a:pt x="32657" y="978"/>
                  </a:cubicBezTo>
                  <a:cubicBezTo>
                    <a:pt x="32724" y="945"/>
                    <a:pt x="32790" y="945"/>
                    <a:pt x="32824" y="945"/>
                  </a:cubicBezTo>
                  <a:cubicBezTo>
                    <a:pt x="33391" y="544"/>
                    <a:pt x="34125" y="544"/>
                    <a:pt x="34692" y="144"/>
                  </a:cubicBezTo>
                  <a:cubicBezTo>
                    <a:pt x="34531" y="24"/>
                    <a:pt x="34359" y="0"/>
                    <a:pt x="34175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70"/>
            <p:cNvSpPr/>
            <p:nvPr/>
          </p:nvSpPr>
          <p:spPr>
            <a:xfrm>
              <a:off x="5132000" y="4031975"/>
              <a:ext cx="656850" cy="60100"/>
            </a:xfrm>
            <a:custGeom>
              <a:avLst/>
              <a:gdLst/>
              <a:ahLst/>
              <a:cxnLst/>
              <a:rect l="l" t="t" r="r" b="b"/>
              <a:pathLst>
                <a:path w="26274" h="2404" extrusionOk="0">
                  <a:moveTo>
                    <a:pt x="21650" y="0"/>
                  </a:moveTo>
                  <a:cubicBezTo>
                    <a:pt x="19355" y="0"/>
                    <a:pt x="17052" y="131"/>
                    <a:pt x="14777" y="302"/>
                  </a:cubicBezTo>
                  <a:cubicBezTo>
                    <a:pt x="11775" y="502"/>
                    <a:pt x="8806" y="869"/>
                    <a:pt x="5838" y="1336"/>
                  </a:cubicBezTo>
                  <a:cubicBezTo>
                    <a:pt x="3903" y="1670"/>
                    <a:pt x="1935" y="1870"/>
                    <a:pt x="0" y="2404"/>
                  </a:cubicBezTo>
                  <a:cubicBezTo>
                    <a:pt x="6878" y="1534"/>
                    <a:pt x="13756" y="581"/>
                    <a:pt x="20700" y="581"/>
                  </a:cubicBezTo>
                  <a:cubicBezTo>
                    <a:pt x="22546" y="581"/>
                    <a:pt x="24396" y="649"/>
                    <a:pt x="26252" y="803"/>
                  </a:cubicBezTo>
                  <a:cubicBezTo>
                    <a:pt x="26273" y="212"/>
                    <a:pt x="26161" y="115"/>
                    <a:pt x="25941" y="115"/>
                  </a:cubicBezTo>
                  <a:cubicBezTo>
                    <a:pt x="25833" y="115"/>
                    <a:pt x="25699" y="138"/>
                    <a:pt x="25542" y="138"/>
                  </a:cubicBezTo>
                  <a:cubicBezTo>
                    <a:pt x="25513" y="138"/>
                    <a:pt x="25483" y="137"/>
                    <a:pt x="25452" y="135"/>
                  </a:cubicBezTo>
                  <a:cubicBezTo>
                    <a:pt x="24191" y="40"/>
                    <a:pt x="22921" y="0"/>
                    <a:pt x="2165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70"/>
            <p:cNvSpPr/>
            <p:nvPr/>
          </p:nvSpPr>
          <p:spPr>
            <a:xfrm>
              <a:off x="5222050" y="4120775"/>
              <a:ext cx="567100" cy="37175"/>
            </a:xfrm>
            <a:custGeom>
              <a:avLst/>
              <a:gdLst/>
              <a:ahLst/>
              <a:cxnLst/>
              <a:rect l="l" t="t" r="r" b="b"/>
              <a:pathLst>
                <a:path w="22684" h="1487" extrusionOk="0">
                  <a:moveTo>
                    <a:pt x="18213" y="0"/>
                  </a:moveTo>
                  <a:cubicBezTo>
                    <a:pt x="12110" y="0"/>
                    <a:pt x="6034" y="334"/>
                    <a:pt x="1" y="1487"/>
                  </a:cubicBezTo>
                  <a:cubicBezTo>
                    <a:pt x="5667" y="860"/>
                    <a:pt x="11333" y="497"/>
                    <a:pt x="17028" y="497"/>
                  </a:cubicBezTo>
                  <a:cubicBezTo>
                    <a:pt x="18910" y="497"/>
                    <a:pt x="20795" y="537"/>
                    <a:pt x="22684" y="620"/>
                  </a:cubicBezTo>
                  <a:cubicBezTo>
                    <a:pt x="22684" y="420"/>
                    <a:pt x="22684" y="253"/>
                    <a:pt x="22684" y="53"/>
                  </a:cubicBezTo>
                  <a:cubicBezTo>
                    <a:pt x="21192" y="20"/>
                    <a:pt x="19701" y="0"/>
                    <a:pt x="182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70"/>
            <p:cNvSpPr/>
            <p:nvPr/>
          </p:nvSpPr>
          <p:spPr>
            <a:xfrm>
              <a:off x="5318800" y="3954400"/>
              <a:ext cx="466175" cy="41775"/>
            </a:xfrm>
            <a:custGeom>
              <a:avLst/>
              <a:gdLst/>
              <a:ahLst/>
              <a:cxnLst/>
              <a:rect l="l" t="t" r="r" b="b"/>
              <a:pathLst>
                <a:path w="18647" h="1671" extrusionOk="0">
                  <a:moveTo>
                    <a:pt x="17861" y="0"/>
                  </a:moveTo>
                  <a:cubicBezTo>
                    <a:pt x="17756" y="0"/>
                    <a:pt x="17651" y="3"/>
                    <a:pt x="17546" y="3"/>
                  </a:cubicBezTo>
                  <a:cubicBezTo>
                    <a:pt x="17373" y="1"/>
                    <a:pt x="17201" y="1"/>
                    <a:pt x="17028" y="1"/>
                  </a:cubicBezTo>
                  <a:cubicBezTo>
                    <a:pt x="13468" y="1"/>
                    <a:pt x="9938" y="323"/>
                    <a:pt x="6438" y="737"/>
                  </a:cubicBezTo>
                  <a:cubicBezTo>
                    <a:pt x="4270" y="1004"/>
                    <a:pt x="2135" y="1370"/>
                    <a:pt x="0" y="1671"/>
                  </a:cubicBezTo>
                  <a:cubicBezTo>
                    <a:pt x="4939" y="1193"/>
                    <a:pt x="9856" y="567"/>
                    <a:pt x="14820" y="567"/>
                  </a:cubicBezTo>
                  <a:cubicBezTo>
                    <a:pt x="16092" y="567"/>
                    <a:pt x="17367" y="608"/>
                    <a:pt x="18647" y="703"/>
                  </a:cubicBezTo>
                  <a:cubicBezTo>
                    <a:pt x="18647" y="503"/>
                    <a:pt x="18647" y="303"/>
                    <a:pt x="18647" y="136"/>
                  </a:cubicBezTo>
                  <a:cubicBezTo>
                    <a:pt x="18385" y="17"/>
                    <a:pt x="18123" y="0"/>
                    <a:pt x="17861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70"/>
            <p:cNvSpPr/>
            <p:nvPr/>
          </p:nvSpPr>
          <p:spPr>
            <a:xfrm>
              <a:off x="6031800" y="3884400"/>
              <a:ext cx="217675" cy="149300"/>
            </a:xfrm>
            <a:custGeom>
              <a:avLst/>
              <a:gdLst/>
              <a:ahLst/>
              <a:cxnLst/>
              <a:rect l="l" t="t" r="r" b="b"/>
              <a:pathLst>
                <a:path w="8707" h="5972" extrusionOk="0">
                  <a:moveTo>
                    <a:pt x="201" y="1"/>
                  </a:moveTo>
                  <a:lnTo>
                    <a:pt x="201" y="1"/>
                  </a:lnTo>
                  <a:cubicBezTo>
                    <a:pt x="234" y="301"/>
                    <a:pt x="201" y="635"/>
                    <a:pt x="1" y="901"/>
                  </a:cubicBezTo>
                  <a:cubicBezTo>
                    <a:pt x="34" y="968"/>
                    <a:pt x="34" y="1035"/>
                    <a:pt x="34" y="1102"/>
                  </a:cubicBezTo>
                  <a:cubicBezTo>
                    <a:pt x="3403" y="1902"/>
                    <a:pt x="6172" y="3737"/>
                    <a:pt x="8707" y="5972"/>
                  </a:cubicBezTo>
                  <a:cubicBezTo>
                    <a:pt x="6605" y="2936"/>
                    <a:pt x="3636" y="1168"/>
                    <a:pt x="201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70"/>
            <p:cNvSpPr/>
            <p:nvPr/>
          </p:nvSpPr>
          <p:spPr>
            <a:xfrm>
              <a:off x="5845000" y="4127100"/>
              <a:ext cx="140125" cy="31700"/>
            </a:xfrm>
            <a:custGeom>
              <a:avLst/>
              <a:gdLst/>
              <a:ahLst/>
              <a:cxnLst/>
              <a:rect l="l" t="t" r="r" b="b"/>
              <a:pathLst>
                <a:path w="5605" h="1268" extrusionOk="0">
                  <a:moveTo>
                    <a:pt x="1613" y="0"/>
                  </a:moveTo>
                  <a:cubicBezTo>
                    <a:pt x="1267" y="0"/>
                    <a:pt x="918" y="38"/>
                    <a:pt x="568" y="133"/>
                  </a:cubicBezTo>
                  <a:cubicBezTo>
                    <a:pt x="301" y="167"/>
                    <a:pt x="101" y="300"/>
                    <a:pt x="1" y="533"/>
                  </a:cubicBezTo>
                  <a:cubicBezTo>
                    <a:pt x="1869" y="767"/>
                    <a:pt x="3737" y="1034"/>
                    <a:pt x="5605" y="1267"/>
                  </a:cubicBezTo>
                  <a:cubicBezTo>
                    <a:pt x="5304" y="1034"/>
                    <a:pt x="5004" y="800"/>
                    <a:pt x="4704" y="533"/>
                  </a:cubicBezTo>
                  <a:cubicBezTo>
                    <a:pt x="4659" y="556"/>
                    <a:pt x="4617" y="565"/>
                    <a:pt x="4577" y="565"/>
                  </a:cubicBezTo>
                  <a:cubicBezTo>
                    <a:pt x="4442" y="565"/>
                    <a:pt x="4333" y="459"/>
                    <a:pt x="4204" y="433"/>
                  </a:cubicBezTo>
                  <a:cubicBezTo>
                    <a:pt x="3344" y="242"/>
                    <a:pt x="2485" y="0"/>
                    <a:pt x="16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70"/>
            <p:cNvSpPr/>
            <p:nvPr/>
          </p:nvSpPr>
          <p:spPr>
            <a:xfrm>
              <a:off x="5542275" y="2440275"/>
              <a:ext cx="2090700" cy="1606775"/>
            </a:xfrm>
            <a:custGeom>
              <a:avLst/>
              <a:gdLst/>
              <a:ahLst/>
              <a:cxnLst/>
              <a:rect l="l" t="t" r="r" b="b"/>
              <a:pathLst>
                <a:path w="83628" h="64271" extrusionOk="0">
                  <a:moveTo>
                    <a:pt x="17063" y="0"/>
                  </a:moveTo>
                  <a:cubicBezTo>
                    <a:pt x="16874" y="0"/>
                    <a:pt x="16663" y="70"/>
                    <a:pt x="16413" y="225"/>
                  </a:cubicBezTo>
                  <a:cubicBezTo>
                    <a:pt x="13344" y="2193"/>
                    <a:pt x="10242" y="4127"/>
                    <a:pt x="7139" y="6062"/>
                  </a:cubicBezTo>
                  <a:cubicBezTo>
                    <a:pt x="4771" y="7530"/>
                    <a:pt x="2369" y="9031"/>
                    <a:pt x="1" y="10499"/>
                  </a:cubicBezTo>
                  <a:cubicBezTo>
                    <a:pt x="1602" y="12000"/>
                    <a:pt x="3237" y="13501"/>
                    <a:pt x="4804" y="15035"/>
                  </a:cubicBezTo>
                  <a:cubicBezTo>
                    <a:pt x="7073" y="17237"/>
                    <a:pt x="9341" y="19472"/>
                    <a:pt x="11476" y="21807"/>
                  </a:cubicBezTo>
                  <a:cubicBezTo>
                    <a:pt x="13110" y="23608"/>
                    <a:pt x="14778" y="25376"/>
                    <a:pt x="16379" y="27177"/>
                  </a:cubicBezTo>
                  <a:cubicBezTo>
                    <a:pt x="19815" y="31113"/>
                    <a:pt x="23084" y="35183"/>
                    <a:pt x="26086" y="39486"/>
                  </a:cubicBezTo>
                  <a:cubicBezTo>
                    <a:pt x="28254" y="42588"/>
                    <a:pt x="30389" y="45724"/>
                    <a:pt x="31957" y="49193"/>
                  </a:cubicBezTo>
                  <a:cubicBezTo>
                    <a:pt x="33191" y="51895"/>
                    <a:pt x="33992" y="54664"/>
                    <a:pt x="34325" y="57599"/>
                  </a:cubicBezTo>
                  <a:cubicBezTo>
                    <a:pt x="34325" y="57833"/>
                    <a:pt x="34225" y="58199"/>
                    <a:pt x="34559" y="58266"/>
                  </a:cubicBezTo>
                  <a:lnTo>
                    <a:pt x="34559" y="64270"/>
                  </a:lnTo>
                  <a:cubicBezTo>
                    <a:pt x="36293" y="61869"/>
                    <a:pt x="37928" y="59634"/>
                    <a:pt x="39562" y="57366"/>
                  </a:cubicBezTo>
                  <a:cubicBezTo>
                    <a:pt x="39578" y="57367"/>
                    <a:pt x="39594" y="57367"/>
                    <a:pt x="39609" y="57367"/>
                  </a:cubicBezTo>
                  <a:cubicBezTo>
                    <a:pt x="39976" y="57367"/>
                    <a:pt x="40137" y="56988"/>
                    <a:pt x="40330" y="56732"/>
                  </a:cubicBezTo>
                  <a:cubicBezTo>
                    <a:pt x="43232" y="52896"/>
                    <a:pt x="46334" y="49226"/>
                    <a:pt x="49603" y="45690"/>
                  </a:cubicBezTo>
                  <a:cubicBezTo>
                    <a:pt x="53439" y="41521"/>
                    <a:pt x="57642" y="37751"/>
                    <a:pt x="62345" y="34583"/>
                  </a:cubicBezTo>
                  <a:lnTo>
                    <a:pt x="62345" y="34616"/>
                  </a:lnTo>
                  <a:cubicBezTo>
                    <a:pt x="63046" y="34082"/>
                    <a:pt x="63846" y="33715"/>
                    <a:pt x="64547" y="33215"/>
                  </a:cubicBezTo>
                  <a:cubicBezTo>
                    <a:pt x="69417" y="30046"/>
                    <a:pt x="74554" y="27377"/>
                    <a:pt x="79858" y="24976"/>
                  </a:cubicBezTo>
                  <a:cubicBezTo>
                    <a:pt x="79958" y="24942"/>
                    <a:pt x="80225" y="24809"/>
                    <a:pt x="80558" y="24642"/>
                  </a:cubicBezTo>
                  <a:cubicBezTo>
                    <a:pt x="81793" y="24008"/>
                    <a:pt x="82827" y="23541"/>
                    <a:pt x="83627" y="23208"/>
                  </a:cubicBezTo>
                  <a:lnTo>
                    <a:pt x="83627" y="23208"/>
                  </a:lnTo>
                  <a:cubicBezTo>
                    <a:pt x="82460" y="23541"/>
                    <a:pt x="80592" y="24142"/>
                    <a:pt x="78323" y="24842"/>
                  </a:cubicBezTo>
                  <a:cubicBezTo>
                    <a:pt x="76422" y="25409"/>
                    <a:pt x="73487" y="26310"/>
                    <a:pt x="69984" y="27544"/>
                  </a:cubicBezTo>
                  <a:cubicBezTo>
                    <a:pt x="58209" y="31781"/>
                    <a:pt x="49770" y="34883"/>
                    <a:pt x="42698" y="42121"/>
                  </a:cubicBezTo>
                  <a:cubicBezTo>
                    <a:pt x="40997" y="43889"/>
                    <a:pt x="38562" y="46725"/>
                    <a:pt x="36293" y="50794"/>
                  </a:cubicBezTo>
                  <a:cubicBezTo>
                    <a:pt x="36027" y="43255"/>
                    <a:pt x="35059" y="37118"/>
                    <a:pt x="34159" y="32781"/>
                  </a:cubicBezTo>
                  <a:cubicBezTo>
                    <a:pt x="33391" y="29012"/>
                    <a:pt x="32791" y="26177"/>
                    <a:pt x="31390" y="22407"/>
                  </a:cubicBezTo>
                  <a:cubicBezTo>
                    <a:pt x="29422" y="17137"/>
                    <a:pt x="26653" y="12300"/>
                    <a:pt x="23351" y="7730"/>
                  </a:cubicBezTo>
                  <a:cubicBezTo>
                    <a:pt x="21616" y="5328"/>
                    <a:pt x="19782" y="2927"/>
                    <a:pt x="17947" y="592"/>
                  </a:cubicBezTo>
                  <a:cubicBezTo>
                    <a:pt x="17668" y="227"/>
                    <a:pt x="17403" y="0"/>
                    <a:pt x="170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70"/>
            <p:cNvSpPr/>
            <p:nvPr/>
          </p:nvSpPr>
          <p:spPr>
            <a:xfrm>
              <a:off x="4916850" y="3048800"/>
              <a:ext cx="1384325" cy="812575"/>
            </a:xfrm>
            <a:custGeom>
              <a:avLst/>
              <a:gdLst/>
              <a:ahLst/>
              <a:cxnLst/>
              <a:rect l="l" t="t" r="r" b="b"/>
              <a:pathLst>
                <a:path w="55373" h="32503" extrusionOk="0">
                  <a:moveTo>
                    <a:pt x="21649" y="1"/>
                  </a:moveTo>
                  <a:cubicBezTo>
                    <a:pt x="21549" y="134"/>
                    <a:pt x="21482" y="268"/>
                    <a:pt x="21349" y="368"/>
                  </a:cubicBezTo>
                  <a:cubicBezTo>
                    <a:pt x="19914" y="1335"/>
                    <a:pt x="18547" y="2369"/>
                    <a:pt x="17179" y="3370"/>
                  </a:cubicBezTo>
                  <a:cubicBezTo>
                    <a:pt x="14077" y="5672"/>
                    <a:pt x="11275" y="8273"/>
                    <a:pt x="8439" y="10909"/>
                  </a:cubicBezTo>
                  <a:cubicBezTo>
                    <a:pt x="5637" y="13511"/>
                    <a:pt x="3002" y="16346"/>
                    <a:pt x="367" y="19148"/>
                  </a:cubicBezTo>
                  <a:cubicBezTo>
                    <a:pt x="200" y="19315"/>
                    <a:pt x="0" y="19481"/>
                    <a:pt x="0" y="19782"/>
                  </a:cubicBezTo>
                  <a:cubicBezTo>
                    <a:pt x="176" y="20016"/>
                    <a:pt x="428" y="20121"/>
                    <a:pt x="712" y="20121"/>
                  </a:cubicBezTo>
                  <a:cubicBezTo>
                    <a:pt x="752" y="20121"/>
                    <a:pt x="793" y="20119"/>
                    <a:pt x="834" y="20115"/>
                  </a:cubicBezTo>
                  <a:cubicBezTo>
                    <a:pt x="893" y="20113"/>
                    <a:pt x="953" y="20112"/>
                    <a:pt x="1012" y="20112"/>
                  </a:cubicBezTo>
                  <a:cubicBezTo>
                    <a:pt x="1849" y="20112"/>
                    <a:pt x="2661" y="20320"/>
                    <a:pt x="3503" y="20382"/>
                  </a:cubicBezTo>
                  <a:cubicBezTo>
                    <a:pt x="7105" y="20649"/>
                    <a:pt x="10674" y="20983"/>
                    <a:pt x="14244" y="21316"/>
                  </a:cubicBezTo>
                  <a:cubicBezTo>
                    <a:pt x="18280" y="21683"/>
                    <a:pt x="22283" y="22083"/>
                    <a:pt x="26285" y="22617"/>
                  </a:cubicBezTo>
                  <a:cubicBezTo>
                    <a:pt x="31623" y="23284"/>
                    <a:pt x="36960" y="24185"/>
                    <a:pt x="42163" y="25619"/>
                  </a:cubicBezTo>
                  <a:cubicBezTo>
                    <a:pt x="45766" y="26620"/>
                    <a:pt x="49269" y="27888"/>
                    <a:pt x="52271" y="30223"/>
                  </a:cubicBezTo>
                  <a:cubicBezTo>
                    <a:pt x="52971" y="30790"/>
                    <a:pt x="53572" y="31457"/>
                    <a:pt x="54239" y="32091"/>
                  </a:cubicBezTo>
                  <a:cubicBezTo>
                    <a:pt x="54401" y="32253"/>
                    <a:pt x="54629" y="32503"/>
                    <a:pt x="54852" y="32503"/>
                  </a:cubicBezTo>
                  <a:cubicBezTo>
                    <a:pt x="54904" y="32503"/>
                    <a:pt x="54955" y="32489"/>
                    <a:pt x="55006" y="32457"/>
                  </a:cubicBezTo>
                  <a:cubicBezTo>
                    <a:pt x="55373" y="32191"/>
                    <a:pt x="55106" y="31824"/>
                    <a:pt x="54973" y="31523"/>
                  </a:cubicBezTo>
                  <a:cubicBezTo>
                    <a:pt x="54706" y="30990"/>
                    <a:pt x="54406" y="30456"/>
                    <a:pt x="54039" y="30022"/>
                  </a:cubicBezTo>
                  <a:cubicBezTo>
                    <a:pt x="53905" y="29889"/>
                    <a:pt x="53772" y="29756"/>
                    <a:pt x="53638" y="29655"/>
                  </a:cubicBezTo>
                  <a:cubicBezTo>
                    <a:pt x="53605" y="29522"/>
                    <a:pt x="53538" y="29422"/>
                    <a:pt x="53505" y="29355"/>
                  </a:cubicBezTo>
                  <a:cubicBezTo>
                    <a:pt x="51036" y="25319"/>
                    <a:pt x="48134" y="21616"/>
                    <a:pt x="44899" y="18181"/>
                  </a:cubicBezTo>
                  <a:cubicBezTo>
                    <a:pt x="42731" y="15846"/>
                    <a:pt x="40462" y="13611"/>
                    <a:pt x="38027" y="11576"/>
                  </a:cubicBezTo>
                  <a:cubicBezTo>
                    <a:pt x="34558" y="8674"/>
                    <a:pt x="30955" y="6005"/>
                    <a:pt x="27253" y="3437"/>
                  </a:cubicBezTo>
                  <a:cubicBezTo>
                    <a:pt x="26252" y="2770"/>
                    <a:pt x="25251" y="2069"/>
                    <a:pt x="24251" y="1402"/>
                  </a:cubicBezTo>
                  <a:cubicBezTo>
                    <a:pt x="24251" y="1469"/>
                    <a:pt x="24251" y="1535"/>
                    <a:pt x="24217" y="1602"/>
                  </a:cubicBezTo>
                  <a:cubicBezTo>
                    <a:pt x="23517" y="835"/>
                    <a:pt x="22716" y="201"/>
                    <a:pt x="2164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70"/>
            <p:cNvSpPr/>
            <p:nvPr/>
          </p:nvSpPr>
          <p:spPr>
            <a:xfrm>
              <a:off x="4636650" y="3556550"/>
              <a:ext cx="1722075" cy="527425"/>
            </a:xfrm>
            <a:custGeom>
              <a:avLst/>
              <a:gdLst/>
              <a:ahLst/>
              <a:cxnLst/>
              <a:rect l="l" t="t" r="r" b="b"/>
              <a:pathLst>
                <a:path w="68883" h="21097" extrusionOk="0">
                  <a:moveTo>
                    <a:pt x="14942" y="1"/>
                  </a:moveTo>
                  <a:cubicBezTo>
                    <a:pt x="14743" y="1"/>
                    <a:pt x="14552" y="46"/>
                    <a:pt x="14377" y="206"/>
                  </a:cubicBezTo>
                  <a:cubicBezTo>
                    <a:pt x="14377" y="406"/>
                    <a:pt x="14277" y="572"/>
                    <a:pt x="14143" y="706"/>
                  </a:cubicBezTo>
                  <a:cubicBezTo>
                    <a:pt x="11542" y="3341"/>
                    <a:pt x="9140" y="6143"/>
                    <a:pt x="6671" y="8912"/>
                  </a:cubicBezTo>
                  <a:cubicBezTo>
                    <a:pt x="4437" y="11447"/>
                    <a:pt x="2135" y="13949"/>
                    <a:pt x="0" y="16617"/>
                  </a:cubicBezTo>
                  <a:cubicBezTo>
                    <a:pt x="3536" y="16217"/>
                    <a:pt x="7038" y="15550"/>
                    <a:pt x="10541" y="14883"/>
                  </a:cubicBezTo>
                  <a:cubicBezTo>
                    <a:pt x="16612" y="13682"/>
                    <a:pt x="22650" y="12314"/>
                    <a:pt x="28687" y="11080"/>
                  </a:cubicBezTo>
                  <a:cubicBezTo>
                    <a:pt x="32857" y="10246"/>
                    <a:pt x="37060" y="9646"/>
                    <a:pt x="41296" y="9379"/>
                  </a:cubicBezTo>
                  <a:cubicBezTo>
                    <a:pt x="42267" y="9325"/>
                    <a:pt x="43240" y="9298"/>
                    <a:pt x="44214" y="9298"/>
                  </a:cubicBezTo>
                  <a:cubicBezTo>
                    <a:pt x="46856" y="9298"/>
                    <a:pt x="49505" y="9498"/>
                    <a:pt x="52137" y="9913"/>
                  </a:cubicBezTo>
                  <a:cubicBezTo>
                    <a:pt x="55740" y="10480"/>
                    <a:pt x="59142" y="11580"/>
                    <a:pt x="62078" y="13782"/>
                  </a:cubicBezTo>
                  <a:cubicBezTo>
                    <a:pt x="64579" y="15650"/>
                    <a:pt x="66581" y="17852"/>
                    <a:pt x="67715" y="20787"/>
                  </a:cubicBezTo>
                  <a:cubicBezTo>
                    <a:pt x="67814" y="21023"/>
                    <a:pt x="67970" y="21097"/>
                    <a:pt x="68144" y="21097"/>
                  </a:cubicBezTo>
                  <a:cubicBezTo>
                    <a:pt x="68264" y="21097"/>
                    <a:pt x="68393" y="21061"/>
                    <a:pt x="68516" y="21020"/>
                  </a:cubicBezTo>
                  <a:cubicBezTo>
                    <a:pt x="68849" y="20820"/>
                    <a:pt x="68883" y="20487"/>
                    <a:pt x="68849" y="20120"/>
                  </a:cubicBezTo>
                  <a:cubicBezTo>
                    <a:pt x="68749" y="19453"/>
                    <a:pt x="68682" y="18752"/>
                    <a:pt x="68349" y="18118"/>
                  </a:cubicBezTo>
                  <a:cubicBezTo>
                    <a:pt x="68215" y="17918"/>
                    <a:pt x="68115" y="17718"/>
                    <a:pt x="68015" y="17518"/>
                  </a:cubicBezTo>
                  <a:cubicBezTo>
                    <a:pt x="67348" y="14382"/>
                    <a:pt x="65513" y="11947"/>
                    <a:pt x="63078" y="9913"/>
                  </a:cubicBezTo>
                  <a:cubicBezTo>
                    <a:pt x="60977" y="8178"/>
                    <a:pt x="58408" y="7144"/>
                    <a:pt x="55840" y="6243"/>
                  </a:cubicBezTo>
                  <a:cubicBezTo>
                    <a:pt x="50503" y="4409"/>
                    <a:pt x="44999" y="3408"/>
                    <a:pt x="39462" y="2641"/>
                  </a:cubicBezTo>
                  <a:cubicBezTo>
                    <a:pt x="36559" y="2240"/>
                    <a:pt x="33624" y="1873"/>
                    <a:pt x="30689" y="1640"/>
                  </a:cubicBezTo>
                  <a:cubicBezTo>
                    <a:pt x="27686" y="1406"/>
                    <a:pt x="24684" y="1073"/>
                    <a:pt x="21649" y="773"/>
                  </a:cubicBezTo>
                  <a:cubicBezTo>
                    <a:pt x="20664" y="744"/>
                    <a:pt x="19679" y="550"/>
                    <a:pt x="18674" y="550"/>
                  </a:cubicBezTo>
                  <a:cubicBezTo>
                    <a:pt x="18488" y="550"/>
                    <a:pt x="18301" y="557"/>
                    <a:pt x="18113" y="572"/>
                  </a:cubicBezTo>
                  <a:cubicBezTo>
                    <a:pt x="18113" y="572"/>
                    <a:pt x="18113" y="572"/>
                    <a:pt x="18113" y="606"/>
                  </a:cubicBezTo>
                  <a:cubicBezTo>
                    <a:pt x="18080" y="572"/>
                    <a:pt x="18080" y="506"/>
                    <a:pt x="18046" y="472"/>
                  </a:cubicBezTo>
                  <a:cubicBezTo>
                    <a:pt x="17246" y="172"/>
                    <a:pt x="16412" y="206"/>
                    <a:pt x="15611" y="72"/>
                  </a:cubicBezTo>
                  <a:cubicBezTo>
                    <a:pt x="15385" y="55"/>
                    <a:pt x="15159" y="1"/>
                    <a:pt x="14942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70"/>
            <p:cNvSpPr/>
            <p:nvPr/>
          </p:nvSpPr>
          <p:spPr>
            <a:xfrm>
              <a:off x="5317950" y="2758600"/>
              <a:ext cx="1082475" cy="1322650"/>
            </a:xfrm>
            <a:custGeom>
              <a:avLst/>
              <a:gdLst/>
              <a:ahLst/>
              <a:cxnLst/>
              <a:rect l="l" t="t" r="r" b="b"/>
              <a:pathLst>
                <a:path w="43299" h="52906" extrusionOk="0">
                  <a:moveTo>
                    <a:pt x="11109" y="1"/>
                  </a:moveTo>
                  <a:cubicBezTo>
                    <a:pt x="11109" y="1"/>
                    <a:pt x="11042" y="34"/>
                    <a:pt x="11009" y="34"/>
                  </a:cubicBezTo>
                  <a:cubicBezTo>
                    <a:pt x="10909" y="267"/>
                    <a:pt x="10742" y="434"/>
                    <a:pt x="10508" y="534"/>
                  </a:cubicBezTo>
                  <a:cubicBezTo>
                    <a:pt x="6806" y="2536"/>
                    <a:pt x="3403" y="5004"/>
                    <a:pt x="1" y="7473"/>
                  </a:cubicBezTo>
                  <a:cubicBezTo>
                    <a:pt x="268" y="7873"/>
                    <a:pt x="701" y="8106"/>
                    <a:pt x="1102" y="8340"/>
                  </a:cubicBezTo>
                  <a:cubicBezTo>
                    <a:pt x="7506" y="12409"/>
                    <a:pt x="13877" y="16579"/>
                    <a:pt x="19948" y="21216"/>
                  </a:cubicBezTo>
                  <a:cubicBezTo>
                    <a:pt x="23885" y="24251"/>
                    <a:pt x="27487" y="27654"/>
                    <a:pt x="30756" y="31423"/>
                  </a:cubicBezTo>
                  <a:cubicBezTo>
                    <a:pt x="34025" y="35192"/>
                    <a:pt x="36961" y="39162"/>
                    <a:pt x="39329" y="43565"/>
                  </a:cubicBezTo>
                  <a:cubicBezTo>
                    <a:pt x="40763" y="46267"/>
                    <a:pt x="42031" y="49036"/>
                    <a:pt x="42164" y="52171"/>
                  </a:cubicBezTo>
                  <a:cubicBezTo>
                    <a:pt x="42164" y="52471"/>
                    <a:pt x="42131" y="52905"/>
                    <a:pt x="42665" y="52905"/>
                  </a:cubicBezTo>
                  <a:cubicBezTo>
                    <a:pt x="42998" y="52705"/>
                    <a:pt x="42998" y="52338"/>
                    <a:pt x="43065" y="52038"/>
                  </a:cubicBezTo>
                  <a:cubicBezTo>
                    <a:pt x="43298" y="50737"/>
                    <a:pt x="43232" y="49469"/>
                    <a:pt x="43165" y="48168"/>
                  </a:cubicBezTo>
                  <a:cubicBezTo>
                    <a:pt x="43098" y="47902"/>
                    <a:pt x="42998" y="47635"/>
                    <a:pt x="42931" y="47368"/>
                  </a:cubicBezTo>
                  <a:cubicBezTo>
                    <a:pt x="42998" y="43832"/>
                    <a:pt x="42264" y="40396"/>
                    <a:pt x="40863" y="37127"/>
                  </a:cubicBezTo>
                  <a:cubicBezTo>
                    <a:pt x="38795" y="32257"/>
                    <a:pt x="35626" y="28087"/>
                    <a:pt x="32491" y="23851"/>
                  </a:cubicBezTo>
                  <a:cubicBezTo>
                    <a:pt x="29956" y="20415"/>
                    <a:pt x="27287" y="17079"/>
                    <a:pt x="24485" y="13877"/>
                  </a:cubicBezTo>
                  <a:cubicBezTo>
                    <a:pt x="22017" y="11042"/>
                    <a:pt x="19515" y="8240"/>
                    <a:pt x="16813" y="5638"/>
                  </a:cubicBezTo>
                  <a:cubicBezTo>
                    <a:pt x="15879" y="4637"/>
                    <a:pt x="14945" y="3603"/>
                    <a:pt x="13877" y="2736"/>
                  </a:cubicBezTo>
                  <a:cubicBezTo>
                    <a:pt x="13911" y="2703"/>
                    <a:pt x="13911" y="2669"/>
                    <a:pt x="13911" y="2636"/>
                  </a:cubicBezTo>
                  <a:cubicBezTo>
                    <a:pt x="13244" y="1502"/>
                    <a:pt x="12176" y="734"/>
                    <a:pt x="1110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70"/>
            <p:cNvSpPr/>
            <p:nvPr/>
          </p:nvSpPr>
          <p:spPr>
            <a:xfrm>
              <a:off x="6401225" y="3495475"/>
              <a:ext cx="1623700" cy="595800"/>
            </a:xfrm>
            <a:custGeom>
              <a:avLst/>
              <a:gdLst/>
              <a:ahLst/>
              <a:cxnLst/>
              <a:rect l="l" t="t" r="r" b="b"/>
              <a:pathLst>
                <a:path w="64948" h="23832" extrusionOk="0">
                  <a:moveTo>
                    <a:pt x="31296" y="1"/>
                  </a:moveTo>
                  <a:cubicBezTo>
                    <a:pt x="29430" y="1"/>
                    <a:pt x="27569" y="92"/>
                    <a:pt x="25719" y="414"/>
                  </a:cubicBezTo>
                  <a:cubicBezTo>
                    <a:pt x="22417" y="947"/>
                    <a:pt x="19281" y="1848"/>
                    <a:pt x="16312" y="3416"/>
                  </a:cubicBezTo>
                  <a:cubicBezTo>
                    <a:pt x="16079" y="3549"/>
                    <a:pt x="14711" y="4517"/>
                    <a:pt x="14678" y="4517"/>
                  </a:cubicBezTo>
                  <a:cubicBezTo>
                    <a:pt x="14444" y="4750"/>
                    <a:pt x="14211" y="4917"/>
                    <a:pt x="14011" y="5150"/>
                  </a:cubicBezTo>
                  <a:cubicBezTo>
                    <a:pt x="12310" y="7185"/>
                    <a:pt x="10575" y="9153"/>
                    <a:pt x="8907" y="11221"/>
                  </a:cubicBezTo>
                  <a:cubicBezTo>
                    <a:pt x="6906" y="13757"/>
                    <a:pt x="4904" y="16325"/>
                    <a:pt x="3103" y="19060"/>
                  </a:cubicBezTo>
                  <a:cubicBezTo>
                    <a:pt x="1935" y="20495"/>
                    <a:pt x="901" y="22062"/>
                    <a:pt x="1" y="23730"/>
                  </a:cubicBezTo>
                  <a:cubicBezTo>
                    <a:pt x="65" y="23795"/>
                    <a:pt x="144" y="23832"/>
                    <a:pt x="227" y="23832"/>
                  </a:cubicBezTo>
                  <a:cubicBezTo>
                    <a:pt x="273" y="23832"/>
                    <a:pt x="320" y="23821"/>
                    <a:pt x="368" y="23797"/>
                  </a:cubicBezTo>
                  <a:cubicBezTo>
                    <a:pt x="635" y="23430"/>
                    <a:pt x="868" y="22996"/>
                    <a:pt x="1168" y="22663"/>
                  </a:cubicBezTo>
                  <a:cubicBezTo>
                    <a:pt x="3503" y="20161"/>
                    <a:pt x="6172" y="18193"/>
                    <a:pt x="9274" y="16759"/>
                  </a:cubicBezTo>
                  <a:cubicBezTo>
                    <a:pt x="13677" y="14724"/>
                    <a:pt x="18347" y="13790"/>
                    <a:pt x="23151" y="13456"/>
                  </a:cubicBezTo>
                  <a:cubicBezTo>
                    <a:pt x="23801" y="13390"/>
                    <a:pt x="24452" y="13356"/>
                    <a:pt x="25102" y="13356"/>
                  </a:cubicBezTo>
                  <a:cubicBezTo>
                    <a:pt x="25752" y="13356"/>
                    <a:pt x="26403" y="13390"/>
                    <a:pt x="27053" y="13456"/>
                  </a:cubicBezTo>
                  <a:cubicBezTo>
                    <a:pt x="29021" y="13456"/>
                    <a:pt x="30956" y="13690"/>
                    <a:pt x="32891" y="13823"/>
                  </a:cubicBezTo>
                  <a:cubicBezTo>
                    <a:pt x="36827" y="14057"/>
                    <a:pt x="40630" y="14957"/>
                    <a:pt x="44499" y="15591"/>
                  </a:cubicBezTo>
                  <a:cubicBezTo>
                    <a:pt x="46334" y="15891"/>
                    <a:pt x="48135" y="16492"/>
                    <a:pt x="50036" y="16659"/>
                  </a:cubicBezTo>
                  <a:cubicBezTo>
                    <a:pt x="50804" y="16959"/>
                    <a:pt x="51638" y="16992"/>
                    <a:pt x="52472" y="17126"/>
                  </a:cubicBezTo>
                  <a:cubicBezTo>
                    <a:pt x="56608" y="17926"/>
                    <a:pt x="60777" y="18593"/>
                    <a:pt x="64947" y="19060"/>
                  </a:cubicBezTo>
                  <a:cubicBezTo>
                    <a:pt x="64880" y="18693"/>
                    <a:pt x="64680" y="18427"/>
                    <a:pt x="64480" y="18160"/>
                  </a:cubicBezTo>
                  <a:cubicBezTo>
                    <a:pt x="61645" y="13923"/>
                    <a:pt x="58743" y="9754"/>
                    <a:pt x="55974" y="5484"/>
                  </a:cubicBezTo>
                  <a:cubicBezTo>
                    <a:pt x="55140" y="4150"/>
                    <a:pt x="54073" y="3516"/>
                    <a:pt x="52638" y="3182"/>
                  </a:cubicBezTo>
                  <a:cubicBezTo>
                    <a:pt x="48936" y="2248"/>
                    <a:pt x="45233" y="1514"/>
                    <a:pt x="41497" y="914"/>
                  </a:cubicBezTo>
                  <a:cubicBezTo>
                    <a:pt x="39329" y="580"/>
                    <a:pt x="37161" y="180"/>
                    <a:pt x="34992" y="80"/>
                  </a:cubicBezTo>
                  <a:cubicBezTo>
                    <a:pt x="33760" y="40"/>
                    <a:pt x="32527" y="1"/>
                    <a:pt x="31296" y="1"/>
                  </a:cubicBezTo>
                  <a:close/>
                </a:path>
              </a:pathLst>
            </a:custGeom>
            <a:solidFill>
              <a:srgbClr val="F6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70"/>
            <p:cNvSpPr/>
            <p:nvPr/>
          </p:nvSpPr>
          <p:spPr>
            <a:xfrm>
              <a:off x="5859175" y="4099775"/>
              <a:ext cx="103425" cy="42225"/>
            </a:xfrm>
            <a:custGeom>
              <a:avLst/>
              <a:gdLst/>
              <a:ahLst/>
              <a:cxnLst/>
              <a:rect l="l" t="t" r="r" b="b"/>
              <a:pathLst>
                <a:path w="4137" h="1689" extrusionOk="0">
                  <a:moveTo>
                    <a:pt x="1928" y="0"/>
                  </a:moveTo>
                  <a:cubicBezTo>
                    <a:pt x="1848" y="0"/>
                    <a:pt x="1762" y="27"/>
                    <a:pt x="1668" y="92"/>
                  </a:cubicBezTo>
                  <a:cubicBezTo>
                    <a:pt x="1135" y="526"/>
                    <a:pt x="468" y="726"/>
                    <a:pt x="1" y="1226"/>
                  </a:cubicBezTo>
                  <a:cubicBezTo>
                    <a:pt x="334" y="1293"/>
                    <a:pt x="668" y="1360"/>
                    <a:pt x="1001" y="1360"/>
                  </a:cubicBezTo>
                  <a:cubicBezTo>
                    <a:pt x="1867" y="1360"/>
                    <a:pt x="2688" y="1689"/>
                    <a:pt x="3537" y="1689"/>
                  </a:cubicBezTo>
                  <a:cubicBezTo>
                    <a:pt x="3735" y="1689"/>
                    <a:pt x="3935" y="1671"/>
                    <a:pt x="4137" y="1626"/>
                  </a:cubicBezTo>
                  <a:cubicBezTo>
                    <a:pt x="3603" y="1193"/>
                    <a:pt x="3036" y="759"/>
                    <a:pt x="2469" y="292"/>
                  </a:cubicBezTo>
                  <a:cubicBezTo>
                    <a:pt x="2301" y="172"/>
                    <a:pt x="2133" y="0"/>
                    <a:pt x="1928" y="0"/>
                  </a:cubicBezTo>
                  <a:close/>
                </a:path>
              </a:pathLst>
            </a:custGeom>
            <a:solidFill>
              <a:srgbClr val="CDB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70"/>
            <p:cNvSpPr/>
            <p:nvPr/>
          </p:nvSpPr>
          <p:spPr>
            <a:xfrm>
              <a:off x="4913500" y="2945400"/>
              <a:ext cx="1508600" cy="1140000"/>
            </a:xfrm>
            <a:custGeom>
              <a:avLst/>
              <a:gdLst/>
              <a:ahLst/>
              <a:cxnLst/>
              <a:rect l="l" t="t" r="r" b="b"/>
              <a:pathLst>
                <a:path w="60344" h="45600" extrusionOk="0">
                  <a:moveTo>
                    <a:pt x="16179" y="1"/>
                  </a:moveTo>
                  <a:lnTo>
                    <a:pt x="16179" y="1"/>
                  </a:lnTo>
                  <a:cubicBezTo>
                    <a:pt x="28855" y="10208"/>
                    <a:pt x="45033" y="17747"/>
                    <a:pt x="55107" y="36527"/>
                  </a:cubicBezTo>
                  <a:cubicBezTo>
                    <a:pt x="48135" y="27454"/>
                    <a:pt x="18581" y="24885"/>
                    <a:pt x="1" y="24285"/>
                  </a:cubicBezTo>
                  <a:lnTo>
                    <a:pt x="1" y="24285"/>
                  </a:lnTo>
                  <a:cubicBezTo>
                    <a:pt x="9574" y="26786"/>
                    <a:pt x="47034" y="24518"/>
                    <a:pt x="55507" y="38928"/>
                  </a:cubicBezTo>
                  <a:cubicBezTo>
                    <a:pt x="57141" y="40897"/>
                    <a:pt x="56908" y="44366"/>
                    <a:pt x="57909" y="45600"/>
                  </a:cubicBezTo>
                  <a:cubicBezTo>
                    <a:pt x="60344" y="30589"/>
                    <a:pt x="31223" y="8307"/>
                    <a:pt x="16179" y="1"/>
                  </a:cubicBezTo>
                  <a:close/>
                </a:path>
              </a:pathLst>
            </a:custGeom>
            <a:solidFill>
              <a:srgbClr val="AD9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70"/>
            <p:cNvSpPr/>
            <p:nvPr/>
          </p:nvSpPr>
          <p:spPr>
            <a:xfrm>
              <a:off x="5538200" y="2705250"/>
              <a:ext cx="1562725" cy="1385775"/>
            </a:xfrm>
            <a:custGeom>
              <a:avLst/>
              <a:gdLst/>
              <a:ahLst/>
              <a:cxnLst/>
              <a:rect l="l" t="t" r="r" b="b"/>
              <a:pathLst>
                <a:path w="62509" h="55431" extrusionOk="0">
                  <a:moveTo>
                    <a:pt x="318" y="0"/>
                  </a:moveTo>
                  <a:cubicBezTo>
                    <a:pt x="0" y="0"/>
                    <a:pt x="1205" y="1412"/>
                    <a:pt x="1665" y="1668"/>
                  </a:cubicBezTo>
                  <a:cubicBezTo>
                    <a:pt x="10872" y="11675"/>
                    <a:pt x="35956" y="32990"/>
                    <a:pt x="34055" y="53605"/>
                  </a:cubicBezTo>
                  <a:cubicBezTo>
                    <a:pt x="33758" y="54868"/>
                    <a:pt x="33754" y="55430"/>
                    <a:pt x="34017" y="55430"/>
                  </a:cubicBezTo>
                  <a:cubicBezTo>
                    <a:pt x="35614" y="55430"/>
                    <a:pt x="47069" y="34640"/>
                    <a:pt x="62508" y="23984"/>
                  </a:cubicBezTo>
                  <a:lnTo>
                    <a:pt x="62508" y="23984"/>
                  </a:lnTo>
                  <a:cubicBezTo>
                    <a:pt x="53335" y="29688"/>
                    <a:pt x="46230" y="38461"/>
                    <a:pt x="39725" y="46767"/>
                  </a:cubicBezTo>
                  <a:cubicBezTo>
                    <a:pt x="38303" y="47352"/>
                    <a:pt x="35434" y="53000"/>
                    <a:pt x="34923" y="53000"/>
                  </a:cubicBezTo>
                  <a:cubicBezTo>
                    <a:pt x="34823" y="53000"/>
                    <a:pt x="34813" y="52784"/>
                    <a:pt x="34922" y="52270"/>
                  </a:cubicBezTo>
                  <a:cubicBezTo>
                    <a:pt x="36523" y="36159"/>
                    <a:pt x="17810" y="16612"/>
                    <a:pt x="1098" y="467"/>
                  </a:cubicBezTo>
                  <a:cubicBezTo>
                    <a:pt x="654" y="132"/>
                    <a:pt x="415" y="0"/>
                    <a:pt x="318" y="0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95483" y="878850"/>
            <a:ext cx="393753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Pengertian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 Java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72"/>
          <p:cNvSpPr txBox="1">
            <a:spLocks noGrp="1"/>
          </p:cNvSpPr>
          <p:nvPr>
            <p:ph type="title" idx="2"/>
          </p:nvPr>
        </p:nvSpPr>
        <p:spPr>
          <a:xfrm>
            <a:off x="2797578" y="483475"/>
            <a:ext cx="7715700" cy="530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Perkembangan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Java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24" name="Google Shape;924;p72"/>
          <p:cNvSpPr txBox="1">
            <a:spLocks noGrp="1"/>
          </p:cNvSpPr>
          <p:nvPr>
            <p:ph type="title"/>
          </p:nvPr>
        </p:nvSpPr>
        <p:spPr>
          <a:xfrm>
            <a:off x="419013" y="1323986"/>
            <a:ext cx="5271407" cy="4183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Pembuatan</a:t>
            </a:r>
            <a:r>
              <a:rPr lang="en-US" dirty="0"/>
              <a:t> Bahasa Oak (1991-1994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925" name="Google Shape;925;p72"/>
          <p:cNvSpPr txBox="1">
            <a:spLocks noGrp="1"/>
          </p:cNvSpPr>
          <p:nvPr>
            <p:ph type="subTitle" idx="1"/>
          </p:nvPr>
        </p:nvSpPr>
        <p:spPr>
          <a:xfrm>
            <a:off x="789048" y="1803118"/>
            <a:ext cx="6619616" cy="12456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Pada </a:t>
            </a:r>
            <a:r>
              <a:rPr lang="en-US" dirty="0" err="1"/>
              <a:t>tahun</a:t>
            </a:r>
            <a:r>
              <a:rPr lang="en-US" dirty="0"/>
              <a:t> 1991, James Gosling </a:t>
            </a:r>
            <a:r>
              <a:rPr lang="en-US" dirty="0" err="1"/>
              <a:t>memimpin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di Sun Microsystems untuk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 smtClean="0"/>
              <a:t>Oak.Nama</a:t>
            </a:r>
            <a:r>
              <a:rPr lang="en-US" dirty="0" smtClean="0"/>
              <a:t> </a:t>
            </a:r>
            <a:r>
              <a:rPr lang="en-US" dirty="0"/>
              <a:t>Oak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"Java" </a:t>
            </a:r>
            <a:r>
              <a:rPr lang="en-US" dirty="0" err="1"/>
              <a:t>karena</a:t>
            </a:r>
            <a:r>
              <a:rPr lang="en-US" dirty="0"/>
              <a:t> Oak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lain.</a:t>
            </a:r>
            <a:endParaRPr lang="en-US" sz="1600" dirty="0"/>
          </a:p>
        </p:txBody>
      </p:sp>
      <p:sp>
        <p:nvSpPr>
          <p:cNvPr id="964" name="Google Shape;964;p72"/>
          <p:cNvSpPr/>
          <p:nvPr/>
        </p:nvSpPr>
        <p:spPr>
          <a:xfrm>
            <a:off x="12466875" y="4457550"/>
            <a:ext cx="343600" cy="435775"/>
          </a:xfrm>
          <a:custGeom>
            <a:avLst/>
            <a:gdLst/>
            <a:ahLst/>
            <a:cxnLst/>
            <a:rect l="l" t="t" r="r" b="b"/>
            <a:pathLst>
              <a:path w="13744" h="17431" extrusionOk="0">
                <a:moveTo>
                  <a:pt x="13252" y="1"/>
                </a:moveTo>
                <a:cubicBezTo>
                  <a:pt x="13215" y="1"/>
                  <a:pt x="13179" y="6"/>
                  <a:pt x="13143" y="18"/>
                </a:cubicBezTo>
                <a:cubicBezTo>
                  <a:pt x="1" y="4088"/>
                  <a:pt x="167" y="16897"/>
                  <a:pt x="167" y="16997"/>
                </a:cubicBezTo>
                <a:cubicBezTo>
                  <a:pt x="167" y="17231"/>
                  <a:pt x="334" y="17431"/>
                  <a:pt x="568" y="17431"/>
                </a:cubicBezTo>
                <a:cubicBezTo>
                  <a:pt x="801" y="17431"/>
                  <a:pt x="1001" y="17231"/>
                  <a:pt x="1001" y="16997"/>
                </a:cubicBezTo>
                <a:cubicBezTo>
                  <a:pt x="968" y="16497"/>
                  <a:pt x="868" y="4688"/>
                  <a:pt x="13377" y="819"/>
                </a:cubicBezTo>
                <a:cubicBezTo>
                  <a:pt x="13610" y="752"/>
                  <a:pt x="13744" y="519"/>
                  <a:pt x="13677" y="285"/>
                </a:cubicBezTo>
                <a:cubicBezTo>
                  <a:pt x="13595" y="120"/>
                  <a:pt x="13422" y="1"/>
                  <a:pt x="132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5" name="Google Shape;965;p72"/>
          <p:cNvGrpSpPr/>
          <p:nvPr/>
        </p:nvGrpSpPr>
        <p:grpSpPr>
          <a:xfrm rot="892186">
            <a:off x="6815907" y="123993"/>
            <a:ext cx="2451267" cy="900546"/>
            <a:chOff x="10253036" y="3422449"/>
            <a:chExt cx="2748147" cy="1009614"/>
          </a:xfrm>
        </p:grpSpPr>
        <p:sp>
          <p:nvSpPr>
            <p:cNvPr id="966" name="Google Shape;966;p72"/>
            <p:cNvSpPr/>
            <p:nvPr/>
          </p:nvSpPr>
          <p:spPr>
            <a:xfrm>
              <a:off x="12035804" y="3479245"/>
              <a:ext cx="274842" cy="429801"/>
            </a:xfrm>
            <a:custGeom>
              <a:avLst/>
              <a:gdLst/>
              <a:ahLst/>
              <a:cxnLst/>
              <a:rect l="l" t="t" r="r" b="b"/>
              <a:pathLst>
                <a:path w="8203" h="12827" extrusionOk="0">
                  <a:moveTo>
                    <a:pt x="1" y="0"/>
                  </a:moveTo>
                  <a:lnTo>
                    <a:pt x="1" y="12826"/>
                  </a:lnTo>
                  <a:lnTo>
                    <a:pt x="4102" y="9123"/>
                  </a:lnTo>
                  <a:lnTo>
                    <a:pt x="8203" y="12826"/>
                  </a:lnTo>
                  <a:lnTo>
                    <a:pt x="8203" y="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72"/>
            <p:cNvSpPr/>
            <p:nvPr/>
          </p:nvSpPr>
          <p:spPr>
            <a:xfrm>
              <a:off x="10253036" y="3907605"/>
              <a:ext cx="2492269" cy="466257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74280" y="0"/>
                  </a:moveTo>
                  <a:lnTo>
                    <a:pt x="4060" y="7407"/>
                  </a:lnTo>
                  <a:cubicBezTo>
                    <a:pt x="2679" y="7491"/>
                    <a:pt x="1507" y="8370"/>
                    <a:pt x="1068" y="9688"/>
                  </a:cubicBezTo>
                  <a:lnTo>
                    <a:pt x="168" y="12262"/>
                  </a:lnTo>
                  <a:cubicBezTo>
                    <a:pt x="1" y="12743"/>
                    <a:pt x="147" y="13266"/>
                    <a:pt x="524" y="13601"/>
                  </a:cubicBezTo>
                  <a:cubicBezTo>
                    <a:pt x="754" y="13810"/>
                    <a:pt x="1047" y="13915"/>
                    <a:pt x="1340" y="13915"/>
                  </a:cubicBezTo>
                  <a:cubicBezTo>
                    <a:pt x="1528" y="13915"/>
                    <a:pt x="1717" y="13873"/>
                    <a:pt x="1905" y="13789"/>
                  </a:cubicBezTo>
                  <a:cubicBezTo>
                    <a:pt x="3328" y="13078"/>
                    <a:pt x="5713" y="11466"/>
                    <a:pt x="6131" y="8370"/>
                  </a:cubicBezTo>
                  <a:lnTo>
                    <a:pt x="74384" y="1172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72"/>
            <p:cNvSpPr/>
            <p:nvPr/>
          </p:nvSpPr>
          <p:spPr>
            <a:xfrm>
              <a:off x="10508914" y="3907605"/>
              <a:ext cx="2492269" cy="466257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126" y="0"/>
                  </a:moveTo>
                  <a:lnTo>
                    <a:pt x="1" y="1172"/>
                  </a:lnTo>
                  <a:lnTo>
                    <a:pt x="68254" y="8370"/>
                  </a:lnTo>
                  <a:cubicBezTo>
                    <a:pt x="68672" y="11466"/>
                    <a:pt x="71058" y="13078"/>
                    <a:pt x="72480" y="13789"/>
                  </a:cubicBezTo>
                  <a:cubicBezTo>
                    <a:pt x="72669" y="13873"/>
                    <a:pt x="72857" y="13915"/>
                    <a:pt x="73045" y="13915"/>
                  </a:cubicBezTo>
                  <a:cubicBezTo>
                    <a:pt x="73338" y="13915"/>
                    <a:pt x="73631" y="13810"/>
                    <a:pt x="73861" y="13601"/>
                  </a:cubicBezTo>
                  <a:cubicBezTo>
                    <a:pt x="74238" y="13266"/>
                    <a:pt x="74384" y="12743"/>
                    <a:pt x="74217" y="12262"/>
                  </a:cubicBezTo>
                  <a:lnTo>
                    <a:pt x="73317" y="9688"/>
                  </a:lnTo>
                  <a:cubicBezTo>
                    <a:pt x="72878" y="8370"/>
                    <a:pt x="71706" y="7491"/>
                    <a:pt x="70325" y="7407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72"/>
            <p:cNvSpPr/>
            <p:nvPr/>
          </p:nvSpPr>
          <p:spPr>
            <a:xfrm>
              <a:off x="11732952" y="3936656"/>
              <a:ext cx="57528" cy="104577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537" y="1"/>
                  </a:moveTo>
                  <a:cubicBezTo>
                    <a:pt x="511" y="1"/>
                    <a:pt x="485" y="4"/>
                    <a:pt x="461" y="12"/>
                  </a:cubicBezTo>
                  <a:cubicBezTo>
                    <a:pt x="105" y="96"/>
                    <a:pt x="1" y="870"/>
                    <a:pt x="231" y="1728"/>
                  </a:cubicBezTo>
                  <a:cubicBezTo>
                    <a:pt x="425" y="2523"/>
                    <a:pt x="852" y="3120"/>
                    <a:pt x="1197" y="3120"/>
                  </a:cubicBezTo>
                  <a:cubicBezTo>
                    <a:pt x="1224" y="3120"/>
                    <a:pt x="1251" y="3116"/>
                    <a:pt x="1277" y="3109"/>
                  </a:cubicBezTo>
                  <a:cubicBezTo>
                    <a:pt x="1612" y="3025"/>
                    <a:pt x="1716" y="2251"/>
                    <a:pt x="1486" y="1393"/>
                  </a:cubicBezTo>
                  <a:cubicBezTo>
                    <a:pt x="1292" y="598"/>
                    <a:pt x="865" y="1"/>
                    <a:pt x="53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72"/>
            <p:cNvSpPr/>
            <p:nvPr/>
          </p:nvSpPr>
          <p:spPr>
            <a:xfrm>
              <a:off x="11463739" y="3936656"/>
              <a:ext cx="57528" cy="104577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1197" y="1"/>
                  </a:moveTo>
                  <a:cubicBezTo>
                    <a:pt x="852" y="1"/>
                    <a:pt x="425" y="598"/>
                    <a:pt x="231" y="1393"/>
                  </a:cubicBezTo>
                  <a:cubicBezTo>
                    <a:pt x="1" y="2251"/>
                    <a:pt x="105" y="3025"/>
                    <a:pt x="461" y="3109"/>
                  </a:cubicBezTo>
                  <a:cubicBezTo>
                    <a:pt x="486" y="3116"/>
                    <a:pt x="511" y="3120"/>
                    <a:pt x="537" y="3120"/>
                  </a:cubicBezTo>
                  <a:cubicBezTo>
                    <a:pt x="865" y="3120"/>
                    <a:pt x="1293" y="2523"/>
                    <a:pt x="1486" y="1728"/>
                  </a:cubicBezTo>
                  <a:cubicBezTo>
                    <a:pt x="1717" y="870"/>
                    <a:pt x="1612" y="96"/>
                    <a:pt x="1277" y="12"/>
                  </a:cubicBezTo>
                  <a:cubicBezTo>
                    <a:pt x="1251" y="4"/>
                    <a:pt x="1224" y="1"/>
                    <a:pt x="119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72"/>
            <p:cNvSpPr/>
            <p:nvPr/>
          </p:nvSpPr>
          <p:spPr>
            <a:xfrm>
              <a:off x="11442732" y="3797532"/>
              <a:ext cx="368756" cy="244705"/>
            </a:xfrm>
            <a:custGeom>
              <a:avLst/>
              <a:gdLst/>
              <a:ahLst/>
              <a:cxnLst/>
              <a:rect l="l" t="t" r="r" b="b"/>
              <a:pathLst>
                <a:path w="11006" h="7303" extrusionOk="0">
                  <a:moveTo>
                    <a:pt x="5503" y="0"/>
                  </a:moveTo>
                  <a:cubicBezTo>
                    <a:pt x="4080" y="0"/>
                    <a:pt x="2909" y="482"/>
                    <a:pt x="2009" y="1423"/>
                  </a:cubicBezTo>
                  <a:cubicBezTo>
                    <a:pt x="0" y="3515"/>
                    <a:pt x="147" y="7156"/>
                    <a:pt x="147" y="7303"/>
                  </a:cubicBezTo>
                  <a:lnTo>
                    <a:pt x="1339" y="7261"/>
                  </a:lnTo>
                  <a:cubicBezTo>
                    <a:pt x="1318" y="7219"/>
                    <a:pt x="1214" y="3955"/>
                    <a:pt x="2867" y="2239"/>
                  </a:cubicBezTo>
                  <a:cubicBezTo>
                    <a:pt x="3536" y="1528"/>
                    <a:pt x="4394" y="1172"/>
                    <a:pt x="5503" y="1172"/>
                  </a:cubicBezTo>
                  <a:cubicBezTo>
                    <a:pt x="6612" y="1172"/>
                    <a:pt x="7470" y="1528"/>
                    <a:pt x="8160" y="2239"/>
                  </a:cubicBezTo>
                  <a:cubicBezTo>
                    <a:pt x="9813" y="3955"/>
                    <a:pt x="9688" y="7219"/>
                    <a:pt x="9688" y="7261"/>
                  </a:cubicBezTo>
                  <a:lnTo>
                    <a:pt x="10860" y="7303"/>
                  </a:lnTo>
                  <a:cubicBezTo>
                    <a:pt x="10860" y="7156"/>
                    <a:pt x="11006" y="3515"/>
                    <a:pt x="9018" y="1423"/>
                  </a:cubicBezTo>
                  <a:cubicBezTo>
                    <a:pt x="8119" y="482"/>
                    <a:pt x="6926" y="0"/>
                    <a:pt x="5503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72"/>
            <p:cNvSpPr/>
            <p:nvPr/>
          </p:nvSpPr>
          <p:spPr>
            <a:xfrm>
              <a:off x="10511025" y="3442085"/>
              <a:ext cx="969601" cy="970344"/>
            </a:xfrm>
            <a:custGeom>
              <a:avLst/>
              <a:gdLst/>
              <a:ahLst/>
              <a:cxnLst/>
              <a:rect l="l" t="t" r="r" b="b"/>
              <a:pathLst>
                <a:path w="28939" h="28959" extrusionOk="0">
                  <a:moveTo>
                    <a:pt x="14459" y="0"/>
                  </a:moveTo>
                  <a:cubicBezTo>
                    <a:pt x="6466" y="0"/>
                    <a:pt x="1" y="6486"/>
                    <a:pt x="1" y="14479"/>
                  </a:cubicBezTo>
                  <a:cubicBezTo>
                    <a:pt x="1" y="22472"/>
                    <a:pt x="6466" y="28958"/>
                    <a:pt x="14459" y="28958"/>
                  </a:cubicBezTo>
                  <a:cubicBezTo>
                    <a:pt x="22473" y="28958"/>
                    <a:pt x="28938" y="22472"/>
                    <a:pt x="28938" y="14479"/>
                  </a:cubicBezTo>
                  <a:cubicBezTo>
                    <a:pt x="28938" y="6486"/>
                    <a:pt x="22473" y="0"/>
                    <a:pt x="14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72"/>
            <p:cNvSpPr/>
            <p:nvPr/>
          </p:nvSpPr>
          <p:spPr>
            <a:xfrm>
              <a:off x="10511025" y="3442721"/>
              <a:ext cx="614147" cy="613556"/>
            </a:xfrm>
            <a:custGeom>
              <a:avLst/>
              <a:gdLst/>
              <a:ahLst/>
              <a:cxnLst/>
              <a:rect l="l" t="t" r="r" b="b"/>
              <a:pathLst>
                <a:path w="18330" h="18311" extrusionOk="0">
                  <a:moveTo>
                    <a:pt x="14661" y="0"/>
                  </a:moveTo>
                  <a:cubicBezTo>
                    <a:pt x="14594" y="0"/>
                    <a:pt x="14526" y="1"/>
                    <a:pt x="14459" y="2"/>
                  </a:cubicBezTo>
                  <a:cubicBezTo>
                    <a:pt x="13999" y="2"/>
                    <a:pt x="13559" y="23"/>
                    <a:pt x="13099" y="65"/>
                  </a:cubicBezTo>
                  <a:lnTo>
                    <a:pt x="63" y="13100"/>
                  </a:lnTo>
                  <a:cubicBezTo>
                    <a:pt x="22" y="13540"/>
                    <a:pt x="1" y="14000"/>
                    <a:pt x="1" y="14460"/>
                  </a:cubicBezTo>
                  <a:cubicBezTo>
                    <a:pt x="1" y="15799"/>
                    <a:pt x="168" y="17097"/>
                    <a:pt x="503" y="18310"/>
                  </a:cubicBezTo>
                  <a:lnTo>
                    <a:pt x="18330" y="504"/>
                  </a:lnTo>
                  <a:cubicBezTo>
                    <a:pt x="17157" y="186"/>
                    <a:pt x="15929" y="0"/>
                    <a:pt x="1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72"/>
            <p:cNvSpPr/>
            <p:nvPr/>
          </p:nvSpPr>
          <p:spPr>
            <a:xfrm>
              <a:off x="10553811" y="3485544"/>
              <a:ext cx="705280" cy="705333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25" y="21049"/>
                  </a:cubicBezTo>
                  <a:lnTo>
                    <a:pt x="21049" y="1026"/>
                  </a:lnTo>
                  <a:cubicBezTo>
                    <a:pt x="20463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72"/>
            <p:cNvSpPr/>
            <p:nvPr/>
          </p:nvSpPr>
          <p:spPr>
            <a:xfrm>
              <a:off x="10490687" y="3422449"/>
              <a:ext cx="1010243" cy="1009614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7" y="1193"/>
                  </a:moveTo>
                  <a:cubicBezTo>
                    <a:pt x="22745" y="1193"/>
                    <a:pt x="28959" y="7407"/>
                    <a:pt x="28959" y="15065"/>
                  </a:cubicBezTo>
                  <a:cubicBezTo>
                    <a:pt x="28959" y="22723"/>
                    <a:pt x="22745" y="28958"/>
                    <a:pt x="15087" y="28958"/>
                  </a:cubicBezTo>
                  <a:cubicBezTo>
                    <a:pt x="7429" y="28958"/>
                    <a:pt x="1194" y="22723"/>
                    <a:pt x="1194" y="15065"/>
                  </a:cubicBezTo>
                  <a:cubicBezTo>
                    <a:pt x="1194" y="7407"/>
                    <a:pt x="7408" y="1193"/>
                    <a:pt x="15087" y="1193"/>
                  </a:cubicBezTo>
                  <a:close/>
                  <a:moveTo>
                    <a:pt x="15087" y="0"/>
                  </a:moveTo>
                  <a:cubicBezTo>
                    <a:pt x="6759" y="0"/>
                    <a:pt x="1" y="6759"/>
                    <a:pt x="1" y="15065"/>
                  </a:cubicBezTo>
                  <a:cubicBezTo>
                    <a:pt x="1" y="23372"/>
                    <a:pt x="6759" y="30130"/>
                    <a:pt x="15087" y="30130"/>
                  </a:cubicBezTo>
                  <a:cubicBezTo>
                    <a:pt x="23394" y="30130"/>
                    <a:pt x="30152" y="23372"/>
                    <a:pt x="30152" y="15065"/>
                  </a:cubicBezTo>
                  <a:cubicBezTo>
                    <a:pt x="30152" y="6759"/>
                    <a:pt x="23394" y="0"/>
                    <a:pt x="15087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72"/>
            <p:cNvSpPr/>
            <p:nvPr/>
          </p:nvSpPr>
          <p:spPr>
            <a:xfrm>
              <a:off x="11773627" y="3442085"/>
              <a:ext cx="969568" cy="970344"/>
            </a:xfrm>
            <a:custGeom>
              <a:avLst/>
              <a:gdLst/>
              <a:ahLst/>
              <a:cxnLst/>
              <a:rect l="l" t="t" r="r" b="b"/>
              <a:pathLst>
                <a:path w="28938" h="28959" extrusionOk="0">
                  <a:moveTo>
                    <a:pt x="14479" y="0"/>
                  </a:moveTo>
                  <a:cubicBezTo>
                    <a:pt x="6466" y="0"/>
                    <a:pt x="0" y="6486"/>
                    <a:pt x="0" y="14479"/>
                  </a:cubicBezTo>
                  <a:cubicBezTo>
                    <a:pt x="0" y="22472"/>
                    <a:pt x="6466" y="28958"/>
                    <a:pt x="14479" y="28958"/>
                  </a:cubicBezTo>
                  <a:cubicBezTo>
                    <a:pt x="22472" y="28958"/>
                    <a:pt x="28937" y="22472"/>
                    <a:pt x="28937" y="14479"/>
                  </a:cubicBezTo>
                  <a:cubicBezTo>
                    <a:pt x="28937" y="6486"/>
                    <a:pt x="22472" y="0"/>
                    <a:pt x="14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72"/>
            <p:cNvSpPr/>
            <p:nvPr/>
          </p:nvSpPr>
          <p:spPr>
            <a:xfrm>
              <a:off x="11772924" y="3442721"/>
              <a:ext cx="614850" cy="613556"/>
            </a:xfrm>
            <a:custGeom>
              <a:avLst/>
              <a:gdLst/>
              <a:ahLst/>
              <a:cxnLst/>
              <a:rect l="l" t="t" r="r" b="b"/>
              <a:pathLst>
                <a:path w="18351" h="18311" extrusionOk="0">
                  <a:moveTo>
                    <a:pt x="14681" y="0"/>
                  </a:moveTo>
                  <a:cubicBezTo>
                    <a:pt x="14614" y="0"/>
                    <a:pt x="14547" y="1"/>
                    <a:pt x="14479" y="2"/>
                  </a:cubicBezTo>
                  <a:cubicBezTo>
                    <a:pt x="14019" y="2"/>
                    <a:pt x="13580" y="23"/>
                    <a:pt x="13119" y="65"/>
                  </a:cubicBezTo>
                  <a:lnTo>
                    <a:pt x="84" y="13100"/>
                  </a:lnTo>
                  <a:cubicBezTo>
                    <a:pt x="21" y="13540"/>
                    <a:pt x="0" y="14000"/>
                    <a:pt x="0" y="14460"/>
                  </a:cubicBezTo>
                  <a:cubicBezTo>
                    <a:pt x="0" y="15799"/>
                    <a:pt x="189" y="17097"/>
                    <a:pt x="523" y="18310"/>
                  </a:cubicBezTo>
                  <a:lnTo>
                    <a:pt x="18350" y="504"/>
                  </a:lnTo>
                  <a:cubicBezTo>
                    <a:pt x="17178" y="186"/>
                    <a:pt x="15949" y="0"/>
                    <a:pt x="14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72"/>
            <p:cNvSpPr/>
            <p:nvPr/>
          </p:nvSpPr>
          <p:spPr>
            <a:xfrm>
              <a:off x="11816380" y="3485544"/>
              <a:ext cx="705280" cy="705333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47" y="21049"/>
                  </a:cubicBezTo>
                  <a:lnTo>
                    <a:pt x="21050" y="1026"/>
                  </a:lnTo>
                  <a:cubicBezTo>
                    <a:pt x="20464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72"/>
            <p:cNvSpPr/>
            <p:nvPr/>
          </p:nvSpPr>
          <p:spPr>
            <a:xfrm>
              <a:off x="11753290" y="3422449"/>
              <a:ext cx="1010243" cy="1009614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6" y="1193"/>
                  </a:moveTo>
                  <a:cubicBezTo>
                    <a:pt x="22744" y="1193"/>
                    <a:pt x="28959" y="7407"/>
                    <a:pt x="28959" y="15065"/>
                  </a:cubicBezTo>
                  <a:cubicBezTo>
                    <a:pt x="28959" y="22723"/>
                    <a:pt x="22744" y="28958"/>
                    <a:pt x="15086" y="28958"/>
                  </a:cubicBezTo>
                  <a:cubicBezTo>
                    <a:pt x="7428" y="28958"/>
                    <a:pt x="1193" y="22723"/>
                    <a:pt x="1193" y="15065"/>
                  </a:cubicBezTo>
                  <a:cubicBezTo>
                    <a:pt x="1193" y="7407"/>
                    <a:pt x="7428" y="1193"/>
                    <a:pt x="15086" y="1193"/>
                  </a:cubicBezTo>
                  <a:close/>
                  <a:moveTo>
                    <a:pt x="15086" y="0"/>
                  </a:moveTo>
                  <a:cubicBezTo>
                    <a:pt x="6759" y="0"/>
                    <a:pt x="0" y="6759"/>
                    <a:pt x="0" y="15065"/>
                  </a:cubicBezTo>
                  <a:cubicBezTo>
                    <a:pt x="0" y="23372"/>
                    <a:pt x="6759" y="30130"/>
                    <a:pt x="15086" y="30130"/>
                  </a:cubicBezTo>
                  <a:cubicBezTo>
                    <a:pt x="23393" y="30130"/>
                    <a:pt x="30151" y="23372"/>
                    <a:pt x="30151" y="15065"/>
                  </a:cubicBezTo>
                  <a:cubicBezTo>
                    <a:pt x="30151" y="6759"/>
                    <a:pt x="23393" y="0"/>
                    <a:pt x="15086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72"/>
            <p:cNvSpPr/>
            <p:nvPr/>
          </p:nvSpPr>
          <p:spPr>
            <a:xfrm>
              <a:off x="10457752" y="3880966"/>
              <a:ext cx="72237" cy="93285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1381" y="0"/>
                  </a:moveTo>
                  <a:cubicBezTo>
                    <a:pt x="607" y="0"/>
                    <a:pt x="0" y="628"/>
                    <a:pt x="0" y="1381"/>
                  </a:cubicBezTo>
                  <a:cubicBezTo>
                    <a:pt x="0" y="2155"/>
                    <a:pt x="607" y="2783"/>
                    <a:pt x="1381" y="2783"/>
                  </a:cubicBezTo>
                  <a:cubicBezTo>
                    <a:pt x="2156" y="2783"/>
                    <a:pt x="1381" y="2155"/>
                    <a:pt x="1381" y="1381"/>
                  </a:cubicBezTo>
                  <a:cubicBezTo>
                    <a:pt x="1381" y="628"/>
                    <a:pt x="2156" y="0"/>
                    <a:pt x="138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72"/>
            <p:cNvSpPr/>
            <p:nvPr/>
          </p:nvSpPr>
          <p:spPr>
            <a:xfrm>
              <a:off x="12724231" y="3880966"/>
              <a:ext cx="72237" cy="93285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775" y="0"/>
                  </a:moveTo>
                  <a:cubicBezTo>
                    <a:pt x="1" y="0"/>
                    <a:pt x="775" y="628"/>
                    <a:pt x="775" y="1381"/>
                  </a:cubicBezTo>
                  <a:cubicBezTo>
                    <a:pt x="775" y="2155"/>
                    <a:pt x="1" y="2783"/>
                    <a:pt x="775" y="2783"/>
                  </a:cubicBezTo>
                  <a:cubicBezTo>
                    <a:pt x="1549" y="2783"/>
                    <a:pt x="2156" y="2155"/>
                    <a:pt x="2156" y="1381"/>
                  </a:cubicBezTo>
                  <a:cubicBezTo>
                    <a:pt x="2156" y="628"/>
                    <a:pt x="1549" y="0"/>
                    <a:pt x="77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2" name="Google Shape;982;p72"/>
          <p:cNvSpPr/>
          <p:nvPr/>
        </p:nvSpPr>
        <p:spPr>
          <a:xfrm>
            <a:off x="4571994" y="177972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72"/>
          <p:cNvSpPr/>
          <p:nvPr/>
        </p:nvSpPr>
        <p:spPr>
          <a:xfrm>
            <a:off x="7864843" y="553011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72"/>
          <p:cNvSpPr/>
          <p:nvPr/>
        </p:nvSpPr>
        <p:spPr>
          <a:xfrm>
            <a:off x="5195092" y="3262471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73768" y="3140242"/>
            <a:ext cx="419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Pengumuman Pertama (1995)</a:t>
            </a:r>
            <a:r>
              <a:rPr lang="en-US"/>
              <a:t>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09274" y="3636678"/>
            <a:ext cx="50970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Pada </a:t>
            </a:r>
            <a:r>
              <a:rPr lang="en-US" dirty="0" err="1"/>
              <a:t>tanggal</a:t>
            </a:r>
            <a:r>
              <a:rPr lang="en-US" dirty="0"/>
              <a:t> 23 Mei 1995, Sun Microsystems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resmi</a:t>
            </a:r>
            <a:r>
              <a:rPr lang="en-US" dirty="0"/>
              <a:t> </a:t>
            </a:r>
            <a:r>
              <a:rPr lang="en-US" dirty="0" err="1"/>
              <a:t>mengumumkan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Java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"Write Once, Run Anywhere" (WORA), yang </a:t>
            </a:r>
            <a:r>
              <a:rPr lang="en-US" dirty="0" err="1"/>
              <a:t>menekankan</a:t>
            </a:r>
            <a:r>
              <a:rPr lang="en-US" dirty="0"/>
              <a:t> </a:t>
            </a:r>
            <a:r>
              <a:rPr lang="en-US" dirty="0" err="1"/>
              <a:t>portabilitas</a:t>
            </a:r>
            <a:r>
              <a:rPr lang="en-US" dirty="0"/>
              <a:t> kode Java di </a:t>
            </a:r>
            <a:r>
              <a:rPr lang="en-US" dirty="0" err="1"/>
              <a:t>berbagai</a:t>
            </a:r>
            <a:r>
              <a:rPr lang="en-US" dirty="0"/>
              <a:t> platform.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51" y="469989"/>
            <a:ext cx="3060000" cy="365700"/>
          </a:xfrm>
        </p:spPr>
        <p:txBody>
          <a:bodyPr/>
          <a:lstStyle/>
          <a:p>
            <a:r>
              <a:rPr lang="en-US" dirty="0" smtClean="0"/>
              <a:t>Java </a:t>
            </a:r>
            <a:r>
              <a:rPr lang="en-US" dirty="0"/>
              <a:t>1.0 (1996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1249248"/>
            <a:ext cx="8297529" cy="976594"/>
          </a:xfrm>
        </p:spPr>
        <p:txBody>
          <a:bodyPr/>
          <a:lstStyle/>
          <a:p>
            <a:r>
              <a:rPr lang="en-US" dirty="0" smtClean="0"/>
              <a:t>       Pada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Januari</a:t>
            </a:r>
            <a:r>
              <a:rPr lang="en-US" dirty="0"/>
              <a:t> 1996, Sun Microsystems </a:t>
            </a:r>
            <a:r>
              <a:rPr lang="en-US" dirty="0" err="1"/>
              <a:t>merilis</a:t>
            </a:r>
            <a:r>
              <a:rPr lang="en-US" dirty="0"/>
              <a:t> Java 1.0,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 smtClean="0"/>
              <a:t>pertama</a:t>
            </a:r>
            <a:r>
              <a:rPr lang="en-US" dirty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/>
              <a:t>Java yang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. Java 1.0 </a:t>
            </a:r>
            <a:r>
              <a:rPr lang="en-US" dirty="0" err="1" smtClean="0"/>
              <a:t>mencakup</a:t>
            </a:r>
            <a:r>
              <a:rPr lang="en-US" dirty="0" smtClean="0"/>
              <a:t> paket-paket </a:t>
            </a:r>
            <a:r>
              <a:rPr lang="en-US" dirty="0" err="1" smtClean="0"/>
              <a:t>dasar</a:t>
            </a:r>
            <a:r>
              <a:rPr lang="en-US" dirty="0" smtClean="0"/>
              <a:t> seperti </a:t>
            </a:r>
            <a:r>
              <a:rPr lang="en-US" dirty="0" err="1" smtClean="0"/>
              <a:t>java.lang</a:t>
            </a:r>
            <a:r>
              <a:rPr lang="en-US" dirty="0" smtClean="0"/>
              <a:t>, </a:t>
            </a:r>
            <a:r>
              <a:rPr lang="en-US" dirty="0" err="1" smtClean="0"/>
              <a:t>java.util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java.awt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3862" y="2430380"/>
            <a:ext cx="79649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3"/>
                </a:solidFill>
                <a:latin typeface="Roboto"/>
              </a:rPr>
              <a:t>Java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terus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berkembang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dengan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cepat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setelah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versi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1.0,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dengan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penambahan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fitur-fitur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baru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dan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perbaikan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keamanan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serta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kinerja</a:t>
            </a:r>
            <a:r>
              <a:rPr lang="en-US" sz="1600" dirty="0" smtClean="0">
                <a:solidFill>
                  <a:schemeClr val="accent3"/>
                </a:solidFill>
                <a:latin typeface="Roboto"/>
              </a:rPr>
              <a:t>.</a:t>
            </a:r>
          </a:p>
          <a:p>
            <a:endParaRPr lang="en-US" sz="1600" dirty="0">
              <a:solidFill>
                <a:schemeClr val="accent3"/>
              </a:solidFill>
              <a:latin typeface="Roboto"/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3"/>
                </a:solidFill>
                <a:latin typeface="Roboto"/>
              </a:rPr>
              <a:t>Pada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tahun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1997, Java 1.1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diperkenalkan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dengan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berbagai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perubahan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signifikan</a:t>
            </a:r>
            <a:r>
              <a:rPr lang="en-US" sz="1600" dirty="0" smtClean="0">
                <a:solidFill>
                  <a:schemeClr val="accent3"/>
                </a:solidFill>
                <a:latin typeface="Roboto"/>
              </a:rPr>
              <a:t>.</a:t>
            </a:r>
          </a:p>
          <a:p>
            <a:endParaRPr lang="en-US" sz="1600" dirty="0">
              <a:solidFill>
                <a:schemeClr val="accent3"/>
              </a:solidFill>
              <a:latin typeface="Roboto"/>
            </a:endParaRPr>
          </a:p>
          <a:p>
            <a:r>
              <a:rPr lang="en-US" sz="1600" dirty="0" smtClean="0">
                <a:solidFill>
                  <a:schemeClr val="accent3"/>
                </a:solidFill>
                <a:latin typeface="Roboto"/>
              </a:rPr>
              <a:t>- Pada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tahun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2000, Java 2 (J2SE)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dirilis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dengan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peningkatan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yang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signifikan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termasuk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 </a:t>
            </a:r>
            <a:r>
              <a:rPr lang="en-US" sz="1600" dirty="0" smtClean="0">
                <a:solidFill>
                  <a:schemeClr val="accent3"/>
                </a:solidFill>
                <a:latin typeface="Roboto"/>
              </a:rPr>
              <a:t>  Swing 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untuk GUI, Collections Framework,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dan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</a:t>
            </a:r>
            <a:r>
              <a:rPr lang="en-US" sz="1600" dirty="0" err="1">
                <a:solidFill>
                  <a:schemeClr val="accent3"/>
                </a:solidFill>
                <a:latin typeface="Roboto"/>
              </a:rPr>
              <a:t>banyak</a:t>
            </a:r>
            <a:r>
              <a:rPr lang="en-US" sz="1600" dirty="0">
                <a:solidFill>
                  <a:schemeClr val="accent3"/>
                </a:solidFill>
                <a:latin typeface="Roboto"/>
              </a:rPr>
              <a:t> lagi.</a:t>
            </a:r>
          </a:p>
        </p:txBody>
      </p:sp>
    </p:spTree>
    <p:extLst>
      <p:ext uri="{BB962C8B-B14F-4D97-AF65-F5344CB8AC3E}">
        <p14:creationId xmlns:p14="http://schemas.microsoft.com/office/powerpoint/2010/main" val="109549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109" y="1035472"/>
            <a:ext cx="7010154" cy="418312"/>
          </a:xfrm>
        </p:spPr>
        <p:txBody>
          <a:bodyPr/>
          <a:lstStyle/>
          <a:p>
            <a:r>
              <a:rPr lang="en-US" dirty="0" err="1"/>
              <a:t>Pembentukan</a:t>
            </a:r>
            <a:r>
              <a:rPr lang="en-US" dirty="0"/>
              <a:t> Java Community Process (JCP) (1998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75072" y="2175680"/>
            <a:ext cx="7527507" cy="723931"/>
          </a:xfrm>
        </p:spPr>
        <p:txBody>
          <a:bodyPr/>
          <a:lstStyle/>
          <a:p>
            <a:r>
              <a:rPr lang="en-US" sz="1600" dirty="0" smtClean="0"/>
              <a:t>	Sun </a:t>
            </a:r>
            <a:r>
              <a:rPr lang="en-US" sz="1600" dirty="0"/>
              <a:t>Microsystems </a:t>
            </a:r>
            <a:r>
              <a:rPr lang="en-US" sz="1600" dirty="0" err="1"/>
              <a:t>membentuk</a:t>
            </a:r>
            <a:r>
              <a:rPr lang="en-US" sz="1600" dirty="0"/>
              <a:t> Java Community Process (JCP) untuk </a:t>
            </a:r>
            <a:r>
              <a:rPr lang="en-US" sz="1600" dirty="0" err="1"/>
              <a:t>mengelola</a:t>
            </a:r>
            <a:r>
              <a:rPr lang="en-US" sz="1600" dirty="0"/>
              <a:t> </a:t>
            </a:r>
            <a:r>
              <a:rPr lang="en-US" sz="1600" dirty="0" err="1"/>
              <a:t>perkembangan</a:t>
            </a:r>
            <a:r>
              <a:rPr lang="en-US" sz="1600" dirty="0"/>
              <a:t> </a:t>
            </a:r>
            <a:r>
              <a:rPr lang="en-US" sz="1600" dirty="0" err="1"/>
              <a:t>spesifikasi</a:t>
            </a:r>
            <a:r>
              <a:rPr lang="en-US" sz="1600" dirty="0"/>
              <a:t> </a:t>
            </a:r>
            <a:r>
              <a:rPr lang="en-US" sz="1600" dirty="0" smtClean="0"/>
              <a:t>Java.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478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73"/>
          <p:cNvSpPr txBox="1">
            <a:spLocks noGrp="1"/>
          </p:cNvSpPr>
          <p:nvPr>
            <p:ph type="title"/>
          </p:nvPr>
        </p:nvSpPr>
        <p:spPr>
          <a:xfrm>
            <a:off x="4117952" y="1430763"/>
            <a:ext cx="387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NetBeans</a:t>
            </a:r>
            <a:endParaRPr sz="2800" dirty="0"/>
          </a:p>
        </p:txBody>
      </p:sp>
      <p:sp>
        <p:nvSpPr>
          <p:cNvPr id="990" name="Google Shape;990;p73"/>
          <p:cNvSpPr txBox="1">
            <a:spLocks noGrp="1"/>
          </p:cNvSpPr>
          <p:nvPr>
            <p:ph type="title" idx="2"/>
          </p:nvPr>
        </p:nvSpPr>
        <p:spPr>
          <a:xfrm>
            <a:off x="-2281738" y="555840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IDE/Tools </a:t>
            </a:r>
            <a:endParaRPr dirty="0"/>
          </a:p>
        </p:txBody>
      </p:sp>
      <p:sp>
        <p:nvSpPr>
          <p:cNvPr id="991" name="Google Shape;991;p73"/>
          <p:cNvSpPr txBox="1">
            <a:spLocks noGrp="1"/>
          </p:cNvSpPr>
          <p:nvPr>
            <p:ph type="subTitle" idx="1"/>
          </p:nvPr>
        </p:nvSpPr>
        <p:spPr>
          <a:xfrm>
            <a:off x="4306229" y="2108281"/>
            <a:ext cx="4512917" cy="11072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spcAft>
                <a:spcPts val="1600"/>
              </a:spcAft>
            </a:pPr>
            <a:r>
              <a:rPr lang="en-US" dirty="0"/>
              <a:t>NetBeans </a:t>
            </a:r>
            <a:r>
              <a:rPr lang="en-US" dirty="0" err="1"/>
              <a:t>adalah</a:t>
            </a:r>
            <a:r>
              <a:rPr lang="en-US" dirty="0"/>
              <a:t> IDE yang </a:t>
            </a:r>
            <a:r>
              <a:rPr lang="en-US" dirty="0" err="1"/>
              <a:t>bagus</a:t>
            </a:r>
            <a:r>
              <a:rPr lang="en-US" dirty="0"/>
              <a:t>. 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GUI Builder yang </a:t>
            </a:r>
            <a:r>
              <a:rPr lang="en-US" dirty="0" err="1"/>
              <a:t>sudah</a:t>
            </a:r>
            <a:r>
              <a:rPr lang="en-US" dirty="0"/>
              <a:t> built-in. Dan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Java pula. </a:t>
            </a:r>
            <a:r>
              <a:rPr lang="en-US" dirty="0" err="1"/>
              <a:t>Kompatibel</a:t>
            </a:r>
            <a:r>
              <a:rPr lang="en-US" dirty="0"/>
              <a:t> untuk </a:t>
            </a:r>
            <a:r>
              <a:rPr lang="en-US" dirty="0" err="1"/>
              <a:t>berbagai</a:t>
            </a:r>
            <a:r>
              <a:rPr lang="en-US" dirty="0"/>
              <a:t> platform.</a:t>
            </a:r>
            <a:endParaRPr dirty="0"/>
          </a:p>
        </p:txBody>
      </p:sp>
      <p:grpSp>
        <p:nvGrpSpPr>
          <p:cNvPr id="992" name="Google Shape;992;p73"/>
          <p:cNvGrpSpPr/>
          <p:nvPr/>
        </p:nvGrpSpPr>
        <p:grpSpPr>
          <a:xfrm>
            <a:off x="1951657" y="1260299"/>
            <a:ext cx="1796097" cy="1159206"/>
            <a:chOff x="3980482" y="558249"/>
            <a:chExt cx="1796097" cy="1159206"/>
          </a:xfrm>
        </p:grpSpPr>
        <p:sp>
          <p:nvSpPr>
            <p:cNvPr id="993" name="Google Shape;993;p73"/>
            <p:cNvSpPr/>
            <p:nvPr/>
          </p:nvSpPr>
          <p:spPr>
            <a:xfrm>
              <a:off x="3980482" y="824695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73"/>
            <p:cNvSpPr/>
            <p:nvPr/>
          </p:nvSpPr>
          <p:spPr>
            <a:xfrm>
              <a:off x="5423180" y="558249"/>
              <a:ext cx="353398" cy="35331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73"/>
            <p:cNvSpPr/>
            <p:nvPr/>
          </p:nvSpPr>
          <p:spPr>
            <a:xfrm>
              <a:off x="4676592" y="1140233"/>
              <a:ext cx="577253" cy="57722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53" y="1436956"/>
            <a:ext cx="3349014" cy="22326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neration of '27 by Slidesgo">
  <a:themeElements>
    <a:clrScheme name="Simple Light">
      <a:dk1>
        <a:srgbClr val="000000"/>
      </a:dk1>
      <a:lt1>
        <a:srgbClr val="FFFFFF"/>
      </a:lt1>
      <a:dk2>
        <a:srgbClr val="7F694C"/>
      </a:dk2>
      <a:lt2>
        <a:srgbClr val="E0DAC8"/>
      </a:lt2>
      <a:accent1>
        <a:srgbClr val="E7D8AC"/>
      </a:accent1>
      <a:accent2>
        <a:srgbClr val="BEB296"/>
      </a:accent2>
      <a:accent3>
        <a:srgbClr val="8A7C5C"/>
      </a:accent3>
      <a:accent4>
        <a:srgbClr val="BB9245"/>
      </a:accent4>
      <a:accent5>
        <a:srgbClr val="D8D0B7"/>
      </a:accent5>
      <a:accent6>
        <a:srgbClr val="FFF1C6"/>
      </a:accent6>
      <a:hlink>
        <a:srgbClr val="7F69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104835603E494C8E73FA282078A2A1" ma:contentTypeVersion="3" ma:contentTypeDescription="Create a new document." ma:contentTypeScope="" ma:versionID="0d071f7a007c784b451bc8361d785442">
  <xsd:schema xmlns:xsd="http://www.w3.org/2001/XMLSchema" xmlns:xs="http://www.w3.org/2001/XMLSchema" xmlns:p="http://schemas.microsoft.com/office/2006/metadata/properties" xmlns:ns2="2a2d2fc0-172c-493e-9700-481b0102245d" targetNamespace="http://schemas.microsoft.com/office/2006/metadata/properties" ma:root="true" ma:fieldsID="22bfd5d7b8c4545aab35d5e8f32ce6c3" ns2:_="">
    <xsd:import namespace="2a2d2fc0-172c-493e-9700-481b010224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2d2fc0-172c-493e-9700-481b010224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8D7A6D-7149-454A-AD0E-9E4729A522EF}"/>
</file>

<file path=customXml/itemProps2.xml><?xml version="1.0" encoding="utf-8"?>
<ds:datastoreItem xmlns:ds="http://schemas.openxmlformats.org/officeDocument/2006/customXml" ds:itemID="{932ECC6C-265F-4F45-B2BB-1ECAE2FB237B}"/>
</file>

<file path=customXml/itemProps3.xml><?xml version="1.0" encoding="utf-8"?>
<ds:datastoreItem xmlns:ds="http://schemas.openxmlformats.org/officeDocument/2006/customXml" ds:itemID="{7F5BF54B-BB50-48D6-8FDB-36CEB9CBE092}"/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913</Words>
  <Application>Microsoft Office PowerPoint</Application>
  <PresentationFormat>On-screen Show (16:9)</PresentationFormat>
  <Paragraphs>115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Arial Black</vt:lpstr>
      <vt:lpstr>Libre Baskerville</vt:lpstr>
      <vt:lpstr>Roboto</vt:lpstr>
      <vt:lpstr>Generation of '27 by Slidesgo</vt:lpstr>
      <vt:lpstr>KELOMPOK 1</vt:lpstr>
      <vt:lpstr>Anggota Kelompok</vt:lpstr>
      <vt:lpstr>OVERVIEW</vt:lpstr>
      <vt:lpstr>OVERVIEW</vt:lpstr>
      <vt:lpstr>PowerPoint Presentation</vt:lpstr>
      <vt:lpstr>Perkembangan Java</vt:lpstr>
      <vt:lpstr>Java 1.0 (1996)</vt:lpstr>
      <vt:lpstr>Pembentukan Java Community Process (JCP) (1998)</vt:lpstr>
      <vt:lpstr>NetBeans</vt:lpstr>
      <vt:lpstr>Eclipse</vt:lpstr>
      <vt:lpstr>JCreator</vt:lpstr>
      <vt:lpstr>BlueJ</vt:lpstr>
      <vt:lpstr>Intellij IDEA</vt:lpstr>
      <vt:lpstr>Oracle JDeveloper</vt:lpstr>
      <vt:lpstr>1. Buka Intelij IDEA  2. Buat Proyek Baru       - Klik create new project atau buka menu “File”&gt; “New”&gt;     “Project”.       - pilih jenis proyek untuk aplikasi web  dengan memilih  “Spring Initializr” atau “Java EE”   3. Konfigurasi Proyek         - atur nama proyek dan direktori penyimpanan        - pilih SDK Java yang digunakan    </vt:lpstr>
      <vt:lpstr> 4. Konfigurasi Server Aplikasi (Opsional)        -  IntelliJ IDEA biasanya memiliki integrasi yang baik  dengan server aplikasi seperti Apache Tomcat.  5. Buatlah Aplikasi         - membuat class – class untuk logika aplikasi         - membuat antarmuka pengguna (UI UX)        - menggunakan berbagai pustaka dan framework </vt:lpstr>
      <vt:lpstr> Membuat Aplikasi yang Fleksibel</vt:lpstr>
      <vt:lpstr> Membuat Aplikasi yang Fleksibel</vt:lpstr>
      <vt:lpstr>Berorientas pada Objek</vt:lpstr>
      <vt:lpstr> Membutuhkan Memori yang Banyak</vt:lpstr>
      <vt:lpstr> Mudah Didekompilasi</vt:lpstr>
      <vt:lpstr>Relevansi Penggunaan Java </vt:lpstr>
      <vt:lpstr>Portabilitas</vt:lpstr>
      <vt:lpstr>Kemampuan Multithreading</vt:lpstr>
      <vt:lpstr>Contoh Aplikasi &amp; Penggunaannya</vt:lpstr>
      <vt:lpstr>PowerPoint Presentation</vt:lpstr>
      <vt:lpstr>Nilai Jual Java </vt:lpstr>
      <vt:lpstr>HATUR NUHUN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1</dc:title>
  <cp:lastModifiedBy>HP USER</cp:lastModifiedBy>
  <cp:revision>18</cp:revision>
  <dcterms:modified xsi:type="dcterms:W3CDTF">2023-09-14T16:39:17Z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0x010100B2104835603E494C8E73FA282078A2A1</vt:lpwstr>
  </property>
</Properties>
</file>