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341" r:id="rId5"/>
    <p:sldId id="342" r:id="rId6"/>
    <p:sldId id="343" r:id="rId7"/>
    <p:sldId id="344" r:id="rId8"/>
    <p:sldId id="345" r:id="rId9"/>
    <p:sldId id="346" r:id="rId10"/>
    <p:sldId id="347" r:id="rId11"/>
    <p:sldId id="348" r:id="rId12"/>
    <p:sldId id="356" r:id="rId13"/>
    <p:sldId id="355" r:id="rId14"/>
    <p:sldId id="357" r:id="rId15"/>
    <p:sldId id="358" r:id="rId16"/>
    <p:sldId id="349" r:id="rId17"/>
    <p:sldId id="359" r:id="rId18"/>
    <p:sldId id="362" r:id="rId19"/>
    <p:sldId id="360" r:id="rId20"/>
    <p:sldId id="361" r:id="rId21"/>
    <p:sldId id="363" r:id="rId22"/>
    <p:sldId id="364" r:id="rId23"/>
    <p:sldId id="350" r:id="rId24"/>
    <p:sldId id="351" r:id="rId25"/>
    <p:sldId id="352" r:id="rId26"/>
    <p:sldId id="35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4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AEF7E-5B71-4BE7-9633-CBB502DCA598}" v="4" dt="2023-09-18T03:59:15.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 Prasetyo" userId="7be254d9-e489-40d9-a2e2-65ab1836d14e" providerId="ADAL" clId="{517B0371-03BD-41F7-B664-6C028C9BA87A}"/>
    <pc:docChg chg="delSld modSld modMainMaster">
      <pc:chgData name="Roni Prasetyo" userId="7be254d9-e489-40d9-a2e2-65ab1836d14e" providerId="ADAL" clId="{517B0371-03BD-41F7-B664-6C028C9BA87A}" dt="2023-09-10T11:15:35.164" v="4" actId="47"/>
      <pc:docMkLst>
        <pc:docMk/>
      </pc:docMkLst>
      <pc:sldChg chg="modTransition">
        <pc:chgData name="Roni Prasetyo" userId="7be254d9-e489-40d9-a2e2-65ab1836d14e" providerId="ADAL" clId="{517B0371-03BD-41F7-B664-6C028C9BA87A}" dt="2023-09-10T11:14:52.537" v="3"/>
        <pc:sldMkLst>
          <pc:docMk/>
          <pc:sldMk cId="910476167" sldId="256"/>
        </pc:sldMkLst>
      </pc:sldChg>
      <pc:sldChg chg="modTransition">
        <pc:chgData name="Roni Prasetyo" userId="7be254d9-e489-40d9-a2e2-65ab1836d14e" providerId="ADAL" clId="{517B0371-03BD-41F7-B664-6C028C9BA87A}" dt="2023-09-10T11:14:52.537" v="3"/>
        <pc:sldMkLst>
          <pc:docMk/>
          <pc:sldMk cId="3298288032" sldId="257"/>
        </pc:sldMkLst>
      </pc:sldChg>
      <pc:sldChg chg="modTransition">
        <pc:chgData name="Roni Prasetyo" userId="7be254d9-e489-40d9-a2e2-65ab1836d14e" providerId="ADAL" clId="{517B0371-03BD-41F7-B664-6C028C9BA87A}" dt="2023-09-10T11:14:52.537" v="3"/>
        <pc:sldMkLst>
          <pc:docMk/>
          <pc:sldMk cId="304352155" sldId="258"/>
        </pc:sldMkLst>
      </pc:sldChg>
      <pc:sldChg chg="modTransition">
        <pc:chgData name="Roni Prasetyo" userId="7be254d9-e489-40d9-a2e2-65ab1836d14e" providerId="ADAL" clId="{517B0371-03BD-41F7-B664-6C028C9BA87A}" dt="2023-09-10T11:14:52.537" v="3"/>
        <pc:sldMkLst>
          <pc:docMk/>
          <pc:sldMk cId="1972995804" sldId="340"/>
        </pc:sldMkLst>
      </pc:sldChg>
      <pc:sldChg chg="modTransition">
        <pc:chgData name="Roni Prasetyo" userId="7be254d9-e489-40d9-a2e2-65ab1836d14e" providerId="ADAL" clId="{517B0371-03BD-41F7-B664-6C028C9BA87A}" dt="2023-09-10T11:14:52.537" v="3"/>
        <pc:sldMkLst>
          <pc:docMk/>
          <pc:sldMk cId="3144241895" sldId="341"/>
        </pc:sldMkLst>
      </pc:sldChg>
      <pc:sldChg chg="modTransition">
        <pc:chgData name="Roni Prasetyo" userId="7be254d9-e489-40d9-a2e2-65ab1836d14e" providerId="ADAL" clId="{517B0371-03BD-41F7-B664-6C028C9BA87A}" dt="2023-09-10T11:14:52.537" v="3"/>
        <pc:sldMkLst>
          <pc:docMk/>
          <pc:sldMk cId="1458143335" sldId="342"/>
        </pc:sldMkLst>
      </pc:sldChg>
      <pc:sldChg chg="modTransition">
        <pc:chgData name="Roni Prasetyo" userId="7be254d9-e489-40d9-a2e2-65ab1836d14e" providerId="ADAL" clId="{517B0371-03BD-41F7-B664-6C028C9BA87A}" dt="2023-09-10T11:14:52.537" v="3"/>
        <pc:sldMkLst>
          <pc:docMk/>
          <pc:sldMk cId="1359120342" sldId="343"/>
        </pc:sldMkLst>
      </pc:sldChg>
      <pc:sldChg chg="modTransition">
        <pc:chgData name="Roni Prasetyo" userId="7be254d9-e489-40d9-a2e2-65ab1836d14e" providerId="ADAL" clId="{517B0371-03BD-41F7-B664-6C028C9BA87A}" dt="2023-09-10T11:14:52.537" v="3"/>
        <pc:sldMkLst>
          <pc:docMk/>
          <pc:sldMk cId="1267287473" sldId="344"/>
        </pc:sldMkLst>
      </pc:sldChg>
      <pc:sldChg chg="modTransition">
        <pc:chgData name="Roni Prasetyo" userId="7be254d9-e489-40d9-a2e2-65ab1836d14e" providerId="ADAL" clId="{517B0371-03BD-41F7-B664-6C028C9BA87A}" dt="2023-09-10T11:14:52.537" v="3"/>
        <pc:sldMkLst>
          <pc:docMk/>
          <pc:sldMk cId="1185888841" sldId="345"/>
        </pc:sldMkLst>
      </pc:sldChg>
      <pc:sldChg chg="modTransition">
        <pc:chgData name="Roni Prasetyo" userId="7be254d9-e489-40d9-a2e2-65ab1836d14e" providerId="ADAL" clId="{517B0371-03BD-41F7-B664-6C028C9BA87A}" dt="2023-09-10T11:14:52.537" v="3"/>
        <pc:sldMkLst>
          <pc:docMk/>
          <pc:sldMk cId="3337757590" sldId="346"/>
        </pc:sldMkLst>
      </pc:sldChg>
      <pc:sldChg chg="modTransition">
        <pc:chgData name="Roni Prasetyo" userId="7be254d9-e489-40d9-a2e2-65ab1836d14e" providerId="ADAL" clId="{517B0371-03BD-41F7-B664-6C028C9BA87A}" dt="2023-09-10T11:14:52.537" v="3"/>
        <pc:sldMkLst>
          <pc:docMk/>
          <pc:sldMk cId="1624666660" sldId="347"/>
        </pc:sldMkLst>
      </pc:sldChg>
      <pc:sldChg chg="modTransition">
        <pc:chgData name="Roni Prasetyo" userId="7be254d9-e489-40d9-a2e2-65ab1836d14e" providerId="ADAL" clId="{517B0371-03BD-41F7-B664-6C028C9BA87A}" dt="2023-09-10T11:14:52.537" v="3"/>
        <pc:sldMkLst>
          <pc:docMk/>
          <pc:sldMk cId="2587236575" sldId="348"/>
        </pc:sldMkLst>
      </pc:sldChg>
      <pc:sldChg chg="modTransition">
        <pc:chgData name="Roni Prasetyo" userId="7be254d9-e489-40d9-a2e2-65ab1836d14e" providerId="ADAL" clId="{517B0371-03BD-41F7-B664-6C028C9BA87A}" dt="2023-09-10T11:14:52.537" v="3"/>
        <pc:sldMkLst>
          <pc:docMk/>
          <pc:sldMk cId="2818696095" sldId="349"/>
        </pc:sldMkLst>
      </pc:sldChg>
      <pc:sldChg chg="modTransition">
        <pc:chgData name="Roni Prasetyo" userId="7be254d9-e489-40d9-a2e2-65ab1836d14e" providerId="ADAL" clId="{517B0371-03BD-41F7-B664-6C028C9BA87A}" dt="2023-09-10T11:14:52.537" v="3"/>
        <pc:sldMkLst>
          <pc:docMk/>
          <pc:sldMk cId="1644518805" sldId="350"/>
        </pc:sldMkLst>
      </pc:sldChg>
      <pc:sldChg chg="modTransition">
        <pc:chgData name="Roni Prasetyo" userId="7be254d9-e489-40d9-a2e2-65ab1836d14e" providerId="ADAL" clId="{517B0371-03BD-41F7-B664-6C028C9BA87A}" dt="2023-09-10T11:14:52.537" v="3"/>
        <pc:sldMkLst>
          <pc:docMk/>
          <pc:sldMk cId="2561196595" sldId="351"/>
        </pc:sldMkLst>
      </pc:sldChg>
      <pc:sldChg chg="modTransition">
        <pc:chgData name="Roni Prasetyo" userId="7be254d9-e489-40d9-a2e2-65ab1836d14e" providerId="ADAL" clId="{517B0371-03BD-41F7-B664-6C028C9BA87A}" dt="2023-09-10T11:14:52.537" v="3"/>
        <pc:sldMkLst>
          <pc:docMk/>
          <pc:sldMk cId="3540668078" sldId="352"/>
        </pc:sldMkLst>
      </pc:sldChg>
      <pc:sldChg chg="del modTransition">
        <pc:chgData name="Roni Prasetyo" userId="7be254d9-e489-40d9-a2e2-65ab1836d14e" providerId="ADAL" clId="{517B0371-03BD-41F7-B664-6C028C9BA87A}" dt="2023-09-10T11:15:35.164" v="4" actId="47"/>
        <pc:sldMkLst>
          <pc:docMk/>
          <pc:sldMk cId="200161885" sldId="353"/>
        </pc:sldMkLst>
      </pc:sldChg>
      <pc:sldChg chg="modTransition">
        <pc:chgData name="Roni Prasetyo" userId="7be254d9-e489-40d9-a2e2-65ab1836d14e" providerId="ADAL" clId="{517B0371-03BD-41F7-B664-6C028C9BA87A}" dt="2023-09-10T11:14:52.537" v="3"/>
        <pc:sldMkLst>
          <pc:docMk/>
          <pc:sldMk cId="843494677" sldId="354"/>
        </pc:sldMkLst>
      </pc:sldChg>
      <pc:sldChg chg="modTransition">
        <pc:chgData name="Roni Prasetyo" userId="7be254d9-e489-40d9-a2e2-65ab1836d14e" providerId="ADAL" clId="{517B0371-03BD-41F7-B664-6C028C9BA87A}" dt="2023-09-10T11:14:52.537" v="3"/>
        <pc:sldMkLst>
          <pc:docMk/>
          <pc:sldMk cId="2110671573" sldId="355"/>
        </pc:sldMkLst>
      </pc:sldChg>
      <pc:sldChg chg="modTransition">
        <pc:chgData name="Roni Prasetyo" userId="7be254d9-e489-40d9-a2e2-65ab1836d14e" providerId="ADAL" clId="{517B0371-03BD-41F7-B664-6C028C9BA87A}" dt="2023-09-10T11:14:52.537" v="3"/>
        <pc:sldMkLst>
          <pc:docMk/>
          <pc:sldMk cId="2618599708" sldId="356"/>
        </pc:sldMkLst>
      </pc:sldChg>
      <pc:sldChg chg="modTransition">
        <pc:chgData name="Roni Prasetyo" userId="7be254d9-e489-40d9-a2e2-65ab1836d14e" providerId="ADAL" clId="{517B0371-03BD-41F7-B664-6C028C9BA87A}" dt="2023-09-10T11:14:52.537" v="3"/>
        <pc:sldMkLst>
          <pc:docMk/>
          <pc:sldMk cId="2734376147" sldId="357"/>
        </pc:sldMkLst>
      </pc:sldChg>
      <pc:sldChg chg="modTransition">
        <pc:chgData name="Roni Prasetyo" userId="7be254d9-e489-40d9-a2e2-65ab1836d14e" providerId="ADAL" clId="{517B0371-03BD-41F7-B664-6C028C9BA87A}" dt="2023-09-10T11:14:52.537" v="3"/>
        <pc:sldMkLst>
          <pc:docMk/>
          <pc:sldMk cId="3469790011" sldId="358"/>
        </pc:sldMkLst>
      </pc:sldChg>
      <pc:sldChg chg="modTransition">
        <pc:chgData name="Roni Prasetyo" userId="7be254d9-e489-40d9-a2e2-65ab1836d14e" providerId="ADAL" clId="{517B0371-03BD-41F7-B664-6C028C9BA87A}" dt="2023-09-10T11:14:52.537" v="3"/>
        <pc:sldMkLst>
          <pc:docMk/>
          <pc:sldMk cId="3468331620" sldId="359"/>
        </pc:sldMkLst>
      </pc:sldChg>
      <pc:sldChg chg="modTransition">
        <pc:chgData name="Roni Prasetyo" userId="7be254d9-e489-40d9-a2e2-65ab1836d14e" providerId="ADAL" clId="{517B0371-03BD-41F7-B664-6C028C9BA87A}" dt="2023-09-10T11:14:52.537" v="3"/>
        <pc:sldMkLst>
          <pc:docMk/>
          <pc:sldMk cId="3969041830" sldId="360"/>
        </pc:sldMkLst>
      </pc:sldChg>
      <pc:sldChg chg="modTransition">
        <pc:chgData name="Roni Prasetyo" userId="7be254d9-e489-40d9-a2e2-65ab1836d14e" providerId="ADAL" clId="{517B0371-03BD-41F7-B664-6C028C9BA87A}" dt="2023-09-10T11:14:52.537" v="3"/>
        <pc:sldMkLst>
          <pc:docMk/>
          <pc:sldMk cId="2418604657" sldId="361"/>
        </pc:sldMkLst>
      </pc:sldChg>
      <pc:sldChg chg="modTransition">
        <pc:chgData name="Roni Prasetyo" userId="7be254d9-e489-40d9-a2e2-65ab1836d14e" providerId="ADAL" clId="{517B0371-03BD-41F7-B664-6C028C9BA87A}" dt="2023-09-10T11:14:52.537" v="3"/>
        <pc:sldMkLst>
          <pc:docMk/>
          <pc:sldMk cId="2273142700" sldId="362"/>
        </pc:sldMkLst>
      </pc:sldChg>
      <pc:sldChg chg="modTransition">
        <pc:chgData name="Roni Prasetyo" userId="7be254d9-e489-40d9-a2e2-65ab1836d14e" providerId="ADAL" clId="{517B0371-03BD-41F7-B664-6C028C9BA87A}" dt="2023-09-10T11:14:52.537" v="3"/>
        <pc:sldMkLst>
          <pc:docMk/>
          <pc:sldMk cId="2060358352" sldId="363"/>
        </pc:sldMkLst>
      </pc:sldChg>
      <pc:sldChg chg="modTransition">
        <pc:chgData name="Roni Prasetyo" userId="7be254d9-e489-40d9-a2e2-65ab1836d14e" providerId="ADAL" clId="{517B0371-03BD-41F7-B664-6C028C9BA87A}" dt="2023-09-10T11:14:52.537" v="3"/>
        <pc:sldMkLst>
          <pc:docMk/>
          <pc:sldMk cId="1654102540" sldId="364"/>
        </pc:sldMkLst>
      </pc:sldChg>
      <pc:sldChg chg="modTransition">
        <pc:chgData name="Roni Prasetyo" userId="7be254d9-e489-40d9-a2e2-65ab1836d14e" providerId="ADAL" clId="{517B0371-03BD-41F7-B664-6C028C9BA87A}" dt="2023-09-10T11:14:52.537" v="3"/>
        <pc:sldMkLst>
          <pc:docMk/>
          <pc:sldMk cId="475460424" sldId="365"/>
        </pc:sldMkLst>
      </pc:sldChg>
      <pc:sldChg chg="modTransition">
        <pc:chgData name="Roni Prasetyo" userId="7be254d9-e489-40d9-a2e2-65ab1836d14e" providerId="ADAL" clId="{517B0371-03BD-41F7-B664-6C028C9BA87A}" dt="2023-09-10T11:14:52.537" v="3"/>
        <pc:sldMkLst>
          <pc:docMk/>
          <pc:sldMk cId="3235274338" sldId="366"/>
        </pc:sldMkLst>
      </pc:sldChg>
      <pc:sldChg chg="modTransition">
        <pc:chgData name="Roni Prasetyo" userId="7be254d9-e489-40d9-a2e2-65ab1836d14e" providerId="ADAL" clId="{517B0371-03BD-41F7-B664-6C028C9BA87A}" dt="2023-09-10T11:14:52.537" v="3"/>
        <pc:sldMkLst>
          <pc:docMk/>
          <pc:sldMk cId="2509726799" sldId="367"/>
        </pc:sldMkLst>
      </pc:sldChg>
      <pc:sldChg chg="modTransition">
        <pc:chgData name="Roni Prasetyo" userId="7be254d9-e489-40d9-a2e2-65ab1836d14e" providerId="ADAL" clId="{517B0371-03BD-41F7-B664-6C028C9BA87A}" dt="2023-09-10T11:14:52.537" v="3"/>
        <pc:sldMkLst>
          <pc:docMk/>
          <pc:sldMk cId="1862936238" sldId="368"/>
        </pc:sldMkLst>
      </pc:sldChg>
      <pc:sldChg chg="modTransition">
        <pc:chgData name="Roni Prasetyo" userId="7be254d9-e489-40d9-a2e2-65ab1836d14e" providerId="ADAL" clId="{517B0371-03BD-41F7-B664-6C028C9BA87A}" dt="2023-09-10T11:14:52.537" v="3"/>
        <pc:sldMkLst>
          <pc:docMk/>
          <pc:sldMk cId="1439950124" sldId="369"/>
        </pc:sldMkLst>
      </pc:sldChg>
      <pc:sldChg chg="modTransition">
        <pc:chgData name="Roni Prasetyo" userId="7be254d9-e489-40d9-a2e2-65ab1836d14e" providerId="ADAL" clId="{517B0371-03BD-41F7-B664-6C028C9BA87A}" dt="2023-09-10T11:14:52.537" v="3"/>
        <pc:sldMkLst>
          <pc:docMk/>
          <pc:sldMk cId="755538537" sldId="370"/>
        </pc:sldMkLst>
      </pc:sldChg>
      <pc:sldChg chg="modTransition">
        <pc:chgData name="Roni Prasetyo" userId="7be254d9-e489-40d9-a2e2-65ab1836d14e" providerId="ADAL" clId="{517B0371-03BD-41F7-B664-6C028C9BA87A}" dt="2023-09-10T11:14:52.537" v="3"/>
        <pc:sldMkLst>
          <pc:docMk/>
          <pc:sldMk cId="2150916461" sldId="371"/>
        </pc:sldMkLst>
      </pc:sldChg>
      <pc:sldChg chg="modTransition">
        <pc:chgData name="Roni Prasetyo" userId="7be254d9-e489-40d9-a2e2-65ab1836d14e" providerId="ADAL" clId="{517B0371-03BD-41F7-B664-6C028C9BA87A}" dt="2023-09-10T11:14:52.537" v="3"/>
        <pc:sldMkLst>
          <pc:docMk/>
          <pc:sldMk cId="1895421774" sldId="372"/>
        </pc:sldMkLst>
      </pc:sldChg>
      <pc:sldChg chg="modTransition">
        <pc:chgData name="Roni Prasetyo" userId="7be254d9-e489-40d9-a2e2-65ab1836d14e" providerId="ADAL" clId="{517B0371-03BD-41F7-B664-6C028C9BA87A}" dt="2023-09-10T11:14:52.537" v="3"/>
        <pc:sldMkLst>
          <pc:docMk/>
          <pc:sldMk cId="3453369315" sldId="373"/>
        </pc:sldMkLst>
      </pc:sldChg>
      <pc:sldChg chg="modTransition">
        <pc:chgData name="Roni Prasetyo" userId="7be254d9-e489-40d9-a2e2-65ab1836d14e" providerId="ADAL" clId="{517B0371-03BD-41F7-B664-6C028C9BA87A}" dt="2023-09-10T11:14:52.537" v="3"/>
        <pc:sldMkLst>
          <pc:docMk/>
          <pc:sldMk cId="1626535609" sldId="374"/>
        </pc:sldMkLst>
      </pc:sldChg>
      <pc:sldChg chg="modTransition">
        <pc:chgData name="Roni Prasetyo" userId="7be254d9-e489-40d9-a2e2-65ab1836d14e" providerId="ADAL" clId="{517B0371-03BD-41F7-B664-6C028C9BA87A}" dt="2023-09-10T11:14:52.537" v="3"/>
        <pc:sldMkLst>
          <pc:docMk/>
          <pc:sldMk cId="3907474362" sldId="375"/>
        </pc:sldMkLst>
      </pc:sldChg>
      <pc:sldChg chg="modTransition">
        <pc:chgData name="Roni Prasetyo" userId="7be254d9-e489-40d9-a2e2-65ab1836d14e" providerId="ADAL" clId="{517B0371-03BD-41F7-B664-6C028C9BA87A}" dt="2023-09-10T11:14:52.537" v="3"/>
        <pc:sldMkLst>
          <pc:docMk/>
          <pc:sldMk cId="3477804179" sldId="376"/>
        </pc:sldMkLst>
      </pc:sldChg>
      <pc:sldChg chg="modTransition">
        <pc:chgData name="Roni Prasetyo" userId="7be254d9-e489-40d9-a2e2-65ab1836d14e" providerId="ADAL" clId="{517B0371-03BD-41F7-B664-6C028C9BA87A}" dt="2023-09-10T11:14:52.537" v="3"/>
        <pc:sldMkLst>
          <pc:docMk/>
          <pc:sldMk cId="1280248650" sldId="377"/>
        </pc:sldMkLst>
      </pc:sldChg>
      <pc:sldChg chg="modTransition">
        <pc:chgData name="Roni Prasetyo" userId="7be254d9-e489-40d9-a2e2-65ab1836d14e" providerId="ADAL" clId="{517B0371-03BD-41F7-B664-6C028C9BA87A}" dt="2023-09-10T11:14:52.537" v="3"/>
        <pc:sldMkLst>
          <pc:docMk/>
          <pc:sldMk cId="3996001116" sldId="378"/>
        </pc:sldMkLst>
      </pc:sldChg>
      <pc:sldChg chg="modTransition">
        <pc:chgData name="Roni Prasetyo" userId="7be254d9-e489-40d9-a2e2-65ab1836d14e" providerId="ADAL" clId="{517B0371-03BD-41F7-B664-6C028C9BA87A}" dt="2023-09-10T11:14:52.537" v="3"/>
        <pc:sldMkLst>
          <pc:docMk/>
          <pc:sldMk cId="3699783600" sldId="379"/>
        </pc:sldMkLst>
      </pc:sldChg>
      <pc:sldChg chg="modTransition">
        <pc:chgData name="Roni Prasetyo" userId="7be254d9-e489-40d9-a2e2-65ab1836d14e" providerId="ADAL" clId="{517B0371-03BD-41F7-B664-6C028C9BA87A}" dt="2023-09-10T11:14:52.537" v="3"/>
        <pc:sldMkLst>
          <pc:docMk/>
          <pc:sldMk cId="3280469666" sldId="380"/>
        </pc:sldMkLst>
      </pc:sldChg>
      <pc:sldChg chg="modTransition">
        <pc:chgData name="Roni Prasetyo" userId="7be254d9-e489-40d9-a2e2-65ab1836d14e" providerId="ADAL" clId="{517B0371-03BD-41F7-B664-6C028C9BA87A}" dt="2023-09-10T11:14:52.537" v="3"/>
        <pc:sldMkLst>
          <pc:docMk/>
          <pc:sldMk cId="3806920743" sldId="381"/>
        </pc:sldMkLst>
      </pc:sldChg>
      <pc:sldChg chg="modTransition">
        <pc:chgData name="Roni Prasetyo" userId="7be254d9-e489-40d9-a2e2-65ab1836d14e" providerId="ADAL" clId="{517B0371-03BD-41F7-B664-6C028C9BA87A}" dt="2023-09-10T11:14:52.537" v="3"/>
        <pc:sldMkLst>
          <pc:docMk/>
          <pc:sldMk cId="1947159369" sldId="382"/>
        </pc:sldMkLst>
      </pc:sldChg>
      <pc:sldChg chg="modTransition">
        <pc:chgData name="Roni Prasetyo" userId="7be254d9-e489-40d9-a2e2-65ab1836d14e" providerId="ADAL" clId="{517B0371-03BD-41F7-B664-6C028C9BA87A}" dt="2023-09-10T11:14:52.537" v="3"/>
        <pc:sldMkLst>
          <pc:docMk/>
          <pc:sldMk cId="2021268303" sldId="383"/>
        </pc:sldMkLst>
      </pc:sldChg>
      <pc:sldChg chg="modTransition">
        <pc:chgData name="Roni Prasetyo" userId="7be254d9-e489-40d9-a2e2-65ab1836d14e" providerId="ADAL" clId="{517B0371-03BD-41F7-B664-6C028C9BA87A}" dt="2023-09-10T11:14:52.537" v="3"/>
        <pc:sldMkLst>
          <pc:docMk/>
          <pc:sldMk cId="1501916193" sldId="384"/>
        </pc:sldMkLst>
      </pc:sldChg>
      <pc:sldChg chg="modTransition">
        <pc:chgData name="Roni Prasetyo" userId="7be254d9-e489-40d9-a2e2-65ab1836d14e" providerId="ADAL" clId="{517B0371-03BD-41F7-B664-6C028C9BA87A}" dt="2023-09-10T11:14:52.537" v="3"/>
        <pc:sldMkLst>
          <pc:docMk/>
          <pc:sldMk cId="1197981772" sldId="385"/>
        </pc:sldMkLst>
      </pc:sldChg>
      <pc:sldMasterChg chg="modTransition modSldLayout">
        <pc:chgData name="Roni Prasetyo" userId="7be254d9-e489-40d9-a2e2-65ab1836d14e" providerId="ADAL" clId="{517B0371-03BD-41F7-B664-6C028C9BA87A}" dt="2023-09-10T11:14:52.537" v="3"/>
        <pc:sldMasterMkLst>
          <pc:docMk/>
          <pc:sldMasterMk cId="730309210" sldId="2147483648"/>
        </pc:sldMasterMkLst>
        <pc:sldLayoutChg chg="modTransition">
          <pc:chgData name="Roni Prasetyo" userId="7be254d9-e489-40d9-a2e2-65ab1836d14e" providerId="ADAL" clId="{517B0371-03BD-41F7-B664-6C028C9BA87A}" dt="2023-09-10T11:14:52.537" v="3"/>
          <pc:sldLayoutMkLst>
            <pc:docMk/>
            <pc:sldMasterMk cId="730309210" sldId="2147483648"/>
            <pc:sldLayoutMk cId="2575137178" sldId="2147483649"/>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2897161530" sldId="2147483650"/>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3579352203" sldId="2147483651"/>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2533832755" sldId="2147483652"/>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522806675" sldId="2147483653"/>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3807880058" sldId="2147483654"/>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1994059383" sldId="2147483655"/>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2215405483" sldId="2147483656"/>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154290985" sldId="2147483657"/>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3214197198" sldId="2147483658"/>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4281424271" sldId="2147483659"/>
          </pc:sldLayoutMkLst>
        </pc:sldLayoutChg>
        <pc:sldLayoutChg chg="modTransition">
          <pc:chgData name="Roni Prasetyo" userId="7be254d9-e489-40d9-a2e2-65ab1836d14e" providerId="ADAL" clId="{517B0371-03BD-41F7-B664-6C028C9BA87A}" dt="2023-09-10T11:14:52.537" v="3"/>
          <pc:sldLayoutMkLst>
            <pc:docMk/>
            <pc:sldMasterMk cId="730309210" sldId="2147483648"/>
            <pc:sldLayoutMk cId="596336350" sldId="2147483660"/>
          </pc:sldLayoutMkLst>
        </pc:sldLayoutChg>
      </pc:sldMasterChg>
    </pc:docChg>
  </pc:docChgLst>
  <pc:docChgLst>
    <pc:chgData name="Roni Prasetyo" userId="7be254d9-e489-40d9-a2e2-65ab1836d14e" providerId="ADAL" clId="{5DF49587-4C54-4D88-909E-D2E17472BAEB}"/>
    <pc:docChg chg="undo custSel addSld delSld modSld sldOrd">
      <pc:chgData name="Roni Prasetyo" userId="7be254d9-e489-40d9-a2e2-65ab1836d14e" providerId="ADAL" clId="{5DF49587-4C54-4D88-909E-D2E17472BAEB}" dt="2023-09-09T04:58:40.149" v="2329"/>
      <pc:docMkLst>
        <pc:docMk/>
      </pc:docMkLst>
      <pc:sldChg chg="modSp mod">
        <pc:chgData name="Roni Prasetyo" userId="7be254d9-e489-40d9-a2e2-65ab1836d14e" providerId="ADAL" clId="{5DF49587-4C54-4D88-909E-D2E17472BAEB}" dt="2023-09-09T04:40:45.634" v="2189" actId="20577"/>
        <pc:sldMkLst>
          <pc:docMk/>
          <pc:sldMk cId="3298288032" sldId="257"/>
        </pc:sldMkLst>
        <pc:spChg chg="mod">
          <ac:chgData name="Roni Prasetyo" userId="7be254d9-e489-40d9-a2e2-65ab1836d14e" providerId="ADAL" clId="{5DF49587-4C54-4D88-909E-D2E17472BAEB}" dt="2023-09-09T04:40:45.634" v="2189" actId="20577"/>
          <ac:spMkLst>
            <pc:docMk/>
            <pc:sldMk cId="3298288032" sldId="257"/>
            <ac:spMk id="3" creationId="{00000000-0000-0000-0000-000000000000}"/>
          </ac:spMkLst>
        </pc:spChg>
      </pc:sldChg>
      <pc:sldChg chg="modSp mod">
        <pc:chgData name="Roni Prasetyo" userId="7be254d9-e489-40d9-a2e2-65ab1836d14e" providerId="ADAL" clId="{5DF49587-4C54-4D88-909E-D2E17472BAEB}" dt="2023-08-29T00:51:01.277" v="29" actId="403"/>
        <pc:sldMkLst>
          <pc:docMk/>
          <pc:sldMk cId="304352155" sldId="258"/>
        </pc:sldMkLst>
        <pc:spChg chg="mod">
          <ac:chgData name="Roni Prasetyo" userId="7be254d9-e489-40d9-a2e2-65ab1836d14e" providerId="ADAL" clId="{5DF49587-4C54-4D88-909E-D2E17472BAEB}" dt="2023-08-29T00:51:01.277" v="29" actId="403"/>
          <ac:spMkLst>
            <pc:docMk/>
            <pc:sldMk cId="304352155" sldId="258"/>
            <ac:spMk id="3" creationId="{00000000-0000-0000-0000-000000000000}"/>
          </ac:spMkLst>
        </pc:spChg>
      </pc:sldChg>
      <pc:sldChg chg="del">
        <pc:chgData name="Roni Prasetyo" userId="7be254d9-e489-40d9-a2e2-65ab1836d14e" providerId="ADAL" clId="{5DF49587-4C54-4D88-909E-D2E17472BAEB}" dt="2023-08-29T00:51:36.810" v="56" actId="47"/>
        <pc:sldMkLst>
          <pc:docMk/>
          <pc:sldMk cId="1343932610" sldId="259"/>
        </pc:sldMkLst>
      </pc:sldChg>
      <pc:sldChg chg="del">
        <pc:chgData name="Roni Prasetyo" userId="7be254d9-e489-40d9-a2e2-65ab1836d14e" providerId="ADAL" clId="{5DF49587-4C54-4D88-909E-D2E17472BAEB}" dt="2023-08-29T00:51:37.573" v="57" actId="47"/>
        <pc:sldMkLst>
          <pc:docMk/>
          <pc:sldMk cId="3957346002" sldId="261"/>
        </pc:sldMkLst>
      </pc:sldChg>
      <pc:sldChg chg="del">
        <pc:chgData name="Roni Prasetyo" userId="7be254d9-e489-40d9-a2e2-65ab1836d14e" providerId="ADAL" clId="{5DF49587-4C54-4D88-909E-D2E17472BAEB}" dt="2023-08-29T00:51:38.387" v="58" actId="47"/>
        <pc:sldMkLst>
          <pc:docMk/>
          <pc:sldMk cId="2771754352" sldId="262"/>
        </pc:sldMkLst>
      </pc:sldChg>
      <pc:sldChg chg="del">
        <pc:chgData name="Roni Prasetyo" userId="7be254d9-e489-40d9-a2e2-65ab1836d14e" providerId="ADAL" clId="{5DF49587-4C54-4D88-909E-D2E17472BAEB}" dt="2023-08-29T00:51:38.934" v="59" actId="47"/>
        <pc:sldMkLst>
          <pc:docMk/>
          <pc:sldMk cId="3932062139" sldId="263"/>
        </pc:sldMkLst>
      </pc:sldChg>
      <pc:sldChg chg="del">
        <pc:chgData name="Roni Prasetyo" userId="7be254d9-e489-40d9-a2e2-65ab1836d14e" providerId="ADAL" clId="{5DF49587-4C54-4D88-909E-D2E17472BAEB}" dt="2023-08-29T00:51:39.486" v="60" actId="47"/>
        <pc:sldMkLst>
          <pc:docMk/>
          <pc:sldMk cId="2355321818" sldId="264"/>
        </pc:sldMkLst>
      </pc:sldChg>
      <pc:sldChg chg="del">
        <pc:chgData name="Roni Prasetyo" userId="7be254d9-e489-40d9-a2e2-65ab1836d14e" providerId="ADAL" clId="{5DF49587-4C54-4D88-909E-D2E17472BAEB}" dt="2023-08-29T00:51:40.046" v="61" actId="47"/>
        <pc:sldMkLst>
          <pc:docMk/>
          <pc:sldMk cId="1647784069" sldId="265"/>
        </pc:sldMkLst>
      </pc:sldChg>
      <pc:sldChg chg="del">
        <pc:chgData name="Roni Prasetyo" userId="7be254d9-e489-40d9-a2e2-65ab1836d14e" providerId="ADAL" clId="{5DF49587-4C54-4D88-909E-D2E17472BAEB}" dt="2023-08-29T00:51:40.579" v="62" actId="47"/>
        <pc:sldMkLst>
          <pc:docMk/>
          <pc:sldMk cId="2833112954" sldId="267"/>
        </pc:sldMkLst>
      </pc:sldChg>
      <pc:sldChg chg="del">
        <pc:chgData name="Roni Prasetyo" userId="7be254d9-e489-40d9-a2e2-65ab1836d14e" providerId="ADAL" clId="{5DF49587-4C54-4D88-909E-D2E17472BAEB}" dt="2023-08-29T00:51:41.227" v="63" actId="47"/>
        <pc:sldMkLst>
          <pc:docMk/>
          <pc:sldMk cId="250887417" sldId="269"/>
        </pc:sldMkLst>
      </pc:sldChg>
      <pc:sldChg chg="del">
        <pc:chgData name="Roni Prasetyo" userId="7be254d9-e489-40d9-a2e2-65ab1836d14e" providerId="ADAL" clId="{5DF49587-4C54-4D88-909E-D2E17472BAEB}" dt="2023-08-29T00:51:41.974" v="64" actId="47"/>
        <pc:sldMkLst>
          <pc:docMk/>
          <pc:sldMk cId="1697033009" sldId="270"/>
        </pc:sldMkLst>
      </pc:sldChg>
      <pc:sldChg chg="del">
        <pc:chgData name="Roni Prasetyo" userId="7be254d9-e489-40d9-a2e2-65ab1836d14e" providerId="ADAL" clId="{5DF49587-4C54-4D88-909E-D2E17472BAEB}" dt="2023-08-29T00:51:42.590" v="65" actId="47"/>
        <pc:sldMkLst>
          <pc:docMk/>
          <pc:sldMk cId="3665622014" sldId="272"/>
        </pc:sldMkLst>
      </pc:sldChg>
      <pc:sldChg chg="del">
        <pc:chgData name="Roni Prasetyo" userId="7be254d9-e489-40d9-a2e2-65ab1836d14e" providerId="ADAL" clId="{5DF49587-4C54-4D88-909E-D2E17472BAEB}" dt="2023-08-29T00:51:43.142" v="66" actId="47"/>
        <pc:sldMkLst>
          <pc:docMk/>
          <pc:sldMk cId="3113779350" sldId="273"/>
        </pc:sldMkLst>
      </pc:sldChg>
      <pc:sldChg chg="del">
        <pc:chgData name="Roni Prasetyo" userId="7be254d9-e489-40d9-a2e2-65ab1836d14e" providerId="ADAL" clId="{5DF49587-4C54-4D88-909E-D2E17472BAEB}" dt="2023-08-29T00:51:43.743" v="67" actId="47"/>
        <pc:sldMkLst>
          <pc:docMk/>
          <pc:sldMk cId="1542629545" sldId="274"/>
        </pc:sldMkLst>
      </pc:sldChg>
      <pc:sldChg chg="del">
        <pc:chgData name="Roni Prasetyo" userId="7be254d9-e489-40d9-a2e2-65ab1836d14e" providerId="ADAL" clId="{5DF49587-4C54-4D88-909E-D2E17472BAEB}" dt="2023-08-29T00:51:44.281" v="68" actId="47"/>
        <pc:sldMkLst>
          <pc:docMk/>
          <pc:sldMk cId="3377893591" sldId="275"/>
        </pc:sldMkLst>
      </pc:sldChg>
      <pc:sldChg chg="del">
        <pc:chgData name="Roni Prasetyo" userId="7be254d9-e489-40d9-a2e2-65ab1836d14e" providerId="ADAL" clId="{5DF49587-4C54-4D88-909E-D2E17472BAEB}" dt="2023-08-29T00:51:44.827" v="69" actId="47"/>
        <pc:sldMkLst>
          <pc:docMk/>
          <pc:sldMk cId="3647669683" sldId="276"/>
        </pc:sldMkLst>
      </pc:sldChg>
      <pc:sldChg chg="del">
        <pc:chgData name="Roni Prasetyo" userId="7be254d9-e489-40d9-a2e2-65ab1836d14e" providerId="ADAL" clId="{5DF49587-4C54-4D88-909E-D2E17472BAEB}" dt="2023-08-29T00:51:45.701" v="70" actId="47"/>
        <pc:sldMkLst>
          <pc:docMk/>
          <pc:sldMk cId="4086544157" sldId="277"/>
        </pc:sldMkLst>
      </pc:sldChg>
      <pc:sldChg chg="del">
        <pc:chgData name="Roni Prasetyo" userId="7be254d9-e489-40d9-a2e2-65ab1836d14e" providerId="ADAL" clId="{5DF49587-4C54-4D88-909E-D2E17472BAEB}" dt="2023-08-29T00:51:46.231" v="71" actId="47"/>
        <pc:sldMkLst>
          <pc:docMk/>
          <pc:sldMk cId="966157726" sldId="278"/>
        </pc:sldMkLst>
      </pc:sldChg>
      <pc:sldChg chg="del">
        <pc:chgData name="Roni Prasetyo" userId="7be254d9-e489-40d9-a2e2-65ab1836d14e" providerId="ADAL" clId="{5DF49587-4C54-4D88-909E-D2E17472BAEB}" dt="2023-08-29T00:51:46.687" v="72" actId="47"/>
        <pc:sldMkLst>
          <pc:docMk/>
          <pc:sldMk cId="2076068368" sldId="280"/>
        </pc:sldMkLst>
      </pc:sldChg>
      <pc:sldChg chg="del">
        <pc:chgData name="Roni Prasetyo" userId="7be254d9-e489-40d9-a2e2-65ab1836d14e" providerId="ADAL" clId="{5DF49587-4C54-4D88-909E-D2E17472BAEB}" dt="2023-08-29T00:51:47.066" v="73" actId="47"/>
        <pc:sldMkLst>
          <pc:docMk/>
          <pc:sldMk cId="1230303597" sldId="281"/>
        </pc:sldMkLst>
      </pc:sldChg>
      <pc:sldChg chg="del">
        <pc:chgData name="Roni Prasetyo" userId="7be254d9-e489-40d9-a2e2-65ab1836d14e" providerId="ADAL" clId="{5DF49587-4C54-4D88-909E-D2E17472BAEB}" dt="2023-08-29T00:51:47.364" v="74" actId="47"/>
        <pc:sldMkLst>
          <pc:docMk/>
          <pc:sldMk cId="218253273" sldId="282"/>
        </pc:sldMkLst>
      </pc:sldChg>
      <pc:sldChg chg="del">
        <pc:chgData name="Roni Prasetyo" userId="7be254d9-e489-40d9-a2e2-65ab1836d14e" providerId="ADAL" clId="{5DF49587-4C54-4D88-909E-D2E17472BAEB}" dt="2023-08-29T00:51:47.560" v="75" actId="47"/>
        <pc:sldMkLst>
          <pc:docMk/>
          <pc:sldMk cId="202063032" sldId="283"/>
        </pc:sldMkLst>
      </pc:sldChg>
      <pc:sldChg chg="del">
        <pc:chgData name="Roni Prasetyo" userId="7be254d9-e489-40d9-a2e2-65ab1836d14e" providerId="ADAL" clId="{5DF49587-4C54-4D88-909E-D2E17472BAEB}" dt="2023-08-29T00:51:47.765" v="76" actId="47"/>
        <pc:sldMkLst>
          <pc:docMk/>
          <pc:sldMk cId="4146470215" sldId="284"/>
        </pc:sldMkLst>
      </pc:sldChg>
      <pc:sldChg chg="del">
        <pc:chgData name="Roni Prasetyo" userId="7be254d9-e489-40d9-a2e2-65ab1836d14e" providerId="ADAL" clId="{5DF49587-4C54-4D88-909E-D2E17472BAEB}" dt="2023-08-29T00:51:48.112" v="77" actId="47"/>
        <pc:sldMkLst>
          <pc:docMk/>
          <pc:sldMk cId="4287741671" sldId="285"/>
        </pc:sldMkLst>
      </pc:sldChg>
      <pc:sldChg chg="del">
        <pc:chgData name="Roni Prasetyo" userId="7be254d9-e489-40d9-a2e2-65ab1836d14e" providerId="ADAL" clId="{5DF49587-4C54-4D88-909E-D2E17472BAEB}" dt="2023-08-29T00:51:48.284" v="78" actId="47"/>
        <pc:sldMkLst>
          <pc:docMk/>
          <pc:sldMk cId="1980998972" sldId="286"/>
        </pc:sldMkLst>
      </pc:sldChg>
      <pc:sldChg chg="del">
        <pc:chgData name="Roni Prasetyo" userId="7be254d9-e489-40d9-a2e2-65ab1836d14e" providerId="ADAL" clId="{5DF49587-4C54-4D88-909E-D2E17472BAEB}" dt="2023-08-29T00:51:48.451" v="79" actId="47"/>
        <pc:sldMkLst>
          <pc:docMk/>
          <pc:sldMk cId="1561544414" sldId="287"/>
        </pc:sldMkLst>
      </pc:sldChg>
      <pc:sldChg chg="del">
        <pc:chgData name="Roni Prasetyo" userId="7be254d9-e489-40d9-a2e2-65ab1836d14e" providerId="ADAL" clId="{5DF49587-4C54-4D88-909E-D2E17472BAEB}" dt="2023-08-29T00:51:48.605" v="80" actId="47"/>
        <pc:sldMkLst>
          <pc:docMk/>
          <pc:sldMk cId="1934633661" sldId="288"/>
        </pc:sldMkLst>
      </pc:sldChg>
      <pc:sldChg chg="addSp delSp modSp add del mod">
        <pc:chgData name="Roni Prasetyo" userId="7be254d9-e489-40d9-a2e2-65ab1836d14e" providerId="ADAL" clId="{5DF49587-4C54-4D88-909E-D2E17472BAEB}" dt="2023-08-29T01:44:29.898" v="104" actId="1076"/>
        <pc:sldMkLst>
          <pc:docMk/>
          <pc:sldMk cId="1574257306" sldId="289"/>
        </pc:sldMkLst>
        <pc:spChg chg="mod">
          <ac:chgData name="Roni Prasetyo" userId="7be254d9-e489-40d9-a2e2-65ab1836d14e" providerId="ADAL" clId="{5DF49587-4C54-4D88-909E-D2E17472BAEB}" dt="2023-08-29T00:51:21.577" v="44" actId="20577"/>
          <ac:spMkLst>
            <pc:docMk/>
            <pc:sldMk cId="1574257306" sldId="289"/>
            <ac:spMk id="2" creationId="{00000000-0000-0000-0000-000000000000}"/>
          </ac:spMkLst>
        </pc:spChg>
        <pc:spChg chg="del mod">
          <ac:chgData name="Roni Prasetyo" userId="7be254d9-e489-40d9-a2e2-65ab1836d14e" providerId="ADAL" clId="{5DF49587-4C54-4D88-909E-D2E17472BAEB}" dt="2023-08-29T01:44:06.233" v="100" actId="478"/>
          <ac:spMkLst>
            <pc:docMk/>
            <pc:sldMk cId="1574257306" sldId="289"/>
            <ac:spMk id="3" creationId="{00000000-0000-0000-0000-000000000000}"/>
          </ac:spMkLst>
        </pc:spChg>
        <pc:picChg chg="add mod">
          <ac:chgData name="Roni Prasetyo" userId="7be254d9-e489-40d9-a2e2-65ab1836d14e" providerId="ADAL" clId="{5DF49587-4C54-4D88-909E-D2E17472BAEB}" dt="2023-08-29T01:44:29.898" v="104" actId="1076"/>
          <ac:picMkLst>
            <pc:docMk/>
            <pc:sldMk cId="1574257306" sldId="289"/>
            <ac:picMk id="5" creationId="{E208F668-8D72-F77D-119F-1B64BFB65E46}"/>
          </ac:picMkLst>
        </pc:picChg>
      </pc:sldChg>
      <pc:sldChg chg="modSp add mod">
        <pc:chgData name="Roni Prasetyo" userId="7be254d9-e489-40d9-a2e2-65ab1836d14e" providerId="ADAL" clId="{5DF49587-4C54-4D88-909E-D2E17472BAEB}" dt="2023-08-29T06:16:39.297" v="215" actId="20577"/>
        <pc:sldMkLst>
          <pc:docMk/>
          <pc:sldMk cId="3501781935" sldId="290"/>
        </pc:sldMkLst>
        <pc:spChg chg="mod">
          <ac:chgData name="Roni Prasetyo" userId="7be254d9-e489-40d9-a2e2-65ab1836d14e" providerId="ADAL" clId="{5DF49587-4C54-4D88-909E-D2E17472BAEB}" dt="2023-08-29T02:04:30.026" v="199"/>
          <ac:spMkLst>
            <pc:docMk/>
            <pc:sldMk cId="3501781935" sldId="290"/>
            <ac:spMk id="2" creationId="{00000000-0000-0000-0000-000000000000}"/>
          </ac:spMkLst>
        </pc:spChg>
        <pc:spChg chg="mod">
          <ac:chgData name="Roni Prasetyo" userId="7be254d9-e489-40d9-a2e2-65ab1836d14e" providerId="ADAL" clId="{5DF49587-4C54-4D88-909E-D2E17472BAEB}" dt="2023-08-29T06:16:39.297" v="215" actId="20577"/>
          <ac:spMkLst>
            <pc:docMk/>
            <pc:sldMk cId="3501781935" sldId="290"/>
            <ac:spMk id="3" creationId="{00000000-0000-0000-0000-000000000000}"/>
          </ac:spMkLst>
        </pc:spChg>
      </pc:sldChg>
      <pc:sldChg chg="addSp delSp modSp add mod">
        <pc:chgData name="Roni Prasetyo" userId="7be254d9-e489-40d9-a2e2-65ab1836d14e" providerId="ADAL" clId="{5DF49587-4C54-4D88-909E-D2E17472BAEB}" dt="2023-09-03T03:09:22.780" v="452" actId="2710"/>
        <pc:sldMkLst>
          <pc:docMk/>
          <pc:sldMk cId="2624604153" sldId="291"/>
        </pc:sldMkLst>
        <pc:spChg chg="add mod">
          <ac:chgData name="Roni Prasetyo" userId="7be254d9-e489-40d9-a2e2-65ab1836d14e" providerId="ADAL" clId="{5DF49587-4C54-4D88-909E-D2E17472BAEB}" dt="2023-09-03T03:09:22.780" v="452" actId="2710"/>
          <ac:spMkLst>
            <pc:docMk/>
            <pc:sldMk cId="2624604153" sldId="291"/>
            <ac:spMk id="3" creationId="{18F9873E-6198-07B7-8072-A05F9AF25F51}"/>
          </ac:spMkLst>
        </pc:spChg>
        <pc:spChg chg="add del">
          <ac:chgData name="Roni Prasetyo" userId="7be254d9-e489-40d9-a2e2-65ab1836d14e" providerId="ADAL" clId="{5DF49587-4C54-4D88-909E-D2E17472BAEB}" dt="2023-08-29T01:47:02.311" v="115" actId="22"/>
          <ac:spMkLst>
            <pc:docMk/>
            <pc:sldMk cId="2624604153" sldId="291"/>
            <ac:spMk id="6" creationId="{C21263AE-32E1-ACB4-4592-1EFE863A3742}"/>
          </ac:spMkLst>
        </pc:spChg>
        <pc:picChg chg="del">
          <ac:chgData name="Roni Prasetyo" userId="7be254d9-e489-40d9-a2e2-65ab1836d14e" providerId="ADAL" clId="{5DF49587-4C54-4D88-909E-D2E17472BAEB}" dt="2023-08-29T01:45:21.879" v="111" actId="478"/>
          <ac:picMkLst>
            <pc:docMk/>
            <pc:sldMk cId="2624604153" sldId="291"/>
            <ac:picMk id="5" creationId="{E208F668-8D72-F77D-119F-1B64BFB65E46}"/>
          </ac:picMkLst>
        </pc:picChg>
        <pc:picChg chg="add mod">
          <ac:chgData name="Roni Prasetyo" userId="7be254d9-e489-40d9-a2e2-65ab1836d14e" providerId="ADAL" clId="{5DF49587-4C54-4D88-909E-D2E17472BAEB}" dt="2023-08-29T01:48:04.544" v="119" actId="1076"/>
          <ac:picMkLst>
            <pc:docMk/>
            <pc:sldMk cId="2624604153" sldId="291"/>
            <ac:picMk id="8" creationId="{39E065AC-333D-9F8D-F9EC-B7E36AF2DC6D}"/>
          </ac:picMkLst>
        </pc:picChg>
      </pc:sldChg>
      <pc:sldChg chg="addSp delSp modSp add mod">
        <pc:chgData name="Roni Prasetyo" userId="7be254d9-e489-40d9-a2e2-65ab1836d14e" providerId="ADAL" clId="{5DF49587-4C54-4D88-909E-D2E17472BAEB}" dt="2023-08-29T01:55:35.172" v="164" actId="14100"/>
        <pc:sldMkLst>
          <pc:docMk/>
          <pc:sldMk cId="3428591772" sldId="292"/>
        </pc:sldMkLst>
        <pc:spChg chg="mod">
          <ac:chgData name="Roni Prasetyo" userId="7be254d9-e489-40d9-a2e2-65ab1836d14e" providerId="ADAL" clId="{5DF49587-4C54-4D88-909E-D2E17472BAEB}" dt="2023-08-29T01:55:35.172" v="164" actId="14100"/>
          <ac:spMkLst>
            <pc:docMk/>
            <pc:sldMk cId="3428591772" sldId="292"/>
            <ac:spMk id="3" creationId="{18F9873E-6198-07B7-8072-A05F9AF25F51}"/>
          </ac:spMkLst>
        </pc:spChg>
        <pc:picChg chg="add mod">
          <ac:chgData name="Roni Prasetyo" userId="7be254d9-e489-40d9-a2e2-65ab1836d14e" providerId="ADAL" clId="{5DF49587-4C54-4D88-909E-D2E17472BAEB}" dt="2023-08-29T01:52:42.546" v="150" actId="1076"/>
          <ac:picMkLst>
            <pc:docMk/>
            <pc:sldMk cId="3428591772" sldId="292"/>
            <ac:picMk id="5" creationId="{E233764C-90A7-6CB0-A366-BB737E8C0132}"/>
          </ac:picMkLst>
        </pc:picChg>
        <pc:picChg chg="del">
          <ac:chgData name="Roni Prasetyo" userId="7be254d9-e489-40d9-a2e2-65ab1836d14e" providerId="ADAL" clId="{5DF49587-4C54-4D88-909E-D2E17472BAEB}" dt="2023-08-29T01:51:47.262" v="145" actId="478"/>
          <ac:picMkLst>
            <pc:docMk/>
            <pc:sldMk cId="3428591772" sldId="292"/>
            <ac:picMk id="8" creationId="{39E065AC-333D-9F8D-F9EC-B7E36AF2DC6D}"/>
          </ac:picMkLst>
        </pc:picChg>
      </pc:sldChg>
      <pc:sldChg chg="addSp delSp modSp add mod">
        <pc:chgData name="Roni Prasetyo" userId="7be254d9-e489-40d9-a2e2-65ab1836d14e" providerId="ADAL" clId="{5DF49587-4C54-4D88-909E-D2E17472BAEB}" dt="2023-08-29T02:00:23.374" v="192" actId="20577"/>
        <pc:sldMkLst>
          <pc:docMk/>
          <pc:sldMk cId="1448757410" sldId="293"/>
        </pc:sldMkLst>
        <pc:spChg chg="mod">
          <ac:chgData name="Roni Prasetyo" userId="7be254d9-e489-40d9-a2e2-65ab1836d14e" providerId="ADAL" clId="{5DF49587-4C54-4D88-909E-D2E17472BAEB}" dt="2023-08-29T02:00:23.374" v="192" actId="20577"/>
          <ac:spMkLst>
            <pc:docMk/>
            <pc:sldMk cId="1448757410" sldId="293"/>
            <ac:spMk id="3" creationId="{18F9873E-6198-07B7-8072-A05F9AF25F51}"/>
          </ac:spMkLst>
        </pc:spChg>
        <pc:picChg chg="del">
          <ac:chgData name="Roni Prasetyo" userId="7be254d9-e489-40d9-a2e2-65ab1836d14e" providerId="ADAL" clId="{5DF49587-4C54-4D88-909E-D2E17472BAEB}" dt="2023-08-29T01:55:43.614" v="166" actId="478"/>
          <ac:picMkLst>
            <pc:docMk/>
            <pc:sldMk cId="1448757410" sldId="293"/>
            <ac:picMk id="5" creationId="{E233764C-90A7-6CB0-A366-BB737E8C0132}"/>
          </ac:picMkLst>
        </pc:picChg>
        <pc:picChg chg="add mod">
          <ac:chgData name="Roni Prasetyo" userId="7be254d9-e489-40d9-a2e2-65ab1836d14e" providerId="ADAL" clId="{5DF49587-4C54-4D88-909E-D2E17472BAEB}" dt="2023-08-29T01:57:02.849" v="171" actId="1076"/>
          <ac:picMkLst>
            <pc:docMk/>
            <pc:sldMk cId="1448757410" sldId="293"/>
            <ac:picMk id="6" creationId="{E03D98FD-E8C0-22C9-0298-0679DDFE4968}"/>
          </ac:picMkLst>
        </pc:picChg>
      </pc:sldChg>
      <pc:sldChg chg="addSp modSp add mod">
        <pc:chgData name="Roni Prasetyo" userId="7be254d9-e489-40d9-a2e2-65ab1836d14e" providerId="ADAL" clId="{5DF49587-4C54-4D88-909E-D2E17472BAEB}" dt="2023-08-29T06:18:18.702" v="237" actId="1076"/>
        <pc:sldMkLst>
          <pc:docMk/>
          <pc:sldMk cId="564951998" sldId="294"/>
        </pc:sldMkLst>
        <pc:spChg chg="mod">
          <ac:chgData name="Roni Prasetyo" userId="7be254d9-e489-40d9-a2e2-65ab1836d14e" providerId="ADAL" clId="{5DF49587-4C54-4D88-909E-D2E17472BAEB}" dt="2023-08-29T06:17:15.924" v="227" actId="20577"/>
          <ac:spMkLst>
            <pc:docMk/>
            <pc:sldMk cId="564951998" sldId="294"/>
            <ac:spMk id="2" creationId="{00000000-0000-0000-0000-000000000000}"/>
          </ac:spMkLst>
        </pc:spChg>
        <pc:spChg chg="mod">
          <ac:chgData name="Roni Prasetyo" userId="7be254d9-e489-40d9-a2e2-65ab1836d14e" providerId="ADAL" clId="{5DF49587-4C54-4D88-909E-D2E17472BAEB}" dt="2023-08-29T06:17:46.015" v="233" actId="1076"/>
          <ac:spMkLst>
            <pc:docMk/>
            <pc:sldMk cId="564951998" sldId="294"/>
            <ac:spMk id="3" creationId="{00000000-0000-0000-0000-000000000000}"/>
          </ac:spMkLst>
        </pc:spChg>
        <pc:picChg chg="add mod">
          <ac:chgData name="Roni Prasetyo" userId="7be254d9-e489-40d9-a2e2-65ab1836d14e" providerId="ADAL" clId="{5DF49587-4C54-4D88-909E-D2E17472BAEB}" dt="2023-08-29T06:18:18.702" v="237" actId="1076"/>
          <ac:picMkLst>
            <pc:docMk/>
            <pc:sldMk cId="564951998" sldId="294"/>
            <ac:picMk id="4" creationId="{494AA699-77C9-C30F-C3E4-B8374777E10B}"/>
          </ac:picMkLst>
        </pc:picChg>
      </pc:sldChg>
      <pc:sldChg chg="modSp add mod">
        <pc:chgData name="Roni Prasetyo" userId="7be254d9-e489-40d9-a2e2-65ab1836d14e" providerId="ADAL" clId="{5DF49587-4C54-4D88-909E-D2E17472BAEB}" dt="2023-09-03T03:05:37.794" v="433" actId="123"/>
        <pc:sldMkLst>
          <pc:docMk/>
          <pc:sldMk cId="3664363563" sldId="295"/>
        </pc:sldMkLst>
        <pc:spChg chg="mod">
          <ac:chgData name="Roni Prasetyo" userId="7be254d9-e489-40d9-a2e2-65ab1836d14e" providerId="ADAL" clId="{5DF49587-4C54-4D88-909E-D2E17472BAEB}" dt="2023-09-03T02:53:48.360" v="337" actId="14100"/>
          <ac:spMkLst>
            <pc:docMk/>
            <pc:sldMk cId="3664363563" sldId="295"/>
            <ac:spMk id="2" creationId="{00000000-0000-0000-0000-000000000000}"/>
          </ac:spMkLst>
        </pc:spChg>
        <pc:spChg chg="mod">
          <ac:chgData name="Roni Prasetyo" userId="7be254d9-e489-40d9-a2e2-65ab1836d14e" providerId="ADAL" clId="{5DF49587-4C54-4D88-909E-D2E17472BAEB}" dt="2023-09-03T03:05:37.794" v="433" actId="123"/>
          <ac:spMkLst>
            <pc:docMk/>
            <pc:sldMk cId="3664363563" sldId="295"/>
            <ac:spMk id="3" creationId="{00000000-0000-0000-0000-000000000000}"/>
          </ac:spMkLst>
        </pc:spChg>
      </pc:sldChg>
      <pc:sldChg chg="add del">
        <pc:chgData name="Roni Prasetyo" userId="7be254d9-e489-40d9-a2e2-65ab1836d14e" providerId="ADAL" clId="{5DF49587-4C54-4D88-909E-D2E17472BAEB}" dt="2023-09-03T02:50:13.370" v="280" actId="47"/>
        <pc:sldMkLst>
          <pc:docMk/>
          <pc:sldMk cId="1843389031" sldId="296"/>
        </pc:sldMkLst>
      </pc:sldChg>
      <pc:sldChg chg="addSp delSp modSp add mod ord">
        <pc:chgData name="Roni Prasetyo" userId="7be254d9-e489-40d9-a2e2-65ab1836d14e" providerId="ADAL" clId="{5DF49587-4C54-4D88-909E-D2E17472BAEB}" dt="2023-09-03T02:52:46.103" v="324" actId="1076"/>
        <pc:sldMkLst>
          <pc:docMk/>
          <pc:sldMk cId="3907116913" sldId="297"/>
        </pc:sldMkLst>
        <pc:spChg chg="mod">
          <ac:chgData name="Roni Prasetyo" userId="7be254d9-e489-40d9-a2e2-65ab1836d14e" providerId="ADAL" clId="{5DF49587-4C54-4D88-909E-D2E17472BAEB}" dt="2023-08-29T06:18:39.043" v="245" actId="20577"/>
          <ac:spMkLst>
            <pc:docMk/>
            <pc:sldMk cId="3907116913" sldId="297"/>
            <ac:spMk id="2" creationId="{00000000-0000-0000-0000-000000000000}"/>
          </ac:spMkLst>
        </pc:spChg>
        <pc:spChg chg="del">
          <ac:chgData name="Roni Prasetyo" userId="7be254d9-e489-40d9-a2e2-65ab1836d14e" providerId="ADAL" clId="{5DF49587-4C54-4D88-909E-D2E17472BAEB}" dt="2023-08-29T06:18:42.305" v="246" actId="478"/>
          <ac:spMkLst>
            <pc:docMk/>
            <pc:sldMk cId="3907116913" sldId="297"/>
            <ac:spMk id="3" creationId="{00000000-0000-0000-0000-000000000000}"/>
          </ac:spMkLst>
        </pc:spChg>
        <pc:spChg chg="add del mod">
          <ac:chgData name="Roni Prasetyo" userId="7be254d9-e489-40d9-a2e2-65ab1836d14e" providerId="ADAL" clId="{5DF49587-4C54-4D88-909E-D2E17472BAEB}" dt="2023-08-29T06:18:44.733" v="247" actId="478"/>
          <ac:spMkLst>
            <pc:docMk/>
            <pc:sldMk cId="3907116913" sldId="297"/>
            <ac:spMk id="6" creationId="{42A79A60-2B26-4A58-D494-C130468C02F8}"/>
          </ac:spMkLst>
        </pc:spChg>
        <pc:picChg chg="mod">
          <ac:chgData name="Roni Prasetyo" userId="7be254d9-e489-40d9-a2e2-65ab1836d14e" providerId="ADAL" clId="{5DF49587-4C54-4D88-909E-D2E17472BAEB}" dt="2023-09-03T02:52:46.103" v="324" actId="1076"/>
          <ac:picMkLst>
            <pc:docMk/>
            <pc:sldMk cId="3907116913" sldId="297"/>
            <ac:picMk id="4" creationId="{494AA699-77C9-C30F-C3E4-B8374777E10B}"/>
          </ac:picMkLst>
        </pc:picChg>
        <pc:picChg chg="add mod">
          <ac:chgData name="Roni Prasetyo" userId="7be254d9-e489-40d9-a2e2-65ab1836d14e" providerId="ADAL" clId="{5DF49587-4C54-4D88-909E-D2E17472BAEB}" dt="2023-09-03T02:52:46.103" v="324" actId="1076"/>
          <ac:picMkLst>
            <pc:docMk/>
            <pc:sldMk cId="3907116913" sldId="297"/>
            <ac:picMk id="7" creationId="{3E9A2E38-1204-11C0-765C-6F31675DAE99}"/>
          </ac:picMkLst>
        </pc:picChg>
      </pc:sldChg>
      <pc:sldChg chg="addSp delSp modSp add">
        <pc:chgData name="Roni Prasetyo" userId="7be254d9-e489-40d9-a2e2-65ab1836d14e" providerId="ADAL" clId="{5DF49587-4C54-4D88-909E-D2E17472BAEB}" dt="2023-09-03T02:53:15.132" v="329" actId="1076"/>
        <pc:sldMkLst>
          <pc:docMk/>
          <pc:sldMk cId="3659729205" sldId="298"/>
        </pc:sldMkLst>
        <pc:picChg chg="add mod">
          <ac:chgData name="Roni Prasetyo" userId="7be254d9-e489-40d9-a2e2-65ab1836d14e" providerId="ADAL" clId="{5DF49587-4C54-4D88-909E-D2E17472BAEB}" dt="2023-09-03T02:53:12.445" v="328" actId="1076"/>
          <ac:picMkLst>
            <pc:docMk/>
            <pc:sldMk cId="3659729205" sldId="298"/>
            <ac:picMk id="3" creationId="{05E8C9E7-9860-4D03-ACAC-F202EA6D76C5}"/>
          </ac:picMkLst>
        </pc:picChg>
        <pc:picChg chg="del">
          <ac:chgData name="Roni Prasetyo" userId="7be254d9-e489-40d9-a2e2-65ab1836d14e" providerId="ADAL" clId="{5DF49587-4C54-4D88-909E-D2E17472BAEB}" dt="2023-08-29T06:19:36.764" v="262" actId="478"/>
          <ac:picMkLst>
            <pc:docMk/>
            <pc:sldMk cId="3659729205" sldId="298"/>
            <ac:picMk id="4" creationId="{494AA699-77C9-C30F-C3E4-B8374777E10B}"/>
          </ac:picMkLst>
        </pc:picChg>
        <pc:picChg chg="add mod">
          <ac:chgData name="Roni Prasetyo" userId="7be254d9-e489-40d9-a2e2-65ab1836d14e" providerId="ADAL" clId="{5DF49587-4C54-4D88-909E-D2E17472BAEB}" dt="2023-09-03T02:53:15.132" v="329" actId="1076"/>
          <ac:picMkLst>
            <pc:docMk/>
            <pc:sldMk cId="3659729205" sldId="298"/>
            <ac:picMk id="5" creationId="{6D78AC1C-34BD-8B25-92FE-FDBD045288EE}"/>
          </ac:picMkLst>
        </pc:picChg>
        <pc:picChg chg="del">
          <ac:chgData name="Roni Prasetyo" userId="7be254d9-e489-40d9-a2e2-65ab1836d14e" providerId="ADAL" clId="{5DF49587-4C54-4D88-909E-D2E17472BAEB}" dt="2023-08-29T06:19:31.811" v="260" actId="478"/>
          <ac:picMkLst>
            <pc:docMk/>
            <pc:sldMk cId="3659729205" sldId="298"/>
            <ac:picMk id="7" creationId="{3E9A2E38-1204-11C0-765C-6F31675DAE99}"/>
          </ac:picMkLst>
        </pc:picChg>
      </pc:sldChg>
      <pc:sldChg chg="addSp delSp modSp add del mod">
        <pc:chgData name="Roni Prasetyo" userId="7be254d9-e489-40d9-a2e2-65ab1836d14e" providerId="ADAL" clId="{5DF49587-4C54-4D88-909E-D2E17472BAEB}" dt="2023-09-03T03:05:51.089" v="434" actId="208"/>
        <pc:sldMkLst>
          <pc:docMk/>
          <pc:sldMk cId="3864617256" sldId="299"/>
        </pc:sldMkLst>
        <pc:spChg chg="del">
          <ac:chgData name="Roni Prasetyo" userId="7be254d9-e489-40d9-a2e2-65ab1836d14e" providerId="ADAL" clId="{5DF49587-4C54-4D88-909E-D2E17472BAEB}" dt="2023-08-29T06:20:16.831" v="270" actId="478"/>
          <ac:spMkLst>
            <pc:docMk/>
            <pc:sldMk cId="3864617256" sldId="299"/>
            <ac:spMk id="3" creationId="{00000000-0000-0000-0000-000000000000}"/>
          </ac:spMkLst>
        </pc:spChg>
        <pc:spChg chg="add del mod">
          <ac:chgData name="Roni Prasetyo" userId="7be254d9-e489-40d9-a2e2-65ab1836d14e" providerId="ADAL" clId="{5DF49587-4C54-4D88-909E-D2E17472BAEB}" dt="2023-08-29T06:20:20.992" v="271" actId="478"/>
          <ac:spMkLst>
            <pc:docMk/>
            <pc:sldMk cId="3864617256" sldId="299"/>
            <ac:spMk id="6" creationId="{E532401A-98E1-F337-1297-64CCC5151A04}"/>
          </ac:spMkLst>
        </pc:spChg>
        <pc:picChg chg="del">
          <ac:chgData name="Roni Prasetyo" userId="7be254d9-e489-40d9-a2e2-65ab1836d14e" providerId="ADAL" clId="{5DF49587-4C54-4D88-909E-D2E17472BAEB}" dt="2023-08-29T06:20:11.983" v="269" actId="478"/>
          <ac:picMkLst>
            <pc:docMk/>
            <pc:sldMk cId="3864617256" sldId="299"/>
            <ac:picMk id="4" creationId="{494AA699-77C9-C30F-C3E4-B8374777E10B}"/>
          </ac:picMkLst>
        </pc:picChg>
        <pc:picChg chg="add mod">
          <ac:chgData name="Roni Prasetyo" userId="7be254d9-e489-40d9-a2e2-65ab1836d14e" providerId="ADAL" clId="{5DF49587-4C54-4D88-909E-D2E17472BAEB}" dt="2023-09-03T03:05:51.089" v="434" actId="208"/>
          <ac:picMkLst>
            <pc:docMk/>
            <pc:sldMk cId="3864617256" sldId="299"/>
            <ac:picMk id="7" creationId="{80D879F8-E655-3386-D58D-4F17C02A5DE9}"/>
          </ac:picMkLst>
        </pc:picChg>
      </pc:sldChg>
      <pc:sldChg chg="addSp delSp modSp add mod ord">
        <pc:chgData name="Roni Prasetyo" userId="7be254d9-e489-40d9-a2e2-65ab1836d14e" providerId="ADAL" clId="{5DF49587-4C54-4D88-909E-D2E17472BAEB}" dt="2023-09-09T04:41:35.206" v="2199"/>
        <pc:sldMkLst>
          <pc:docMk/>
          <pc:sldMk cId="533319293" sldId="300"/>
        </pc:sldMkLst>
        <pc:spChg chg="mod">
          <ac:chgData name="Roni Prasetyo" userId="7be254d9-e489-40d9-a2e2-65ab1836d14e" providerId="ADAL" clId="{5DF49587-4C54-4D88-909E-D2E17472BAEB}" dt="2023-09-09T04:41:33.048" v="2197" actId="20577"/>
          <ac:spMkLst>
            <pc:docMk/>
            <pc:sldMk cId="533319293" sldId="300"/>
            <ac:spMk id="2" creationId="{00000000-0000-0000-0000-000000000000}"/>
          </ac:spMkLst>
        </pc:spChg>
        <pc:picChg chg="add del mod">
          <ac:chgData name="Roni Prasetyo" userId="7be254d9-e489-40d9-a2e2-65ab1836d14e" providerId="ADAL" clId="{5DF49587-4C54-4D88-909E-D2E17472BAEB}" dt="2023-09-03T02:51:04.530" v="292"/>
          <ac:picMkLst>
            <pc:docMk/>
            <pc:sldMk cId="533319293" sldId="300"/>
            <ac:picMk id="3" creationId="{5046DC32-0BFF-85B5-6A99-3AB23F639365}"/>
          </ac:picMkLst>
        </pc:picChg>
        <pc:picChg chg="add mod">
          <ac:chgData name="Roni Prasetyo" userId="7be254d9-e489-40d9-a2e2-65ab1836d14e" providerId="ADAL" clId="{5DF49587-4C54-4D88-909E-D2E17472BAEB}" dt="2023-09-03T02:52:11.132" v="318" actId="1076"/>
          <ac:picMkLst>
            <pc:docMk/>
            <pc:sldMk cId="533319293" sldId="300"/>
            <ac:picMk id="4" creationId="{7C5BFD7D-AFE7-FBBC-3D87-7BD40CCDD60B}"/>
          </ac:picMkLst>
        </pc:picChg>
        <pc:picChg chg="add mod">
          <ac:chgData name="Roni Prasetyo" userId="7be254d9-e489-40d9-a2e2-65ab1836d14e" providerId="ADAL" clId="{5DF49587-4C54-4D88-909E-D2E17472BAEB}" dt="2023-09-03T02:52:11.132" v="318" actId="1076"/>
          <ac:picMkLst>
            <pc:docMk/>
            <pc:sldMk cId="533319293" sldId="300"/>
            <ac:picMk id="5" creationId="{B9DE4180-C2DE-3937-8466-555B591B2E27}"/>
          </ac:picMkLst>
        </pc:picChg>
        <pc:picChg chg="del">
          <ac:chgData name="Roni Prasetyo" userId="7be254d9-e489-40d9-a2e2-65ab1836d14e" providerId="ADAL" clId="{5DF49587-4C54-4D88-909E-D2E17472BAEB}" dt="2023-09-03T02:50:22.679" v="284" actId="478"/>
          <ac:picMkLst>
            <pc:docMk/>
            <pc:sldMk cId="533319293" sldId="300"/>
            <ac:picMk id="7" creationId="{80D879F8-E655-3386-D58D-4F17C02A5DE9}"/>
          </ac:picMkLst>
        </pc:picChg>
      </pc:sldChg>
      <pc:sldChg chg="addSp delSp modSp add del mod">
        <pc:chgData name="Roni Prasetyo" userId="7be254d9-e489-40d9-a2e2-65ab1836d14e" providerId="ADAL" clId="{5DF49587-4C54-4D88-909E-D2E17472BAEB}" dt="2023-09-07T11:45:27.124" v="903" actId="47"/>
        <pc:sldMkLst>
          <pc:docMk/>
          <pc:sldMk cId="2079243882" sldId="301"/>
        </pc:sldMkLst>
        <pc:spChg chg="add del mod">
          <ac:chgData name="Roni Prasetyo" userId="7be254d9-e489-40d9-a2e2-65ab1836d14e" providerId="ADAL" clId="{5DF49587-4C54-4D88-909E-D2E17472BAEB}" dt="2023-09-03T03:23:05.919" v="614" actId="20577"/>
          <ac:spMkLst>
            <pc:docMk/>
            <pc:sldMk cId="2079243882" sldId="301"/>
            <ac:spMk id="2" creationId="{00000000-0000-0000-0000-000000000000}"/>
          </ac:spMkLst>
        </pc:spChg>
        <pc:spChg chg="add del">
          <ac:chgData name="Roni Prasetyo" userId="7be254d9-e489-40d9-a2e2-65ab1836d14e" providerId="ADAL" clId="{5DF49587-4C54-4D88-909E-D2E17472BAEB}" dt="2023-09-03T03:00:48.344" v="348" actId="478"/>
          <ac:spMkLst>
            <pc:docMk/>
            <pc:sldMk cId="2079243882" sldId="301"/>
            <ac:spMk id="3" creationId="{00000000-0000-0000-0000-000000000000}"/>
          </ac:spMkLst>
        </pc:spChg>
        <pc:spChg chg="add del mod">
          <ac:chgData name="Roni Prasetyo" userId="7be254d9-e489-40d9-a2e2-65ab1836d14e" providerId="ADAL" clId="{5DF49587-4C54-4D88-909E-D2E17472BAEB}" dt="2023-09-03T03:00:11.661" v="344" actId="478"/>
          <ac:spMkLst>
            <pc:docMk/>
            <pc:sldMk cId="2079243882" sldId="301"/>
            <ac:spMk id="5" creationId="{2B654665-CA4A-65AF-CEE9-1D45A0F32C75}"/>
          </ac:spMkLst>
        </pc:spChg>
        <pc:spChg chg="add del mod">
          <ac:chgData name="Roni Prasetyo" userId="7be254d9-e489-40d9-a2e2-65ab1836d14e" providerId="ADAL" clId="{5DF49587-4C54-4D88-909E-D2E17472BAEB}" dt="2023-09-03T03:00:09.360" v="342" actId="478"/>
          <ac:spMkLst>
            <pc:docMk/>
            <pc:sldMk cId="2079243882" sldId="301"/>
            <ac:spMk id="7" creationId="{A28C9183-CBF4-EFFE-1745-379AC6C609D8}"/>
          </ac:spMkLst>
        </pc:spChg>
        <pc:spChg chg="add del mod">
          <ac:chgData name="Roni Prasetyo" userId="7be254d9-e489-40d9-a2e2-65ab1836d14e" providerId="ADAL" clId="{5DF49587-4C54-4D88-909E-D2E17472BAEB}" dt="2023-09-03T03:00:53.134" v="349" actId="478"/>
          <ac:spMkLst>
            <pc:docMk/>
            <pc:sldMk cId="2079243882" sldId="301"/>
            <ac:spMk id="9" creationId="{D7B52F48-62F5-10E9-6E44-A8481417F50F}"/>
          </ac:spMkLst>
        </pc:spChg>
        <pc:picChg chg="add mod">
          <ac:chgData name="Roni Prasetyo" userId="7be254d9-e489-40d9-a2e2-65ab1836d14e" providerId="ADAL" clId="{5DF49587-4C54-4D88-909E-D2E17472BAEB}" dt="2023-09-03T03:01:12.885" v="353" actId="1076"/>
          <ac:picMkLst>
            <pc:docMk/>
            <pc:sldMk cId="2079243882" sldId="301"/>
            <ac:picMk id="10" creationId="{E6CEF0C7-2ED0-8CBB-9D1C-74A762C2A20A}"/>
          </ac:picMkLst>
        </pc:picChg>
        <pc:picChg chg="add mod">
          <ac:chgData name="Roni Prasetyo" userId="7be254d9-e489-40d9-a2e2-65ab1836d14e" providerId="ADAL" clId="{5DF49587-4C54-4D88-909E-D2E17472BAEB}" dt="2023-09-03T03:01:15.222" v="354" actId="1076"/>
          <ac:picMkLst>
            <pc:docMk/>
            <pc:sldMk cId="2079243882" sldId="301"/>
            <ac:picMk id="11" creationId="{A31EE583-109B-4794-128E-C3176A310245}"/>
          </ac:picMkLst>
        </pc:picChg>
      </pc:sldChg>
      <pc:sldChg chg="add del ord">
        <pc:chgData name="Roni Prasetyo" userId="7be254d9-e489-40d9-a2e2-65ab1836d14e" providerId="ADAL" clId="{5DF49587-4C54-4D88-909E-D2E17472BAEB}" dt="2023-09-03T03:20:20.613" v="539" actId="47"/>
        <pc:sldMkLst>
          <pc:docMk/>
          <pc:sldMk cId="0" sldId="302"/>
        </pc:sldMkLst>
      </pc:sldChg>
      <pc:sldChg chg="add del">
        <pc:chgData name="Roni Prasetyo" userId="7be254d9-e489-40d9-a2e2-65ab1836d14e" providerId="ADAL" clId="{5DF49587-4C54-4D88-909E-D2E17472BAEB}" dt="2023-09-03T03:07:12.532" v="435" actId="47"/>
        <pc:sldMkLst>
          <pc:docMk/>
          <pc:sldMk cId="1427674570" sldId="302"/>
        </pc:sldMkLst>
      </pc:sldChg>
      <pc:sldChg chg="addSp delSp modSp add mod ord">
        <pc:chgData name="Roni Prasetyo" userId="7be254d9-e489-40d9-a2e2-65ab1836d14e" providerId="ADAL" clId="{5DF49587-4C54-4D88-909E-D2E17472BAEB}" dt="2023-09-03T03:16:16.349" v="502"/>
        <pc:sldMkLst>
          <pc:docMk/>
          <pc:sldMk cId="0" sldId="303"/>
        </pc:sldMkLst>
        <pc:spChg chg="mod">
          <ac:chgData name="Roni Prasetyo" userId="7be254d9-e489-40d9-a2e2-65ab1836d14e" providerId="ADAL" clId="{5DF49587-4C54-4D88-909E-D2E17472BAEB}" dt="2023-09-03T03:13:54.475" v="491" actId="20577"/>
          <ac:spMkLst>
            <pc:docMk/>
            <pc:sldMk cId="0" sldId="303"/>
            <ac:spMk id="2" creationId="{F59BC344-510A-58B9-D3F8-72BEFF11013F}"/>
          </ac:spMkLst>
        </pc:spChg>
        <pc:spChg chg="add del mod">
          <ac:chgData name="Roni Prasetyo" userId="7be254d9-e489-40d9-a2e2-65ab1836d14e" providerId="ADAL" clId="{5DF49587-4C54-4D88-909E-D2E17472BAEB}" dt="2023-09-03T03:14:37.918" v="494" actId="478"/>
          <ac:spMkLst>
            <pc:docMk/>
            <pc:sldMk cId="0" sldId="303"/>
            <ac:spMk id="4" creationId="{55CACED1-F691-2C4D-6A99-972690FED3D7}"/>
          </ac:spMkLst>
        </pc:spChg>
        <pc:picChg chg="add mod">
          <ac:chgData name="Roni Prasetyo" userId="7be254d9-e489-40d9-a2e2-65ab1836d14e" providerId="ADAL" clId="{5DF49587-4C54-4D88-909E-D2E17472BAEB}" dt="2023-09-03T03:16:16.349" v="502"/>
          <ac:picMkLst>
            <pc:docMk/>
            <pc:sldMk cId="0" sldId="303"/>
            <ac:picMk id="6" creationId="{A4947A1A-925D-69BC-9FFE-29B3A4C9F578}"/>
          </ac:picMkLst>
        </pc:picChg>
        <pc:picChg chg="add del mod">
          <ac:chgData name="Roni Prasetyo" userId="7be254d9-e489-40d9-a2e2-65ab1836d14e" providerId="ADAL" clId="{5DF49587-4C54-4D88-909E-D2E17472BAEB}" dt="2023-09-03T03:14:49.350" v="497" actId="478"/>
          <ac:picMkLst>
            <pc:docMk/>
            <pc:sldMk cId="0" sldId="303"/>
            <ac:picMk id="6146" creationId="{F5C22634-8F29-11CD-8DCC-D1BFF5BD2F04}"/>
          </ac:picMkLst>
        </pc:picChg>
        <pc:picChg chg="del">
          <ac:chgData name="Roni Prasetyo" userId="7be254d9-e489-40d9-a2e2-65ab1836d14e" providerId="ADAL" clId="{5DF49587-4C54-4D88-909E-D2E17472BAEB}" dt="2023-09-03T03:14:28.172" v="492" actId="478"/>
          <ac:picMkLst>
            <pc:docMk/>
            <pc:sldMk cId="0" sldId="303"/>
            <ac:picMk id="47107" creationId="{D9C920B2-E42C-4AE5-691D-0E0D97287984}"/>
          </ac:picMkLst>
        </pc:picChg>
      </pc:sldChg>
      <pc:sldChg chg="modSp add mod ord">
        <pc:chgData name="Roni Prasetyo" userId="7be254d9-e489-40d9-a2e2-65ab1836d14e" providerId="ADAL" clId="{5DF49587-4C54-4D88-909E-D2E17472BAEB}" dt="2023-09-03T03:05:31.513" v="432" actId="123"/>
        <pc:sldMkLst>
          <pc:docMk/>
          <pc:sldMk cId="3561164349" sldId="304"/>
        </pc:sldMkLst>
        <pc:spChg chg="mod">
          <ac:chgData name="Roni Prasetyo" userId="7be254d9-e489-40d9-a2e2-65ab1836d14e" providerId="ADAL" clId="{5DF49587-4C54-4D88-909E-D2E17472BAEB}" dt="2023-09-03T03:02:00.529" v="386" actId="20577"/>
          <ac:spMkLst>
            <pc:docMk/>
            <pc:sldMk cId="3561164349" sldId="304"/>
            <ac:spMk id="2" creationId="{00000000-0000-0000-0000-000000000000}"/>
          </ac:spMkLst>
        </pc:spChg>
        <pc:spChg chg="mod">
          <ac:chgData name="Roni Prasetyo" userId="7be254d9-e489-40d9-a2e2-65ab1836d14e" providerId="ADAL" clId="{5DF49587-4C54-4D88-909E-D2E17472BAEB}" dt="2023-09-03T03:05:31.513" v="432" actId="123"/>
          <ac:spMkLst>
            <pc:docMk/>
            <pc:sldMk cId="3561164349" sldId="304"/>
            <ac:spMk id="3" creationId="{00000000-0000-0000-0000-000000000000}"/>
          </ac:spMkLst>
        </pc:spChg>
      </pc:sldChg>
      <pc:sldChg chg="addSp modSp add mod">
        <pc:chgData name="Roni Prasetyo" userId="7be254d9-e489-40d9-a2e2-65ab1836d14e" providerId="ADAL" clId="{5DF49587-4C54-4D88-909E-D2E17472BAEB}" dt="2023-09-03T03:05:25.701" v="431" actId="123"/>
        <pc:sldMkLst>
          <pc:docMk/>
          <pc:sldMk cId="2790797722" sldId="305"/>
        </pc:sldMkLst>
        <pc:spChg chg="mod">
          <ac:chgData name="Roni Prasetyo" userId="7be254d9-e489-40d9-a2e2-65ab1836d14e" providerId="ADAL" clId="{5DF49587-4C54-4D88-909E-D2E17472BAEB}" dt="2023-09-03T03:03:26.500" v="390"/>
          <ac:spMkLst>
            <pc:docMk/>
            <pc:sldMk cId="2790797722" sldId="305"/>
            <ac:spMk id="2" creationId="{00000000-0000-0000-0000-000000000000}"/>
          </ac:spMkLst>
        </pc:spChg>
        <pc:spChg chg="mod">
          <ac:chgData name="Roni Prasetyo" userId="7be254d9-e489-40d9-a2e2-65ab1836d14e" providerId="ADAL" clId="{5DF49587-4C54-4D88-909E-D2E17472BAEB}" dt="2023-09-03T03:05:25.701" v="431" actId="123"/>
          <ac:spMkLst>
            <pc:docMk/>
            <pc:sldMk cId="2790797722" sldId="305"/>
            <ac:spMk id="3" creationId="{00000000-0000-0000-0000-000000000000}"/>
          </ac:spMkLst>
        </pc:spChg>
        <pc:picChg chg="add mod">
          <ac:chgData name="Roni Prasetyo" userId="7be254d9-e489-40d9-a2e2-65ab1836d14e" providerId="ADAL" clId="{5DF49587-4C54-4D88-909E-D2E17472BAEB}" dt="2023-09-03T03:03:42.834" v="394" actId="1076"/>
          <ac:picMkLst>
            <pc:docMk/>
            <pc:sldMk cId="2790797722" sldId="305"/>
            <ac:picMk id="4" creationId="{F692157E-64C3-DB4A-53B0-A495F499BC74}"/>
          </ac:picMkLst>
        </pc:picChg>
      </pc:sldChg>
      <pc:sldChg chg="addSp delSp modSp add mod">
        <pc:chgData name="Roni Prasetyo" userId="7be254d9-e489-40d9-a2e2-65ab1836d14e" providerId="ADAL" clId="{5DF49587-4C54-4D88-909E-D2E17472BAEB}" dt="2023-09-03T03:12:41.778" v="471" actId="1035"/>
        <pc:sldMkLst>
          <pc:docMk/>
          <pc:sldMk cId="4039387170" sldId="306"/>
        </pc:sldMkLst>
        <pc:spChg chg="mod">
          <ac:chgData name="Roni Prasetyo" userId="7be254d9-e489-40d9-a2e2-65ab1836d14e" providerId="ADAL" clId="{5DF49587-4C54-4D88-909E-D2E17472BAEB}" dt="2023-09-03T03:07:39.010" v="447" actId="20577"/>
          <ac:spMkLst>
            <pc:docMk/>
            <pc:sldMk cId="4039387170" sldId="306"/>
            <ac:spMk id="2" creationId="{00000000-0000-0000-0000-000000000000}"/>
          </ac:spMkLst>
        </pc:spChg>
        <pc:spChg chg="mod">
          <ac:chgData name="Roni Prasetyo" userId="7be254d9-e489-40d9-a2e2-65ab1836d14e" providerId="ADAL" clId="{5DF49587-4C54-4D88-909E-D2E17472BAEB}" dt="2023-09-03T03:12:30.867" v="465" actId="20577"/>
          <ac:spMkLst>
            <pc:docMk/>
            <pc:sldMk cId="4039387170" sldId="306"/>
            <ac:spMk id="3" creationId="{00000000-0000-0000-0000-000000000000}"/>
          </ac:spMkLst>
        </pc:spChg>
        <pc:spChg chg="add mod">
          <ac:chgData name="Roni Prasetyo" userId="7be254d9-e489-40d9-a2e2-65ab1836d14e" providerId="ADAL" clId="{5DF49587-4C54-4D88-909E-D2E17472BAEB}" dt="2023-09-03T03:12:41.778" v="471" actId="1035"/>
          <ac:spMkLst>
            <pc:docMk/>
            <pc:sldMk cId="4039387170" sldId="306"/>
            <ac:spMk id="6" creationId="{4F52BF33-4C41-E428-7AB3-AC7CF8130F17}"/>
          </ac:spMkLst>
        </pc:spChg>
        <pc:picChg chg="del">
          <ac:chgData name="Roni Prasetyo" userId="7be254d9-e489-40d9-a2e2-65ab1836d14e" providerId="ADAL" clId="{5DF49587-4C54-4D88-909E-D2E17472BAEB}" dt="2023-09-03T03:04:06.323" v="396" actId="478"/>
          <ac:picMkLst>
            <pc:docMk/>
            <pc:sldMk cId="4039387170" sldId="306"/>
            <ac:picMk id="4" creationId="{F692157E-64C3-DB4A-53B0-A495F499BC74}"/>
          </ac:picMkLst>
        </pc:picChg>
      </pc:sldChg>
      <pc:sldChg chg="addSp delSp modSp add mod">
        <pc:chgData name="Roni Prasetyo" userId="7be254d9-e489-40d9-a2e2-65ab1836d14e" providerId="ADAL" clId="{5DF49587-4C54-4D88-909E-D2E17472BAEB}" dt="2023-09-03T03:23:49.472" v="617" actId="20577"/>
        <pc:sldMkLst>
          <pc:docMk/>
          <pc:sldMk cId="2477506379" sldId="307"/>
        </pc:sldMkLst>
        <pc:spChg chg="mod">
          <ac:chgData name="Roni Prasetyo" userId="7be254d9-e489-40d9-a2e2-65ab1836d14e" providerId="ADAL" clId="{5DF49587-4C54-4D88-909E-D2E17472BAEB}" dt="2023-09-03T03:08:45.576" v="450"/>
          <ac:spMkLst>
            <pc:docMk/>
            <pc:sldMk cId="2477506379" sldId="307"/>
            <ac:spMk id="2" creationId="{00000000-0000-0000-0000-000000000000}"/>
          </ac:spMkLst>
        </pc:spChg>
        <pc:spChg chg="mod">
          <ac:chgData name="Roni Prasetyo" userId="7be254d9-e489-40d9-a2e2-65ab1836d14e" providerId="ADAL" clId="{5DF49587-4C54-4D88-909E-D2E17472BAEB}" dt="2023-09-03T03:23:49.472" v="617" actId="20577"/>
          <ac:spMkLst>
            <pc:docMk/>
            <pc:sldMk cId="2477506379" sldId="307"/>
            <ac:spMk id="3" creationId="{00000000-0000-0000-0000-000000000000}"/>
          </ac:spMkLst>
        </pc:spChg>
        <pc:spChg chg="add del mod">
          <ac:chgData name="Roni Prasetyo" userId="7be254d9-e489-40d9-a2e2-65ab1836d14e" providerId="ADAL" clId="{5DF49587-4C54-4D88-909E-D2E17472BAEB}" dt="2023-09-03T03:23:41.092" v="615" actId="478"/>
          <ac:spMkLst>
            <pc:docMk/>
            <pc:sldMk cId="2477506379" sldId="307"/>
            <ac:spMk id="4" creationId="{740A4689-6456-987C-9AF7-9BE2F3C38094}"/>
          </ac:spMkLst>
        </pc:spChg>
      </pc:sldChg>
      <pc:sldChg chg="add">
        <pc:chgData name="Roni Prasetyo" userId="7be254d9-e489-40d9-a2e2-65ab1836d14e" providerId="ADAL" clId="{5DF49587-4C54-4D88-909E-D2E17472BAEB}" dt="2023-09-03T03:13:42.541" v="475"/>
        <pc:sldMkLst>
          <pc:docMk/>
          <pc:sldMk cId="3622379064" sldId="308"/>
        </pc:sldMkLst>
      </pc:sldChg>
      <pc:sldChg chg="add del">
        <pc:chgData name="Roni Prasetyo" userId="7be254d9-e489-40d9-a2e2-65ab1836d14e" providerId="ADAL" clId="{5DF49587-4C54-4D88-909E-D2E17472BAEB}" dt="2023-09-03T03:18:10.193" v="504" actId="47"/>
        <pc:sldMkLst>
          <pc:docMk/>
          <pc:sldMk cId="929109131" sldId="309"/>
        </pc:sldMkLst>
      </pc:sldChg>
      <pc:sldChg chg="addSp modSp add mod">
        <pc:chgData name="Roni Prasetyo" userId="7be254d9-e489-40d9-a2e2-65ab1836d14e" providerId="ADAL" clId="{5DF49587-4C54-4D88-909E-D2E17472BAEB}" dt="2023-09-03T03:21:50.643" v="595" actId="20577"/>
        <pc:sldMkLst>
          <pc:docMk/>
          <pc:sldMk cId="2726409871" sldId="309"/>
        </pc:sldMkLst>
        <pc:spChg chg="mod">
          <ac:chgData name="Roni Prasetyo" userId="7be254d9-e489-40d9-a2e2-65ab1836d14e" providerId="ADAL" clId="{5DF49587-4C54-4D88-909E-D2E17472BAEB}" dt="2023-09-03T03:18:18.833" v="511" actId="20577"/>
          <ac:spMkLst>
            <pc:docMk/>
            <pc:sldMk cId="2726409871" sldId="309"/>
            <ac:spMk id="2" creationId="{00000000-0000-0000-0000-000000000000}"/>
          </ac:spMkLst>
        </pc:spChg>
        <pc:spChg chg="mod">
          <ac:chgData name="Roni Prasetyo" userId="7be254d9-e489-40d9-a2e2-65ab1836d14e" providerId="ADAL" clId="{5DF49587-4C54-4D88-909E-D2E17472BAEB}" dt="2023-09-03T03:19:06.973" v="523" actId="21"/>
          <ac:spMkLst>
            <pc:docMk/>
            <pc:sldMk cId="2726409871" sldId="309"/>
            <ac:spMk id="3" creationId="{00000000-0000-0000-0000-000000000000}"/>
          </ac:spMkLst>
        </pc:spChg>
        <pc:spChg chg="add mod">
          <ac:chgData name="Roni Prasetyo" userId="7be254d9-e489-40d9-a2e2-65ab1836d14e" providerId="ADAL" clId="{5DF49587-4C54-4D88-909E-D2E17472BAEB}" dt="2023-09-03T03:19:45.185" v="537" actId="1076"/>
          <ac:spMkLst>
            <pc:docMk/>
            <pc:sldMk cId="2726409871" sldId="309"/>
            <ac:spMk id="5" creationId="{5589CE72-FF32-2612-9C7E-041527819787}"/>
          </ac:spMkLst>
        </pc:spChg>
        <pc:spChg chg="add mod">
          <ac:chgData name="Roni Prasetyo" userId="7be254d9-e489-40d9-a2e2-65ab1836d14e" providerId="ADAL" clId="{5DF49587-4C54-4D88-909E-D2E17472BAEB}" dt="2023-09-03T03:21:50.643" v="595" actId="20577"/>
          <ac:spMkLst>
            <pc:docMk/>
            <pc:sldMk cId="2726409871" sldId="309"/>
            <ac:spMk id="7" creationId="{9CE50BF4-7FF5-BF3F-3EE7-A4AFCBD3B7AD}"/>
          </ac:spMkLst>
        </pc:spChg>
      </pc:sldChg>
      <pc:sldChg chg="delSp modSp add del mod ord">
        <pc:chgData name="Roni Prasetyo" userId="7be254d9-e489-40d9-a2e2-65ab1836d14e" providerId="ADAL" clId="{5DF49587-4C54-4D88-909E-D2E17472BAEB}" dt="2023-09-03T03:24:22.682" v="619" actId="47"/>
        <pc:sldMkLst>
          <pc:docMk/>
          <pc:sldMk cId="3059792505" sldId="310"/>
        </pc:sldMkLst>
        <pc:spChg chg="mod">
          <ac:chgData name="Roni Prasetyo" userId="7be254d9-e489-40d9-a2e2-65ab1836d14e" providerId="ADAL" clId="{5DF49587-4C54-4D88-909E-D2E17472BAEB}" dt="2023-09-03T03:22:48.193" v="596" actId="20577"/>
          <ac:spMkLst>
            <pc:docMk/>
            <pc:sldMk cId="3059792505" sldId="310"/>
            <ac:spMk id="3" creationId="{00000000-0000-0000-0000-000000000000}"/>
          </ac:spMkLst>
        </pc:spChg>
        <pc:spChg chg="del">
          <ac:chgData name="Roni Prasetyo" userId="7be254d9-e489-40d9-a2e2-65ab1836d14e" providerId="ADAL" clId="{5DF49587-4C54-4D88-909E-D2E17472BAEB}" dt="2023-09-03T03:21:27.543" v="587" actId="478"/>
          <ac:spMkLst>
            <pc:docMk/>
            <pc:sldMk cId="3059792505" sldId="310"/>
            <ac:spMk id="5" creationId="{5589CE72-FF32-2612-9C7E-041527819787}"/>
          </ac:spMkLst>
        </pc:spChg>
        <pc:spChg chg="del">
          <ac:chgData name="Roni Prasetyo" userId="7be254d9-e489-40d9-a2e2-65ab1836d14e" providerId="ADAL" clId="{5DF49587-4C54-4D88-909E-D2E17472BAEB}" dt="2023-09-03T03:21:31.306" v="588" actId="478"/>
          <ac:spMkLst>
            <pc:docMk/>
            <pc:sldMk cId="3059792505" sldId="310"/>
            <ac:spMk id="7" creationId="{9CE50BF4-7FF5-BF3F-3EE7-A4AFCBD3B7AD}"/>
          </ac:spMkLst>
        </pc:spChg>
      </pc:sldChg>
      <pc:sldChg chg="add del">
        <pc:chgData name="Roni Prasetyo" userId="7be254d9-e489-40d9-a2e2-65ab1836d14e" providerId="ADAL" clId="{5DF49587-4C54-4D88-909E-D2E17472BAEB}" dt="2023-09-03T03:34:43.513" v="749" actId="47"/>
        <pc:sldMkLst>
          <pc:docMk/>
          <pc:sldMk cId="0" sldId="320"/>
        </pc:sldMkLst>
      </pc:sldChg>
      <pc:sldChg chg="addSp delSp modSp add mod">
        <pc:chgData name="Roni Prasetyo" userId="7be254d9-e489-40d9-a2e2-65ab1836d14e" providerId="ADAL" clId="{5DF49587-4C54-4D88-909E-D2E17472BAEB}" dt="2023-09-03T08:53:21.972" v="756" actId="20577"/>
        <pc:sldMkLst>
          <pc:docMk/>
          <pc:sldMk cId="1880412411" sldId="321"/>
        </pc:sldMkLst>
        <pc:spChg chg="mod">
          <ac:chgData name="Roni Prasetyo" userId="7be254d9-e489-40d9-a2e2-65ab1836d14e" providerId="ADAL" clId="{5DF49587-4C54-4D88-909E-D2E17472BAEB}" dt="2023-09-03T08:53:21.972" v="756" actId="20577"/>
          <ac:spMkLst>
            <pc:docMk/>
            <pc:sldMk cId="1880412411" sldId="321"/>
            <ac:spMk id="2" creationId="{00000000-0000-0000-0000-000000000000}"/>
          </ac:spMkLst>
        </pc:spChg>
        <pc:spChg chg="mod">
          <ac:chgData name="Roni Prasetyo" userId="7be254d9-e489-40d9-a2e2-65ab1836d14e" providerId="ADAL" clId="{5DF49587-4C54-4D88-909E-D2E17472BAEB}" dt="2023-09-03T03:28:47.215" v="688" actId="20577"/>
          <ac:spMkLst>
            <pc:docMk/>
            <pc:sldMk cId="1880412411" sldId="321"/>
            <ac:spMk id="3" creationId="{00000000-0000-0000-0000-000000000000}"/>
          </ac:spMkLst>
        </pc:spChg>
        <pc:spChg chg="add del mod">
          <ac:chgData name="Roni Prasetyo" userId="7be254d9-e489-40d9-a2e2-65ab1836d14e" providerId="ADAL" clId="{5DF49587-4C54-4D88-909E-D2E17472BAEB}" dt="2023-09-03T03:25:30.572" v="630" actId="478"/>
          <ac:spMkLst>
            <pc:docMk/>
            <pc:sldMk cId="1880412411" sldId="321"/>
            <ac:spMk id="4" creationId="{92960A1B-E11E-7F28-C321-4AAA418CD92E}"/>
          </ac:spMkLst>
        </pc:spChg>
        <pc:spChg chg="del">
          <ac:chgData name="Roni Prasetyo" userId="7be254d9-e489-40d9-a2e2-65ab1836d14e" providerId="ADAL" clId="{5DF49587-4C54-4D88-909E-D2E17472BAEB}" dt="2023-09-03T03:24:50.442" v="624" actId="478"/>
          <ac:spMkLst>
            <pc:docMk/>
            <pc:sldMk cId="1880412411" sldId="321"/>
            <ac:spMk id="5" creationId="{5589CE72-FF32-2612-9C7E-041527819787}"/>
          </ac:spMkLst>
        </pc:spChg>
        <pc:spChg chg="del">
          <ac:chgData name="Roni Prasetyo" userId="7be254d9-e489-40d9-a2e2-65ab1836d14e" providerId="ADAL" clId="{5DF49587-4C54-4D88-909E-D2E17472BAEB}" dt="2023-09-03T03:24:48.462" v="623" actId="478"/>
          <ac:spMkLst>
            <pc:docMk/>
            <pc:sldMk cId="1880412411" sldId="321"/>
            <ac:spMk id="7" creationId="{9CE50BF4-7FF5-BF3F-3EE7-A4AFCBD3B7AD}"/>
          </ac:spMkLst>
        </pc:spChg>
        <pc:spChg chg="add mod">
          <ac:chgData name="Roni Prasetyo" userId="7be254d9-e489-40d9-a2e2-65ab1836d14e" providerId="ADAL" clId="{5DF49587-4C54-4D88-909E-D2E17472BAEB}" dt="2023-09-03T03:28:57.215" v="695" actId="1035"/>
          <ac:spMkLst>
            <pc:docMk/>
            <pc:sldMk cId="1880412411" sldId="321"/>
            <ac:spMk id="8" creationId="{C98F08D6-EB3B-ABBB-CC0A-D07EDC9FC0FF}"/>
          </ac:spMkLst>
        </pc:spChg>
        <pc:spChg chg="add mod">
          <ac:chgData name="Roni Prasetyo" userId="7be254d9-e489-40d9-a2e2-65ab1836d14e" providerId="ADAL" clId="{5DF49587-4C54-4D88-909E-D2E17472BAEB}" dt="2023-09-03T03:28:53.649" v="689" actId="1076"/>
          <ac:spMkLst>
            <pc:docMk/>
            <pc:sldMk cId="1880412411" sldId="321"/>
            <ac:spMk id="10" creationId="{DEBD02E6-10E7-C29A-2DBC-990A95AE997C}"/>
          </ac:spMkLst>
        </pc:spChg>
      </pc:sldChg>
      <pc:sldChg chg="addSp delSp modSp add mod ord">
        <pc:chgData name="Roni Prasetyo" userId="7be254d9-e489-40d9-a2e2-65ab1836d14e" providerId="ADAL" clId="{5DF49587-4C54-4D88-909E-D2E17472BAEB}" dt="2023-09-09T04:58:40.149" v="2329"/>
        <pc:sldMkLst>
          <pc:docMk/>
          <pc:sldMk cId="870669000" sldId="322"/>
        </pc:sldMkLst>
        <pc:spChg chg="mod">
          <ac:chgData name="Roni Prasetyo" userId="7be254d9-e489-40d9-a2e2-65ab1836d14e" providerId="ADAL" clId="{5DF49587-4C54-4D88-909E-D2E17472BAEB}" dt="2023-09-03T03:30:19.434" v="708" actId="20577"/>
          <ac:spMkLst>
            <pc:docMk/>
            <pc:sldMk cId="870669000" sldId="322"/>
            <ac:spMk id="2" creationId="{00000000-0000-0000-0000-000000000000}"/>
          </ac:spMkLst>
        </pc:spChg>
        <pc:spChg chg="del">
          <ac:chgData name="Roni Prasetyo" userId="7be254d9-e489-40d9-a2e2-65ab1836d14e" providerId="ADAL" clId="{5DF49587-4C54-4D88-909E-D2E17472BAEB}" dt="2023-09-03T03:30:22.904" v="709" actId="478"/>
          <ac:spMkLst>
            <pc:docMk/>
            <pc:sldMk cId="870669000" sldId="322"/>
            <ac:spMk id="3" creationId="{00000000-0000-0000-0000-000000000000}"/>
          </ac:spMkLst>
        </pc:spChg>
        <pc:spChg chg="del">
          <ac:chgData name="Roni Prasetyo" userId="7be254d9-e489-40d9-a2e2-65ab1836d14e" providerId="ADAL" clId="{5DF49587-4C54-4D88-909E-D2E17472BAEB}" dt="2023-09-03T03:30:30.994" v="710" actId="478"/>
          <ac:spMkLst>
            <pc:docMk/>
            <pc:sldMk cId="870669000" sldId="322"/>
            <ac:spMk id="5" creationId="{5589CE72-FF32-2612-9C7E-041527819787}"/>
          </ac:spMkLst>
        </pc:spChg>
        <pc:spChg chg="add mod">
          <ac:chgData name="Roni Prasetyo" userId="7be254d9-e489-40d9-a2e2-65ab1836d14e" providerId="ADAL" clId="{5DF49587-4C54-4D88-909E-D2E17472BAEB}" dt="2023-09-09T04:43:49.968" v="2327" actId="20577"/>
          <ac:spMkLst>
            <pc:docMk/>
            <pc:sldMk cId="870669000" sldId="322"/>
            <ac:spMk id="6" creationId="{500B2225-D604-0114-F7B0-B583CB104A97}"/>
          </ac:spMkLst>
        </pc:spChg>
        <pc:spChg chg="del">
          <ac:chgData name="Roni Prasetyo" userId="7be254d9-e489-40d9-a2e2-65ab1836d14e" providerId="ADAL" clId="{5DF49587-4C54-4D88-909E-D2E17472BAEB}" dt="2023-09-03T03:30:33.894" v="711" actId="478"/>
          <ac:spMkLst>
            <pc:docMk/>
            <pc:sldMk cId="870669000" sldId="322"/>
            <ac:spMk id="7" creationId="{9CE50BF4-7FF5-BF3F-3EE7-A4AFCBD3B7AD}"/>
          </ac:spMkLst>
        </pc:spChg>
      </pc:sldChg>
      <pc:sldChg chg="modSp add del mod">
        <pc:chgData name="Roni Prasetyo" userId="7be254d9-e489-40d9-a2e2-65ab1836d14e" providerId="ADAL" clId="{5DF49587-4C54-4D88-909E-D2E17472BAEB}" dt="2023-09-03T03:34:42.849" v="748" actId="47"/>
        <pc:sldMkLst>
          <pc:docMk/>
          <pc:sldMk cId="0" sldId="323"/>
        </pc:sldMkLst>
        <pc:spChg chg="mod">
          <ac:chgData name="Roni Prasetyo" userId="7be254d9-e489-40d9-a2e2-65ab1836d14e" providerId="ADAL" clId="{5DF49587-4C54-4D88-909E-D2E17472BAEB}" dt="2023-09-03T03:31:53.163" v="722" actId="1076"/>
          <ac:spMkLst>
            <pc:docMk/>
            <pc:sldMk cId="0" sldId="323"/>
            <ac:spMk id="2" creationId="{504728B6-7BD2-09F7-D004-B4B36C6EC842}"/>
          </ac:spMkLst>
        </pc:spChg>
      </pc:sldChg>
      <pc:sldChg chg="addSp delSp modSp add mod">
        <pc:chgData name="Roni Prasetyo" userId="7be254d9-e489-40d9-a2e2-65ab1836d14e" providerId="ADAL" clId="{5DF49587-4C54-4D88-909E-D2E17472BAEB}" dt="2023-09-03T08:53:17.164" v="755" actId="20577"/>
        <pc:sldMkLst>
          <pc:docMk/>
          <pc:sldMk cId="1069812774" sldId="324"/>
        </pc:sldMkLst>
        <pc:spChg chg="mod">
          <ac:chgData name="Roni Prasetyo" userId="7be254d9-e489-40d9-a2e2-65ab1836d14e" providerId="ADAL" clId="{5DF49587-4C54-4D88-909E-D2E17472BAEB}" dt="2023-09-03T08:53:17.164" v="755" actId="20577"/>
          <ac:spMkLst>
            <pc:docMk/>
            <pc:sldMk cId="1069812774" sldId="324"/>
            <ac:spMk id="2" creationId="{00000000-0000-0000-0000-000000000000}"/>
          </ac:spMkLst>
        </pc:spChg>
        <pc:spChg chg="mod">
          <ac:chgData name="Roni Prasetyo" userId="7be254d9-e489-40d9-a2e2-65ab1836d14e" providerId="ADAL" clId="{5DF49587-4C54-4D88-909E-D2E17472BAEB}" dt="2023-09-03T03:32:13.803" v="726"/>
          <ac:spMkLst>
            <pc:docMk/>
            <pc:sldMk cId="1069812774" sldId="324"/>
            <ac:spMk id="3" creationId="{00000000-0000-0000-0000-000000000000}"/>
          </ac:spMkLst>
        </pc:spChg>
        <pc:spChg chg="add del mod">
          <ac:chgData name="Roni Prasetyo" userId="7be254d9-e489-40d9-a2e2-65ab1836d14e" providerId="ADAL" clId="{5DF49587-4C54-4D88-909E-D2E17472BAEB}" dt="2023-09-03T03:32:16.106" v="727" actId="478"/>
          <ac:spMkLst>
            <pc:docMk/>
            <pc:sldMk cId="1069812774" sldId="324"/>
            <ac:spMk id="4" creationId="{2B8D9C2D-21AB-26F0-E6A2-9F9B3368651A}"/>
          </ac:spMkLst>
        </pc:spChg>
        <pc:spChg chg="add mod">
          <ac:chgData name="Roni Prasetyo" userId="7be254d9-e489-40d9-a2e2-65ab1836d14e" providerId="ADAL" clId="{5DF49587-4C54-4D88-909E-D2E17472BAEB}" dt="2023-09-03T03:32:44.091" v="729"/>
          <ac:spMkLst>
            <pc:docMk/>
            <pc:sldMk cId="1069812774" sldId="324"/>
            <ac:spMk id="5" creationId="{F2B63B31-519C-C52F-3F3D-8F876E92DB3E}"/>
          </ac:spMkLst>
        </pc:spChg>
        <pc:spChg chg="add mod">
          <ac:chgData name="Roni Prasetyo" userId="7be254d9-e489-40d9-a2e2-65ab1836d14e" providerId="ADAL" clId="{5DF49587-4C54-4D88-909E-D2E17472BAEB}" dt="2023-09-03T03:32:59.494" v="730"/>
          <ac:spMkLst>
            <pc:docMk/>
            <pc:sldMk cId="1069812774" sldId="324"/>
            <ac:spMk id="6" creationId="{131FADC4-A4B9-1424-63D5-F3BFD5226D50}"/>
          </ac:spMkLst>
        </pc:spChg>
        <pc:spChg chg="del">
          <ac:chgData name="Roni Prasetyo" userId="7be254d9-e489-40d9-a2e2-65ab1836d14e" providerId="ADAL" clId="{5DF49587-4C54-4D88-909E-D2E17472BAEB}" dt="2023-09-03T03:31:48.594" v="721" actId="478"/>
          <ac:spMkLst>
            <pc:docMk/>
            <pc:sldMk cId="1069812774" sldId="324"/>
            <ac:spMk id="8" creationId="{C98F08D6-EB3B-ABBB-CC0A-D07EDC9FC0FF}"/>
          </ac:spMkLst>
        </pc:spChg>
        <pc:spChg chg="del">
          <ac:chgData name="Roni Prasetyo" userId="7be254d9-e489-40d9-a2e2-65ab1836d14e" providerId="ADAL" clId="{5DF49587-4C54-4D88-909E-D2E17472BAEB}" dt="2023-09-03T03:31:48.594" v="721" actId="478"/>
          <ac:spMkLst>
            <pc:docMk/>
            <pc:sldMk cId="1069812774" sldId="324"/>
            <ac:spMk id="10" creationId="{DEBD02E6-10E7-C29A-2DBC-990A95AE997C}"/>
          </ac:spMkLst>
        </pc:spChg>
      </pc:sldChg>
      <pc:sldChg chg="modSp add mod ord">
        <pc:chgData name="Roni Prasetyo" userId="7be254d9-e489-40d9-a2e2-65ab1836d14e" providerId="ADAL" clId="{5DF49587-4C54-4D88-909E-D2E17472BAEB}" dt="2023-09-03T08:53:13.518" v="754" actId="20577"/>
        <pc:sldMkLst>
          <pc:docMk/>
          <pc:sldMk cId="565321388" sldId="325"/>
        </pc:sldMkLst>
        <pc:spChg chg="mod">
          <ac:chgData name="Roni Prasetyo" userId="7be254d9-e489-40d9-a2e2-65ab1836d14e" providerId="ADAL" clId="{5DF49587-4C54-4D88-909E-D2E17472BAEB}" dt="2023-09-03T08:53:13.518" v="754" actId="20577"/>
          <ac:spMkLst>
            <pc:docMk/>
            <pc:sldMk cId="565321388" sldId="325"/>
            <ac:spMk id="2" creationId="{00000000-0000-0000-0000-000000000000}"/>
          </ac:spMkLst>
        </pc:spChg>
        <pc:spChg chg="mod">
          <ac:chgData name="Roni Prasetyo" userId="7be254d9-e489-40d9-a2e2-65ab1836d14e" providerId="ADAL" clId="{5DF49587-4C54-4D88-909E-D2E17472BAEB}" dt="2023-09-03T03:33:59.883" v="742"/>
          <ac:spMkLst>
            <pc:docMk/>
            <pc:sldMk cId="565321388" sldId="325"/>
            <ac:spMk id="3" creationId="{00000000-0000-0000-0000-000000000000}"/>
          </ac:spMkLst>
        </pc:spChg>
        <pc:spChg chg="mod">
          <ac:chgData name="Roni Prasetyo" userId="7be254d9-e489-40d9-a2e2-65ab1836d14e" providerId="ADAL" clId="{5DF49587-4C54-4D88-909E-D2E17472BAEB}" dt="2023-09-03T03:34:23.926" v="745" actId="14100"/>
          <ac:spMkLst>
            <pc:docMk/>
            <pc:sldMk cId="565321388" sldId="325"/>
            <ac:spMk id="5" creationId="{F2B63B31-519C-C52F-3F3D-8F876E92DB3E}"/>
          </ac:spMkLst>
        </pc:spChg>
        <pc:spChg chg="mod">
          <ac:chgData name="Roni Prasetyo" userId="7be254d9-e489-40d9-a2e2-65ab1836d14e" providerId="ADAL" clId="{5DF49587-4C54-4D88-909E-D2E17472BAEB}" dt="2023-09-03T03:34:34.747" v="746"/>
          <ac:spMkLst>
            <pc:docMk/>
            <pc:sldMk cId="565321388" sldId="325"/>
            <ac:spMk id="6" creationId="{131FADC4-A4B9-1424-63D5-F3BFD5226D50}"/>
          </ac:spMkLst>
        </pc:spChg>
      </pc:sldChg>
      <pc:sldChg chg="modSp add mod">
        <pc:chgData name="Roni Prasetyo" userId="7be254d9-e489-40d9-a2e2-65ab1836d14e" providerId="ADAL" clId="{5DF49587-4C54-4D88-909E-D2E17472BAEB}" dt="2023-09-03T08:54:49.697" v="770"/>
        <pc:sldMkLst>
          <pc:docMk/>
          <pc:sldMk cId="738307102" sldId="326"/>
        </pc:sldMkLst>
        <pc:spChg chg="mod">
          <ac:chgData name="Roni Prasetyo" userId="7be254d9-e489-40d9-a2e2-65ab1836d14e" providerId="ADAL" clId="{5DF49587-4C54-4D88-909E-D2E17472BAEB}" dt="2023-09-03T08:53:09.671" v="753" actId="20577"/>
          <ac:spMkLst>
            <pc:docMk/>
            <pc:sldMk cId="738307102" sldId="326"/>
            <ac:spMk id="2" creationId="{00000000-0000-0000-0000-000000000000}"/>
          </ac:spMkLst>
        </pc:spChg>
        <pc:spChg chg="mod">
          <ac:chgData name="Roni Prasetyo" userId="7be254d9-e489-40d9-a2e2-65ab1836d14e" providerId="ADAL" clId="{5DF49587-4C54-4D88-909E-D2E17472BAEB}" dt="2023-09-03T08:54:33.431" v="768" actId="20577"/>
          <ac:spMkLst>
            <pc:docMk/>
            <pc:sldMk cId="738307102" sldId="326"/>
            <ac:spMk id="3" creationId="{00000000-0000-0000-0000-000000000000}"/>
          </ac:spMkLst>
        </pc:spChg>
        <pc:spChg chg="mod">
          <ac:chgData name="Roni Prasetyo" userId="7be254d9-e489-40d9-a2e2-65ab1836d14e" providerId="ADAL" clId="{5DF49587-4C54-4D88-909E-D2E17472BAEB}" dt="2023-09-03T08:54:30.286" v="766"/>
          <ac:spMkLst>
            <pc:docMk/>
            <pc:sldMk cId="738307102" sldId="326"/>
            <ac:spMk id="5" creationId="{F2B63B31-519C-C52F-3F3D-8F876E92DB3E}"/>
          </ac:spMkLst>
        </pc:spChg>
        <pc:spChg chg="mod">
          <ac:chgData name="Roni Prasetyo" userId="7be254d9-e489-40d9-a2e2-65ab1836d14e" providerId="ADAL" clId="{5DF49587-4C54-4D88-909E-D2E17472BAEB}" dt="2023-09-03T08:54:49.697" v="770"/>
          <ac:spMkLst>
            <pc:docMk/>
            <pc:sldMk cId="738307102" sldId="326"/>
            <ac:spMk id="6" creationId="{131FADC4-A4B9-1424-63D5-F3BFD5226D50}"/>
          </ac:spMkLst>
        </pc:spChg>
      </pc:sldChg>
      <pc:sldChg chg="addSp delSp modSp add mod">
        <pc:chgData name="Roni Prasetyo" userId="7be254d9-e489-40d9-a2e2-65ab1836d14e" providerId="ADAL" clId="{5DF49587-4C54-4D88-909E-D2E17472BAEB}" dt="2023-09-03T10:17:21.943" v="806" actId="1076"/>
        <pc:sldMkLst>
          <pc:docMk/>
          <pc:sldMk cId="4100377784" sldId="327"/>
        </pc:sldMkLst>
        <pc:spChg chg="mod">
          <ac:chgData name="Roni Prasetyo" userId="7be254d9-e489-40d9-a2e2-65ab1836d14e" providerId="ADAL" clId="{5DF49587-4C54-4D88-909E-D2E17472BAEB}" dt="2023-09-03T10:15:23.623" v="786" actId="20577"/>
          <ac:spMkLst>
            <pc:docMk/>
            <pc:sldMk cId="4100377784" sldId="327"/>
            <ac:spMk id="2" creationId="{00000000-0000-0000-0000-000000000000}"/>
          </ac:spMkLst>
        </pc:spChg>
        <pc:spChg chg="mod">
          <ac:chgData name="Roni Prasetyo" userId="7be254d9-e489-40d9-a2e2-65ab1836d14e" providerId="ADAL" clId="{5DF49587-4C54-4D88-909E-D2E17472BAEB}" dt="2023-09-03T10:15:47.164" v="790" actId="5793"/>
          <ac:spMkLst>
            <pc:docMk/>
            <pc:sldMk cId="4100377784" sldId="327"/>
            <ac:spMk id="3" creationId="{00000000-0000-0000-0000-000000000000}"/>
          </ac:spMkLst>
        </pc:spChg>
        <pc:spChg chg="add mod">
          <ac:chgData name="Roni Prasetyo" userId="7be254d9-e489-40d9-a2e2-65ab1836d14e" providerId="ADAL" clId="{5DF49587-4C54-4D88-909E-D2E17472BAEB}" dt="2023-09-03T10:17:17.553" v="805" actId="20577"/>
          <ac:spMkLst>
            <pc:docMk/>
            <pc:sldMk cId="4100377784" sldId="327"/>
            <ac:spMk id="4" creationId="{6CF8D1D7-AE4A-0D83-C725-0CF01143A9BD}"/>
          </ac:spMkLst>
        </pc:spChg>
        <pc:spChg chg="del">
          <ac:chgData name="Roni Prasetyo" userId="7be254d9-e489-40d9-a2e2-65ab1836d14e" providerId="ADAL" clId="{5DF49587-4C54-4D88-909E-D2E17472BAEB}" dt="2023-09-03T10:15:36.775" v="788" actId="478"/>
          <ac:spMkLst>
            <pc:docMk/>
            <pc:sldMk cId="4100377784" sldId="327"/>
            <ac:spMk id="5" creationId="{F2B63B31-519C-C52F-3F3D-8F876E92DB3E}"/>
          </ac:spMkLst>
        </pc:spChg>
        <pc:spChg chg="del">
          <ac:chgData name="Roni Prasetyo" userId="7be254d9-e489-40d9-a2e2-65ab1836d14e" providerId="ADAL" clId="{5DF49587-4C54-4D88-909E-D2E17472BAEB}" dt="2023-09-03T10:15:41.234" v="789" actId="478"/>
          <ac:spMkLst>
            <pc:docMk/>
            <pc:sldMk cId="4100377784" sldId="327"/>
            <ac:spMk id="6" creationId="{131FADC4-A4B9-1424-63D5-F3BFD5226D50}"/>
          </ac:spMkLst>
        </pc:spChg>
        <pc:spChg chg="add mod">
          <ac:chgData name="Roni Prasetyo" userId="7be254d9-e489-40d9-a2e2-65ab1836d14e" providerId="ADAL" clId="{5DF49587-4C54-4D88-909E-D2E17472BAEB}" dt="2023-09-03T10:16:53.213" v="800"/>
          <ac:spMkLst>
            <pc:docMk/>
            <pc:sldMk cId="4100377784" sldId="327"/>
            <ac:spMk id="7" creationId="{9266B6A0-82CA-11B7-B5FC-73432F6F5A5B}"/>
          </ac:spMkLst>
        </pc:spChg>
        <pc:picChg chg="add mod">
          <ac:chgData name="Roni Prasetyo" userId="7be254d9-e489-40d9-a2e2-65ab1836d14e" providerId="ADAL" clId="{5DF49587-4C54-4D88-909E-D2E17472BAEB}" dt="2023-09-03T10:17:21.943" v="806" actId="1076"/>
          <ac:picMkLst>
            <pc:docMk/>
            <pc:sldMk cId="4100377784" sldId="327"/>
            <ac:picMk id="8" creationId="{E3E65802-D298-E0E5-AE39-BF79641AED49}"/>
          </ac:picMkLst>
        </pc:picChg>
        <pc:picChg chg="add mod">
          <ac:chgData name="Roni Prasetyo" userId="7be254d9-e489-40d9-a2e2-65ab1836d14e" providerId="ADAL" clId="{5DF49587-4C54-4D88-909E-D2E17472BAEB}" dt="2023-09-03T10:17:14.434" v="804" actId="1076"/>
          <ac:picMkLst>
            <pc:docMk/>
            <pc:sldMk cId="4100377784" sldId="327"/>
            <ac:picMk id="9" creationId="{2949AA23-09D1-6861-3A80-559B4641FCAE}"/>
          </ac:picMkLst>
        </pc:picChg>
      </pc:sldChg>
      <pc:sldChg chg="add del">
        <pc:chgData name="Roni Prasetyo" userId="7be254d9-e489-40d9-a2e2-65ab1836d14e" providerId="ADAL" clId="{5DF49587-4C54-4D88-909E-D2E17472BAEB}" dt="2023-09-09T04:43:17.546" v="2260" actId="47"/>
        <pc:sldMkLst>
          <pc:docMk/>
          <pc:sldMk cId="609142390" sldId="328"/>
        </pc:sldMkLst>
      </pc:sldChg>
      <pc:sldChg chg="addSp delSp modSp add mod">
        <pc:chgData name="Roni Prasetyo" userId="7be254d9-e489-40d9-a2e2-65ab1836d14e" providerId="ADAL" clId="{5DF49587-4C54-4D88-909E-D2E17472BAEB}" dt="2023-09-03T10:27:44.624" v="835" actId="1076"/>
        <pc:sldMkLst>
          <pc:docMk/>
          <pc:sldMk cId="3374841034" sldId="329"/>
        </pc:sldMkLst>
        <pc:spChg chg="mod">
          <ac:chgData name="Roni Prasetyo" userId="7be254d9-e489-40d9-a2e2-65ab1836d14e" providerId="ADAL" clId="{5DF49587-4C54-4D88-909E-D2E17472BAEB}" dt="2023-09-03T10:20:05.333" v="826" actId="20577"/>
          <ac:spMkLst>
            <pc:docMk/>
            <pc:sldMk cId="3374841034" sldId="329"/>
            <ac:spMk id="2" creationId="{00000000-0000-0000-0000-000000000000}"/>
          </ac:spMkLst>
        </pc:spChg>
        <pc:spChg chg="mod">
          <ac:chgData name="Roni Prasetyo" userId="7be254d9-e489-40d9-a2e2-65ab1836d14e" providerId="ADAL" clId="{5DF49587-4C54-4D88-909E-D2E17472BAEB}" dt="2023-09-03T10:20:42.787" v="827"/>
          <ac:spMkLst>
            <pc:docMk/>
            <pc:sldMk cId="3374841034" sldId="329"/>
            <ac:spMk id="3" creationId="{00000000-0000-0000-0000-000000000000}"/>
          </ac:spMkLst>
        </pc:spChg>
        <pc:spChg chg="del">
          <ac:chgData name="Roni Prasetyo" userId="7be254d9-e489-40d9-a2e2-65ab1836d14e" providerId="ADAL" clId="{5DF49587-4C54-4D88-909E-D2E17472BAEB}" dt="2023-09-03T10:20:49.416" v="829" actId="478"/>
          <ac:spMkLst>
            <pc:docMk/>
            <pc:sldMk cId="3374841034" sldId="329"/>
            <ac:spMk id="4" creationId="{6CF8D1D7-AE4A-0D83-C725-0CF01143A9BD}"/>
          </ac:spMkLst>
        </pc:spChg>
        <pc:spChg chg="del">
          <ac:chgData name="Roni Prasetyo" userId="7be254d9-e489-40d9-a2e2-65ab1836d14e" providerId="ADAL" clId="{5DF49587-4C54-4D88-909E-D2E17472BAEB}" dt="2023-09-03T10:20:49.416" v="829" actId="478"/>
          <ac:spMkLst>
            <pc:docMk/>
            <pc:sldMk cId="3374841034" sldId="329"/>
            <ac:spMk id="7" creationId="{9266B6A0-82CA-11B7-B5FC-73432F6F5A5B}"/>
          </ac:spMkLst>
        </pc:spChg>
        <pc:picChg chg="add mod">
          <ac:chgData name="Roni Prasetyo" userId="7be254d9-e489-40d9-a2e2-65ab1836d14e" providerId="ADAL" clId="{5DF49587-4C54-4D88-909E-D2E17472BAEB}" dt="2023-09-03T10:27:44.624" v="835" actId="1076"/>
          <ac:picMkLst>
            <pc:docMk/>
            <pc:sldMk cId="3374841034" sldId="329"/>
            <ac:picMk id="6" creationId="{64F202E0-EB5A-D347-94B9-CB290C3A02AC}"/>
          </ac:picMkLst>
        </pc:picChg>
        <pc:picChg chg="del">
          <ac:chgData name="Roni Prasetyo" userId="7be254d9-e489-40d9-a2e2-65ab1836d14e" providerId="ADAL" clId="{5DF49587-4C54-4D88-909E-D2E17472BAEB}" dt="2023-09-03T10:20:49.416" v="829" actId="478"/>
          <ac:picMkLst>
            <pc:docMk/>
            <pc:sldMk cId="3374841034" sldId="329"/>
            <ac:picMk id="8" creationId="{E3E65802-D298-E0E5-AE39-BF79641AED49}"/>
          </ac:picMkLst>
        </pc:picChg>
        <pc:picChg chg="del">
          <ac:chgData name="Roni Prasetyo" userId="7be254d9-e489-40d9-a2e2-65ab1836d14e" providerId="ADAL" clId="{5DF49587-4C54-4D88-909E-D2E17472BAEB}" dt="2023-09-03T10:20:44.360" v="828" actId="478"/>
          <ac:picMkLst>
            <pc:docMk/>
            <pc:sldMk cId="3374841034" sldId="329"/>
            <ac:picMk id="9" creationId="{2949AA23-09D1-6861-3A80-559B4641FCAE}"/>
          </ac:picMkLst>
        </pc:picChg>
      </pc:sldChg>
      <pc:sldChg chg="addSp delSp modSp add mod ord">
        <pc:chgData name="Roni Prasetyo" userId="7be254d9-e489-40d9-a2e2-65ab1836d14e" providerId="ADAL" clId="{5DF49587-4C54-4D88-909E-D2E17472BAEB}" dt="2023-09-07T11:51:52.528" v="1128" actId="14100"/>
        <pc:sldMkLst>
          <pc:docMk/>
          <pc:sldMk cId="506811993" sldId="330"/>
        </pc:sldMkLst>
        <pc:spChg chg="mod">
          <ac:chgData name="Roni Prasetyo" userId="7be254d9-e489-40d9-a2e2-65ab1836d14e" providerId="ADAL" clId="{5DF49587-4C54-4D88-909E-D2E17472BAEB}" dt="2023-09-07T11:47:01.671" v="929"/>
          <ac:spMkLst>
            <pc:docMk/>
            <pc:sldMk cId="506811993" sldId="330"/>
            <ac:spMk id="2" creationId="{00000000-0000-0000-0000-000000000000}"/>
          </ac:spMkLst>
        </pc:spChg>
        <pc:spChg chg="mod">
          <ac:chgData name="Roni Prasetyo" userId="7be254d9-e489-40d9-a2e2-65ab1836d14e" providerId="ADAL" clId="{5DF49587-4C54-4D88-909E-D2E17472BAEB}" dt="2023-09-07T11:46:04.929" v="921" actId="123"/>
          <ac:spMkLst>
            <pc:docMk/>
            <pc:sldMk cId="506811993" sldId="330"/>
            <ac:spMk id="3" creationId="{00000000-0000-0000-0000-000000000000}"/>
          </ac:spMkLst>
        </pc:spChg>
        <pc:spChg chg="del">
          <ac:chgData name="Roni Prasetyo" userId="7be254d9-e489-40d9-a2e2-65ab1836d14e" providerId="ADAL" clId="{5DF49587-4C54-4D88-909E-D2E17472BAEB}" dt="2023-09-03T10:28:24.757" v="864" actId="478"/>
          <ac:spMkLst>
            <pc:docMk/>
            <pc:sldMk cId="506811993" sldId="330"/>
            <ac:spMk id="4" creationId="{6CF8D1D7-AE4A-0D83-C725-0CF01143A9BD}"/>
          </ac:spMkLst>
        </pc:spChg>
        <pc:spChg chg="add mod">
          <ac:chgData name="Roni Prasetyo" userId="7be254d9-e489-40d9-a2e2-65ab1836d14e" providerId="ADAL" clId="{5DF49587-4C54-4D88-909E-D2E17472BAEB}" dt="2023-09-07T11:49:27.560" v="1094" actId="14100"/>
          <ac:spMkLst>
            <pc:docMk/>
            <pc:sldMk cId="506811993" sldId="330"/>
            <ac:spMk id="6" creationId="{0AAA1F33-733C-7E04-BBEE-9E074C1B892A}"/>
          </ac:spMkLst>
        </pc:spChg>
        <pc:spChg chg="del">
          <ac:chgData name="Roni Prasetyo" userId="7be254d9-e489-40d9-a2e2-65ab1836d14e" providerId="ADAL" clId="{5DF49587-4C54-4D88-909E-D2E17472BAEB}" dt="2023-09-03T10:28:28.586" v="866" actId="478"/>
          <ac:spMkLst>
            <pc:docMk/>
            <pc:sldMk cId="506811993" sldId="330"/>
            <ac:spMk id="7" creationId="{9266B6A0-82CA-11B7-B5FC-73432F6F5A5B}"/>
          </ac:spMkLst>
        </pc:spChg>
        <pc:spChg chg="add mod">
          <ac:chgData name="Roni Prasetyo" userId="7be254d9-e489-40d9-a2e2-65ab1836d14e" providerId="ADAL" clId="{5DF49587-4C54-4D88-909E-D2E17472BAEB}" dt="2023-09-07T11:51:52.528" v="1128" actId="14100"/>
          <ac:spMkLst>
            <pc:docMk/>
            <pc:sldMk cId="506811993" sldId="330"/>
            <ac:spMk id="7" creationId="{DCE801DF-1552-E5F7-B4BF-7B39B0C876DB}"/>
          </ac:spMkLst>
        </pc:spChg>
        <pc:picChg chg="add del mod">
          <ac:chgData name="Roni Prasetyo" userId="7be254d9-e489-40d9-a2e2-65ab1836d14e" providerId="ADAL" clId="{5DF49587-4C54-4D88-909E-D2E17472BAEB}" dt="2023-09-07T11:46:01.240" v="920" actId="478"/>
          <ac:picMkLst>
            <pc:docMk/>
            <pc:sldMk cId="506811993" sldId="330"/>
            <ac:picMk id="4" creationId="{C5D20452-B7B5-A313-CFC3-00EED6163661}"/>
          </ac:picMkLst>
        </pc:picChg>
        <pc:picChg chg="add mod">
          <ac:chgData name="Roni Prasetyo" userId="7be254d9-e489-40d9-a2e2-65ab1836d14e" providerId="ADAL" clId="{5DF49587-4C54-4D88-909E-D2E17472BAEB}" dt="2023-09-07T11:49:34.142" v="1095" actId="1076"/>
          <ac:picMkLst>
            <pc:docMk/>
            <pc:sldMk cId="506811993" sldId="330"/>
            <ac:picMk id="5" creationId="{2A1DAB8E-E78B-936D-5B82-F152F16CC950}"/>
          </ac:picMkLst>
        </pc:picChg>
        <pc:picChg chg="del">
          <ac:chgData name="Roni Prasetyo" userId="7be254d9-e489-40d9-a2e2-65ab1836d14e" providerId="ADAL" clId="{5DF49587-4C54-4D88-909E-D2E17472BAEB}" dt="2023-09-03T10:28:29.744" v="867" actId="478"/>
          <ac:picMkLst>
            <pc:docMk/>
            <pc:sldMk cId="506811993" sldId="330"/>
            <ac:picMk id="8" creationId="{E3E65802-D298-E0E5-AE39-BF79641AED49}"/>
          </ac:picMkLst>
        </pc:picChg>
        <pc:picChg chg="del">
          <ac:chgData name="Roni Prasetyo" userId="7be254d9-e489-40d9-a2e2-65ab1836d14e" providerId="ADAL" clId="{5DF49587-4C54-4D88-909E-D2E17472BAEB}" dt="2023-09-03T10:28:26.156" v="865" actId="478"/>
          <ac:picMkLst>
            <pc:docMk/>
            <pc:sldMk cId="506811993" sldId="330"/>
            <ac:picMk id="9" creationId="{2949AA23-09D1-6861-3A80-559B4641FCAE}"/>
          </ac:picMkLst>
        </pc:picChg>
      </pc:sldChg>
      <pc:sldChg chg="addSp delSp modSp add mod ord">
        <pc:chgData name="Roni Prasetyo" userId="7be254d9-e489-40d9-a2e2-65ab1836d14e" providerId="ADAL" clId="{5DF49587-4C54-4D88-909E-D2E17472BAEB}" dt="2023-09-03T10:30:12.704" v="888"/>
        <pc:sldMkLst>
          <pc:docMk/>
          <pc:sldMk cId="1460102581" sldId="331"/>
        </pc:sldMkLst>
        <pc:spChg chg="mod">
          <ac:chgData name="Roni Prasetyo" userId="7be254d9-e489-40d9-a2e2-65ab1836d14e" providerId="ADAL" clId="{5DF49587-4C54-4D88-909E-D2E17472BAEB}" dt="2023-09-03T10:30:12.704" v="888"/>
          <ac:spMkLst>
            <pc:docMk/>
            <pc:sldMk cId="1460102581" sldId="331"/>
            <ac:spMk id="2" creationId="{F59BC344-510A-58B9-D3F8-72BEFF11013F}"/>
          </ac:spMkLst>
        </pc:spChg>
        <pc:picChg chg="del">
          <ac:chgData name="Roni Prasetyo" userId="7be254d9-e489-40d9-a2e2-65ab1836d14e" providerId="ADAL" clId="{5DF49587-4C54-4D88-909E-D2E17472BAEB}" dt="2023-09-03T10:29:06.384" v="882" actId="478"/>
          <ac:picMkLst>
            <pc:docMk/>
            <pc:sldMk cId="1460102581" sldId="331"/>
            <ac:picMk id="6" creationId="{A4947A1A-925D-69BC-9FFE-29B3A4C9F578}"/>
          </ac:picMkLst>
        </pc:picChg>
        <pc:picChg chg="add mod">
          <ac:chgData name="Roni Prasetyo" userId="7be254d9-e489-40d9-a2e2-65ab1836d14e" providerId="ADAL" clId="{5DF49587-4C54-4D88-909E-D2E17472BAEB}" dt="2023-09-03T10:30:00.465" v="887" actId="1076"/>
          <ac:picMkLst>
            <pc:docMk/>
            <pc:sldMk cId="1460102581" sldId="331"/>
            <ac:picMk id="9218" creationId="{6B3D28E9-CE44-5C19-518F-A3EDE7F4943C}"/>
          </ac:picMkLst>
        </pc:picChg>
      </pc:sldChg>
      <pc:sldChg chg="add del">
        <pc:chgData name="Roni Prasetyo" userId="7be254d9-e489-40d9-a2e2-65ab1836d14e" providerId="ADAL" clId="{5DF49587-4C54-4D88-909E-D2E17472BAEB}" dt="2023-09-07T11:45:14.779" v="901"/>
        <pc:sldMkLst>
          <pc:docMk/>
          <pc:sldMk cId="296730904" sldId="332"/>
        </pc:sldMkLst>
      </pc:sldChg>
      <pc:sldChg chg="add del">
        <pc:chgData name="Roni Prasetyo" userId="7be254d9-e489-40d9-a2e2-65ab1836d14e" providerId="ADAL" clId="{5DF49587-4C54-4D88-909E-D2E17472BAEB}" dt="2023-09-07T12:08:16.565" v="1242" actId="47"/>
        <pc:sldMkLst>
          <pc:docMk/>
          <pc:sldMk cId="956510233" sldId="332"/>
        </pc:sldMkLst>
      </pc:sldChg>
      <pc:sldChg chg="modSp add del mod">
        <pc:chgData name="Roni Prasetyo" userId="7be254d9-e489-40d9-a2e2-65ab1836d14e" providerId="ADAL" clId="{5DF49587-4C54-4D88-909E-D2E17472BAEB}" dt="2023-09-07T11:47:06.363" v="930" actId="47"/>
        <pc:sldMkLst>
          <pc:docMk/>
          <pc:sldMk cId="197922055" sldId="333"/>
        </pc:sldMkLst>
        <pc:spChg chg="mod">
          <ac:chgData name="Roni Prasetyo" userId="7be254d9-e489-40d9-a2e2-65ab1836d14e" providerId="ADAL" clId="{5DF49587-4C54-4D88-909E-D2E17472BAEB}" dt="2023-09-07T11:45:47.045" v="918" actId="20577"/>
          <ac:spMkLst>
            <pc:docMk/>
            <pc:sldMk cId="197922055" sldId="333"/>
            <ac:spMk id="2" creationId="{00000000-0000-0000-0000-000000000000}"/>
          </ac:spMkLst>
        </pc:spChg>
      </pc:sldChg>
      <pc:sldChg chg="delSp modSp add mod">
        <pc:chgData name="Roni Prasetyo" userId="7be254d9-e489-40d9-a2e2-65ab1836d14e" providerId="ADAL" clId="{5DF49587-4C54-4D88-909E-D2E17472BAEB}" dt="2023-09-07T11:48:06.572" v="1070" actId="20577"/>
        <pc:sldMkLst>
          <pc:docMk/>
          <pc:sldMk cId="3900256126" sldId="333"/>
        </pc:sldMkLst>
        <pc:spChg chg="mod">
          <ac:chgData name="Roni Prasetyo" userId="7be254d9-e489-40d9-a2e2-65ab1836d14e" providerId="ADAL" clId="{5DF49587-4C54-4D88-909E-D2E17472BAEB}" dt="2023-09-07T11:47:35.612" v="953" actId="20577"/>
          <ac:spMkLst>
            <pc:docMk/>
            <pc:sldMk cId="3900256126" sldId="333"/>
            <ac:spMk id="2" creationId="{00000000-0000-0000-0000-000000000000}"/>
          </ac:spMkLst>
        </pc:spChg>
        <pc:spChg chg="mod">
          <ac:chgData name="Roni Prasetyo" userId="7be254d9-e489-40d9-a2e2-65ab1836d14e" providerId="ADAL" clId="{5DF49587-4C54-4D88-909E-D2E17472BAEB}" dt="2023-09-07T11:48:06.572" v="1070" actId="20577"/>
          <ac:spMkLst>
            <pc:docMk/>
            <pc:sldMk cId="3900256126" sldId="333"/>
            <ac:spMk id="3" creationId="{00000000-0000-0000-0000-000000000000}"/>
          </ac:spMkLst>
        </pc:spChg>
        <pc:picChg chg="del">
          <ac:chgData name="Roni Prasetyo" userId="7be254d9-e489-40d9-a2e2-65ab1836d14e" providerId="ADAL" clId="{5DF49587-4C54-4D88-909E-D2E17472BAEB}" dt="2023-09-07T11:47:29.664" v="933" actId="478"/>
          <ac:picMkLst>
            <pc:docMk/>
            <pc:sldMk cId="3900256126" sldId="333"/>
            <ac:picMk id="6" creationId="{64F202E0-EB5A-D347-94B9-CB290C3A02AC}"/>
          </ac:picMkLst>
        </pc:picChg>
      </pc:sldChg>
      <pc:sldChg chg="addSp delSp modSp add mod">
        <pc:chgData name="Roni Prasetyo" userId="7be254d9-e489-40d9-a2e2-65ab1836d14e" providerId="ADAL" clId="{5DF49587-4C54-4D88-909E-D2E17472BAEB}" dt="2023-09-07T11:49:45.217" v="1096" actId="14100"/>
        <pc:sldMkLst>
          <pc:docMk/>
          <pc:sldMk cId="1766539599" sldId="334"/>
        </pc:sldMkLst>
        <pc:spChg chg="mod">
          <ac:chgData name="Roni Prasetyo" userId="7be254d9-e489-40d9-a2e2-65ab1836d14e" providerId="ADAL" clId="{5DF49587-4C54-4D88-909E-D2E17472BAEB}" dt="2023-09-07T11:49:45.217" v="1096" actId="14100"/>
          <ac:spMkLst>
            <pc:docMk/>
            <pc:sldMk cId="1766539599" sldId="334"/>
            <ac:spMk id="3" creationId="{00000000-0000-0000-0000-000000000000}"/>
          </ac:spMkLst>
        </pc:spChg>
        <pc:spChg chg="del">
          <ac:chgData name="Roni Prasetyo" userId="7be254d9-e489-40d9-a2e2-65ab1836d14e" providerId="ADAL" clId="{5DF49587-4C54-4D88-909E-D2E17472BAEB}" dt="2023-09-07T11:48:20.322" v="1073" actId="478"/>
          <ac:spMkLst>
            <pc:docMk/>
            <pc:sldMk cId="1766539599" sldId="334"/>
            <ac:spMk id="6" creationId="{0AAA1F33-733C-7E04-BBEE-9E074C1B892A}"/>
          </ac:spMkLst>
        </pc:spChg>
        <pc:picChg chg="add mod">
          <ac:chgData name="Roni Prasetyo" userId="7be254d9-e489-40d9-a2e2-65ab1836d14e" providerId="ADAL" clId="{5DF49587-4C54-4D88-909E-D2E17472BAEB}" dt="2023-09-07T11:48:48.464" v="1088" actId="1076"/>
          <ac:picMkLst>
            <pc:docMk/>
            <pc:sldMk cId="1766539599" sldId="334"/>
            <ac:picMk id="4" creationId="{60D3E3D8-BF74-1938-38EB-079656D4C527}"/>
          </ac:picMkLst>
        </pc:picChg>
        <pc:picChg chg="del">
          <ac:chgData name="Roni Prasetyo" userId="7be254d9-e489-40d9-a2e2-65ab1836d14e" providerId="ADAL" clId="{5DF49587-4C54-4D88-909E-D2E17472BAEB}" dt="2023-09-07T11:48:17.420" v="1072" actId="478"/>
          <ac:picMkLst>
            <pc:docMk/>
            <pc:sldMk cId="1766539599" sldId="334"/>
            <ac:picMk id="5" creationId="{2A1DAB8E-E78B-936D-5B82-F152F16CC950}"/>
          </ac:picMkLst>
        </pc:picChg>
      </pc:sldChg>
      <pc:sldChg chg="add del">
        <pc:chgData name="Roni Prasetyo" userId="7be254d9-e489-40d9-a2e2-65ab1836d14e" providerId="ADAL" clId="{5DF49587-4C54-4D88-909E-D2E17472BAEB}" dt="2023-09-07T11:47:12.412" v="931" actId="47"/>
        <pc:sldMkLst>
          <pc:docMk/>
          <pc:sldMk cId="2807324313" sldId="334"/>
        </pc:sldMkLst>
      </pc:sldChg>
      <pc:sldChg chg="addSp delSp modSp add mod ord">
        <pc:chgData name="Roni Prasetyo" userId="7be254d9-e489-40d9-a2e2-65ab1836d14e" providerId="ADAL" clId="{5DF49587-4C54-4D88-909E-D2E17472BAEB}" dt="2023-09-07T11:51:34.638" v="1124"/>
        <pc:sldMkLst>
          <pc:docMk/>
          <pc:sldMk cId="1369974479" sldId="335"/>
        </pc:sldMkLst>
        <pc:spChg chg="mod">
          <ac:chgData name="Roni Prasetyo" userId="7be254d9-e489-40d9-a2e2-65ab1836d14e" providerId="ADAL" clId="{5DF49587-4C54-4D88-909E-D2E17472BAEB}" dt="2023-09-07T11:50:09.619" v="1112" actId="20577"/>
          <ac:spMkLst>
            <pc:docMk/>
            <pc:sldMk cId="1369974479" sldId="335"/>
            <ac:spMk id="2" creationId="{00000000-0000-0000-0000-000000000000}"/>
          </ac:spMkLst>
        </pc:spChg>
        <pc:spChg chg="mod">
          <ac:chgData name="Roni Prasetyo" userId="7be254d9-e489-40d9-a2e2-65ab1836d14e" providerId="ADAL" clId="{5DF49587-4C54-4D88-909E-D2E17472BAEB}" dt="2023-09-07T11:50:21.844" v="1113"/>
          <ac:spMkLst>
            <pc:docMk/>
            <pc:sldMk cId="1369974479" sldId="335"/>
            <ac:spMk id="3" creationId="{00000000-0000-0000-0000-000000000000}"/>
          </ac:spMkLst>
        </pc:spChg>
        <pc:spChg chg="del">
          <ac:chgData name="Roni Prasetyo" userId="7be254d9-e489-40d9-a2e2-65ab1836d14e" providerId="ADAL" clId="{5DF49587-4C54-4D88-909E-D2E17472BAEB}" dt="2023-09-07T11:50:26.225" v="1115" actId="478"/>
          <ac:spMkLst>
            <pc:docMk/>
            <pc:sldMk cId="1369974479" sldId="335"/>
            <ac:spMk id="6" creationId="{0AAA1F33-733C-7E04-BBEE-9E074C1B892A}"/>
          </ac:spMkLst>
        </pc:spChg>
        <pc:spChg chg="add mod">
          <ac:chgData name="Roni Prasetyo" userId="7be254d9-e489-40d9-a2e2-65ab1836d14e" providerId="ADAL" clId="{5DF49587-4C54-4D88-909E-D2E17472BAEB}" dt="2023-09-07T11:51:34.638" v="1124"/>
          <ac:spMkLst>
            <pc:docMk/>
            <pc:sldMk cId="1369974479" sldId="335"/>
            <ac:spMk id="7" creationId="{DDC77142-DB3E-8E6B-D08F-129A65DB4E11}"/>
          </ac:spMkLst>
        </pc:spChg>
        <pc:picChg chg="add mod">
          <ac:chgData name="Roni Prasetyo" userId="7be254d9-e489-40d9-a2e2-65ab1836d14e" providerId="ADAL" clId="{5DF49587-4C54-4D88-909E-D2E17472BAEB}" dt="2023-09-07T11:50:37.209" v="1118" actId="1076"/>
          <ac:picMkLst>
            <pc:docMk/>
            <pc:sldMk cId="1369974479" sldId="335"/>
            <ac:picMk id="4" creationId="{A3242DB7-6228-4B2E-D056-1D2ED97DAEA3}"/>
          </ac:picMkLst>
        </pc:picChg>
        <pc:picChg chg="del">
          <ac:chgData name="Roni Prasetyo" userId="7be254d9-e489-40d9-a2e2-65ab1836d14e" providerId="ADAL" clId="{5DF49587-4C54-4D88-909E-D2E17472BAEB}" dt="2023-09-07T11:50:23.210" v="1114" actId="478"/>
          <ac:picMkLst>
            <pc:docMk/>
            <pc:sldMk cId="1369974479" sldId="335"/>
            <ac:picMk id="5" creationId="{2A1DAB8E-E78B-936D-5B82-F152F16CC950}"/>
          </ac:picMkLst>
        </pc:picChg>
      </pc:sldChg>
      <pc:sldChg chg="add del">
        <pc:chgData name="Roni Prasetyo" userId="7be254d9-e489-40d9-a2e2-65ab1836d14e" providerId="ADAL" clId="{5DF49587-4C54-4D88-909E-D2E17472BAEB}" dt="2023-09-07T11:49:57.544" v="1098"/>
        <pc:sldMkLst>
          <pc:docMk/>
          <pc:sldMk cId="3091060033" sldId="335"/>
        </pc:sldMkLst>
      </pc:sldChg>
      <pc:sldChg chg="addSp delSp modSp add mod">
        <pc:chgData name="Roni Prasetyo" userId="7be254d9-e489-40d9-a2e2-65ab1836d14e" providerId="ADAL" clId="{5DF49587-4C54-4D88-909E-D2E17472BAEB}" dt="2023-09-07T11:53:45.396" v="1146" actId="14100"/>
        <pc:sldMkLst>
          <pc:docMk/>
          <pc:sldMk cId="3680089766" sldId="336"/>
        </pc:sldMkLst>
        <pc:spChg chg="mod">
          <ac:chgData name="Roni Prasetyo" userId="7be254d9-e489-40d9-a2e2-65ab1836d14e" providerId="ADAL" clId="{5DF49587-4C54-4D88-909E-D2E17472BAEB}" dt="2023-09-07T11:52:01.369" v="1132" actId="20577"/>
          <ac:spMkLst>
            <pc:docMk/>
            <pc:sldMk cId="3680089766" sldId="336"/>
            <ac:spMk id="2" creationId="{00000000-0000-0000-0000-000000000000}"/>
          </ac:spMkLst>
        </pc:spChg>
        <pc:spChg chg="mod">
          <ac:chgData name="Roni Prasetyo" userId="7be254d9-e489-40d9-a2e2-65ab1836d14e" providerId="ADAL" clId="{5DF49587-4C54-4D88-909E-D2E17472BAEB}" dt="2023-09-07T11:52:16.145" v="1133"/>
          <ac:spMkLst>
            <pc:docMk/>
            <pc:sldMk cId="3680089766" sldId="336"/>
            <ac:spMk id="3" creationId="{00000000-0000-0000-0000-000000000000}"/>
          </ac:spMkLst>
        </pc:spChg>
        <pc:spChg chg="add mod">
          <ac:chgData name="Roni Prasetyo" userId="7be254d9-e489-40d9-a2e2-65ab1836d14e" providerId="ADAL" clId="{5DF49587-4C54-4D88-909E-D2E17472BAEB}" dt="2023-09-07T11:52:52.504" v="1142" actId="14100"/>
          <ac:spMkLst>
            <pc:docMk/>
            <pc:sldMk cId="3680089766" sldId="336"/>
            <ac:spMk id="5" creationId="{96D98888-77C6-C1CB-70EB-1B12FC658FD0}"/>
          </ac:spMkLst>
        </pc:spChg>
        <pc:spChg chg="add mod">
          <ac:chgData name="Roni Prasetyo" userId="7be254d9-e489-40d9-a2e2-65ab1836d14e" providerId="ADAL" clId="{5DF49587-4C54-4D88-909E-D2E17472BAEB}" dt="2023-09-07T11:53:45.396" v="1146" actId="14100"/>
          <ac:spMkLst>
            <pc:docMk/>
            <pc:sldMk cId="3680089766" sldId="336"/>
            <ac:spMk id="7" creationId="{644320A0-2763-3E9D-0B90-777AE109A462}"/>
          </ac:spMkLst>
        </pc:spChg>
        <pc:picChg chg="del">
          <ac:chgData name="Roni Prasetyo" userId="7be254d9-e489-40d9-a2e2-65ab1836d14e" providerId="ADAL" clId="{5DF49587-4C54-4D88-909E-D2E17472BAEB}" dt="2023-09-07T11:52:25.276" v="1134" actId="478"/>
          <ac:picMkLst>
            <pc:docMk/>
            <pc:sldMk cId="3680089766" sldId="336"/>
            <ac:picMk id="4" creationId="{A3242DB7-6228-4B2E-D056-1D2ED97DAEA3}"/>
          </ac:picMkLst>
        </pc:picChg>
        <pc:picChg chg="add mod">
          <ac:chgData name="Roni Prasetyo" userId="7be254d9-e489-40d9-a2e2-65ab1836d14e" providerId="ADAL" clId="{5DF49587-4C54-4D88-909E-D2E17472BAEB}" dt="2023-09-07T11:52:35.697" v="1139" actId="167"/>
          <ac:picMkLst>
            <pc:docMk/>
            <pc:sldMk cId="3680089766" sldId="336"/>
            <ac:picMk id="6" creationId="{66948ACC-A6A7-C3BE-D208-69A05CA8B456}"/>
          </ac:picMkLst>
        </pc:picChg>
      </pc:sldChg>
      <pc:sldChg chg="addSp delSp modSp add mod">
        <pc:chgData name="Roni Prasetyo" userId="7be254d9-e489-40d9-a2e2-65ab1836d14e" providerId="ADAL" clId="{5DF49587-4C54-4D88-909E-D2E17472BAEB}" dt="2023-09-07T11:56:15.261" v="1178" actId="1076"/>
        <pc:sldMkLst>
          <pc:docMk/>
          <pc:sldMk cId="14076768" sldId="337"/>
        </pc:sldMkLst>
        <pc:spChg chg="mod">
          <ac:chgData name="Roni Prasetyo" userId="7be254d9-e489-40d9-a2e2-65ab1836d14e" providerId="ADAL" clId="{5DF49587-4C54-4D88-909E-D2E17472BAEB}" dt="2023-09-07T11:55:18.240" v="1150"/>
          <ac:spMkLst>
            <pc:docMk/>
            <pc:sldMk cId="14076768" sldId="337"/>
            <ac:spMk id="2" creationId="{00000000-0000-0000-0000-000000000000}"/>
          </ac:spMkLst>
        </pc:spChg>
        <pc:spChg chg="mod">
          <ac:chgData name="Roni Prasetyo" userId="7be254d9-e489-40d9-a2e2-65ab1836d14e" providerId="ADAL" clId="{5DF49587-4C54-4D88-909E-D2E17472BAEB}" dt="2023-09-07T11:55:59.924" v="1174" actId="20577"/>
          <ac:spMkLst>
            <pc:docMk/>
            <pc:sldMk cId="14076768" sldId="337"/>
            <ac:spMk id="3" creationId="{00000000-0000-0000-0000-000000000000}"/>
          </ac:spMkLst>
        </pc:spChg>
        <pc:spChg chg="del">
          <ac:chgData name="Roni Prasetyo" userId="7be254d9-e489-40d9-a2e2-65ab1836d14e" providerId="ADAL" clId="{5DF49587-4C54-4D88-909E-D2E17472BAEB}" dt="2023-09-07T11:55:31.364" v="1152" actId="478"/>
          <ac:spMkLst>
            <pc:docMk/>
            <pc:sldMk cId="14076768" sldId="337"/>
            <ac:spMk id="5" creationId="{96D98888-77C6-C1CB-70EB-1B12FC658FD0}"/>
          </ac:spMkLst>
        </pc:spChg>
        <pc:spChg chg="del">
          <ac:chgData name="Roni Prasetyo" userId="7be254d9-e489-40d9-a2e2-65ab1836d14e" providerId="ADAL" clId="{5DF49587-4C54-4D88-909E-D2E17472BAEB}" dt="2023-09-07T11:55:33.518" v="1154" actId="478"/>
          <ac:spMkLst>
            <pc:docMk/>
            <pc:sldMk cId="14076768" sldId="337"/>
            <ac:spMk id="7" creationId="{644320A0-2763-3E9D-0B90-777AE109A462}"/>
          </ac:spMkLst>
        </pc:spChg>
        <pc:picChg chg="add mod">
          <ac:chgData name="Roni Prasetyo" userId="7be254d9-e489-40d9-a2e2-65ab1836d14e" providerId="ADAL" clId="{5DF49587-4C54-4D88-909E-D2E17472BAEB}" dt="2023-09-07T11:56:07.830" v="1176" actId="1076"/>
          <ac:picMkLst>
            <pc:docMk/>
            <pc:sldMk cId="14076768" sldId="337"/>
            <ac:picMk id="4" creationId="{256D8753-DF21-8B45-029E-E2A7015B44CA}"/>
          </ac:picMkLst>
        </pc:picChg>
        <pc:picChg chg="del">
          <ac:chgData name="Roni Prasetyo" userId="7be254d9-e489-40d9-a2e2-65ab1836d14e" providerId="ADAL" clId="{5DF49587-4C54-4D88-909E-D2E17472BAEB}" dt="2023-09-07T11:55:32.576" v="1153" actId="478"/>
          <ac:picMkLst>
            <pc:docMk/>
            <pc:sldMk cId="14076768" sldId="337"/>
            <ac:picMk id="6" creationId="{66948ACC-A6A7-C3BE-D208-69A05CA8B456}"/>
          </ac:picMkLst>
        </pc:picChg>
        <pc:picChg chg="add mod">
          <ac:chgData name="Roni Prasetyo" userId="7be254d9-e489-40d9-a2e2-65ab1836d14e" providerId="ADAL" clId="{5DF49587-4C54-4D88-909E-D2E17472BAEB}" dt="2023-09-07T11:56:15.261" v="1178" actId="1076"/>
          <ac:picMkLst>
            <pc:docMk/>
            <pc:sldMk cId="14076768" sldId="337"/>
            <ac:picMk id="8" creationId="{565311C0-63D2-1DAF-5761-190592CD68C8}"/>
          </ac:picMkLst>
        </pc:picChg>
      </pc:sldChg>
      <pc:sldChg chg="add del">
        <pc:chgData name="Roni Prasetyo" userId="7be254d9-e489-40d9-a2e2-65ab1836d14e" providerId="ADAL" clId="{5DF49587-4C54-4D88-909E-D2E17472BAEB}" dt="2023-09-07T11:53:53.274" v="1148"/>
        <pc:sldMkLst>
          <pc:docMk/>
          <pc:sldMk cId="1232963123" sldId="337"/>
        </pc:sldMkLst>
      </pc:sldChg>
      <pc:sldChg chg="addSp delSp modSp add mod">
        <pc:chgData name="Roni Prasetyo" userId="7be254d9-e489-40d9-a2e2-65ab1836d14e" providerId="ADAL" clId="{5DF49587-4C54-4D88-909E-D2E17472BAEB}" dt="2023-09-07T12:06:43.513" v="1240" actId="20577"/>
        <pc:sldMkLst>
          <pc:docMk/>
          <pc:sldMk cId="3701660279" sldId="338"/>
        </pc:sldMkLst>
        <pc:spChg chg="mod">
          <ac:chgData name="Roni Prasetyo" userId="7be254d9-e489-40d9-a2e2-65ab1836d14e" providerId="ADAL" clId="{5DF49587-4C54-4D88-909E-D2E17472BAEB}" dt="2023-09-07T12:06:39.408" v="1227" actId="20577"/>
          <ac:spMkLst>
            <pc:docMk/>
            <pc:sldMk cId="3701660279" sldId="338"/>
            <ac:spMk id="3" creationId="{00000000-0000-0000-0000-000000000000}"/>
          </ac:spMkLst>
        </pc:spChg>
        <pc:spChg chg="add mod">
          <ac:chgData name="Roni Prasetyo" userId="7be254d9-e489-40d9-a2e2-65ab1836d14e" providerId="ADAL" clId="{5DF49587-4C54-4D88-909E-D2E17472BAEB}" dt="2023-09-07T12:06:43.513" v="1240" actId="20577"/>
          <ac:spMkLst>
            <pc:docMk/>
            <pc:sldMk cId="3701660279" sldId="338"/>
            <ac:spMk id="5" creationId="{104785BD-2006-7718-FB47-CC0A69668485}"/>
          </ac:spMkLst>
        </pc:spChg>
        <pc:picChg chg="del">
          <ac:chgData name="Roni Prasetyo" userId="7be254d9-e489-40d9-a2e2-65ab1836d14e" providerId="ADAL" clId="{5DF49587-4C54-4D88-909E-D2E17472BAEB}" dt="2023-09-07T11:58:54.014" v="1183" actId="478"/>
          <ac:picMkLst>
            <pc:docMk/>
            <pc:sldMk cId="3701660279" sldId="338"/>
            <ac:picMk id="4" creationId="{256D8753-DF21-8B45-029E-E2A7015B44CA}"/>
          </ac:picMkLst>
        </pc:picChg>
        <pc:picChg chg="add mod">
          <ac:chgData name="Roni Prasetyo" userId="7be254d9-e489-40d9-a2e2-65ab1836d14e" providerId="ADAL" clId="{5DF49587-4C54-4D88-909E-D2E17472BAEB}" dt="2023-09-07T11:59:12.716" v="1187" actId="1076"/>
          <ac:picMkLst>
            <pc:docMk/>
            <pc:sldMk cId="3701660279" sldId="338"/>
            <ac:picMk id="6" creationId="{0E5B9CB0-16F7-14FB-E8CF-E0CAE57A43EC}"/>
          </ac:picMkLst>
        </pc:picChg>
        <pc:picChg chg="add mod">
          <ac:chgData name="Roni Prasetyo" userId="7be254d9-e489-40d9-a2e2-65ab1836d14e" providerId="ADAL" clId="{5DF49587-4C54-4D88-909E-D2E17472BAEB}" dt="2023-09-07T11:59:21.592" v="1189" actId="1076"/>
          <ac:picMkLst>
            <pc:docMk/>
            <pc:sldMk cId="3701660279" sldId="338"/>
            <ac:picMk id="7" creationId="{F6EDFEFE-CA54-CF70-163C-42B224658547}"/>
          </ac:picMkLst>
        </pc:picChg>
        <pc:picChg chg="del">
          <ac:chgData name="Roni Prasetyo" userId="7be254d9-e489-40d9-a2e2-65ab1836d14e" providerId="ADAL" clId="{5DF49587-4C54-4D88-909E-D2E17472BAEB}" dt="2023-09-07T11:58:52.894" v="1182" actId="478"/>
          <ac:picMkLst>
            <pc:docMk/>
            <pc:sldMk cId="3701660279" sldId="338"/>
            <ac:picMk id="8" creationId="{565311C0-63D2-1DAF-5761-190592CD68C8}"/>
          </ac:picMkLst>
        </pc:picChg>
      </pc:sldChg>
      <pc:sldChg chg="add del">
        <pc:chgData name="Roni Prasetyo" userId="7be254d9-e489-40d9-a2e2-65ab1836d14e" providerId="ADAL" clId="{5DF49587-4C54-4D88-909E-D2E17472BAEB}" dt="2023-09-07T12:08:59.523" v="1263" actId="47"/>
        <pc:sldMkLst>
          <pc:docMk/>
          <pc:sldMk cId="553406830" sldId="339"/>
        </pc:sldMkLst>
      </pc:sldChg>
      <pc:sldChg chg="addSp delSp modSp add mod ord setBg">
        <pc:chgData name="Roni Prasetyo" userId="7be254d9-e489-40d9-a2e2-65ab1836d14e" providerId="ADAL" clId="{5DF49587-4C54-4D88-909E-D2E17472BAEB}" dt="2023-09-07T12:08:52.393" v="1262" actId="1076"/>
        <pc:sldMkLst>
          <pc:docMk/>
          <pc:sldMk cId="1972995804" sldId="340"/>
        </pc:sldMkLst>
        <pc:spChg chg="del">
          <ac:chgData name="Roni Prasetyo" userId="7be254d9-e489-40d9-a2e2-65ab1836d14e" providerId="ADAL" clId="{5DF49587-4C54-4D88-909E-D2E17472BAEB}" dt="2023-09-07T12:08:46.773" v="1261" actId="478"/>
          <ac:spMkLst>
            <pc:docMk/>
            <pc:sldMk cId="1972995804" sldId="340"/>
            <ac:spMk id="2" creationId="{351D4EDA-A019-BD79-C0AD-77CE752808BF}"/>
          </ac:spMkLst>
        </pc:spChg>
        <pc:spChg chg="mod">
          <ac:chgData name="Roni Prasetyo" userId="7be254d9-e489-40d9-a2e2-65ab1836d14e" providerId="ADAL" clId="{5DF49587-4C54-4D88-909E-D2E17472BAEB}" dt="2023-09-07T12:08:52.393" v="1262" actId="1076"/>
          <ac:spMkLst>
            <pc:docMk/>
            <pc:sldMk cId="1972995804" sldId="340"/>
            <ac:spMk id="4" creationId="{00000000-0000-0000-0000-000000000000}"/>
          </ac:spMkLst>
        </pc:spChg>
        <pc:spChg chg="del">
          <ac:chgData name="Roni Prasetyo" userId="7be254d9-e489-40d9-a2e2-65ab1836d14e" providerId="ADAL" clId="{5DF49587-4C54-4D88-909E-D2E17472BAEB}" dt="2023-09-07T12:08:43.197" v="1259" actId="478"/>
          <ac:spMkLst>
            <pc:docMk/>
            <pc:sldMk cId="1972995804" sldId="340"/>
            <ac:spMk id="5" creationId="{00000000-0000-0000-0000-000000000000}"/>
          </ac:spMkLst>
        </pc:spChg>
        <pc:spChg chg="add del mod">
          <ac:chgData name="Roni Prasetyo" userId="7be254d9-e489-40d9-a2e2-65ab1836d14e" providerId="ADAL" clId="{5DF49587-4C54-4D88-909E-D2E17472BAEB}" dt="2023-09-07T12:08:44.730" v="1260" actId="478"/>
          <ac:spMkLst>
            <pc:docMk/>
            <pc:sldMk cId="1972995804" sldId="340"/>
            <ac:spMk id="6" creationId="{B1A404A2-B4FB-741C-8A29-22CF30EDCDC6}"/>
          </ac:spMkLst>
        </pc:spChg>
      </pc:sldChg>
      <pc:sldChg chg="addSp delSp modSp add mod ord">
        <pc:chgData name="Roni Prasetyo" userId="7be254d9-e489-40d9-a2e2-65ab1836d14e" providerId="ADAL" clId="{5DF49587-4C54-4D88-909E-D2E17472BAEB}" dt="2023-09-07T12:12:02.554" v="1284" actId="1076"/>
        <pc:sldMkLst>
          <pc:docMk/>
          <pc:sldMk cId="3144241895" sldId="341"/>
        </pc:sldMkLst>
        <pc:spChg chg="mod">
          <ac:chgData name="Roni Prasetyo" userId="7be254d9-e489-40d9-a2e2-65ab1836d14e" providerId="ADAL" clId="{5DF49587-4C54-4D88-909E-D2E17472BAEB}" dt="2023-09-07T12:11:12.291" v="1280" actId="20577"/>
          <ac:spMkLst>
            <pc:docMk/>
            <pc:sldMk cId="3144241895" sldId="341"/>
            <ac:spMk id="2" creationId="{F59BC344-510A-58B9-D3F8-72BEFF11013F}"/>
          </ac:spMkLst>
        </pc:spChg>
        <pc:picChg chg="del">
          <ac:chgData name="Roni Prasetyo" userId="7be254d9-e489-40d9-a2e2-65ab1836d14e" providerId="ADAL" clId="{5DF49587-4C54-4D88-909E-D2E17472BAEB}" dt="2023-09-07T12:11:13.699" v="1281" actId="478"/>
          <ac:picMkLst>
            <pc:docMk/>
            <pc:sldMk cId="3144241895" sldId="341"/>
            <ac:picMk id="6" creationId="{A4947A1A-925D-69BC-9FFE-29B3A4C9F578}"/>
          </ac:picMkLst>
        </pc:picChg>
        <pc:picChg chg="add mod">
          <ac:chgData name="Roni Prasetyo" userId="7be254d9-e489-40d9-a2e2-65ab1836d14e" providerId="ADAL" clId="{5DF49587-4C54-4D88-909E-D2E17472BAEB}" dt="2023-09-07T12:12:02.554" v="1284" actId="1076"/>
          <ac:picMkLst>
            <pc:docMk/>
            <pc:sldMk cId="3144241895" sldId="341"/>
            <ac:picMk id="1026" creationId="{DA86B54F-E39B-4E73-2C1B-701BE04DC825}"/>
          </ac:picMkLst>
        </pc:picChg>
      </pc:sldChg>
      <pc:sldChg chg="addSp delSp modSp add mod ord">
        <pc:chgData name="Roni Prasetyo" userId="7be254d9-e489-40d9-a2e2-65ab1836d14e" providerId="ADAL" clId="{5DF49587-4C54-4D88-909E-D2E17472BAEB}" dt="2023-09-07T12:12:50.864" v="1290"/>
        <pc:sldMkLst>
          <pc:docMk/>
          <pc:sldMk cId="1458143335" sldId="342"/>
        </pc:sldMkLst>
        <pc:spChg chg="del">
          <ac:chgData name="Roni Prasetyo" userId="7be254d9-e489-40d9-a2e2-65ab1836d14e" providerId="ADAL" clId="{5DF49587-4C54-4D88-909E-D2E17472BAEB}" dt="2023-09-07T12:12:46.862" v="1288" actId="478"/>
          <ac:spMkLst>
            <pc:docMk/>
            <pc:sldMk cId="1458143335" sldId="342"/>
            <ac:spMk id="3" creationId="{00000000-0000-0000-0000-000000000000}"/>
          </ac:spMkLst>
        </pc:spChg>
        <pc:spChg chg="add del mod">
          <ac:chgData name="Roni Prasetyo" userId="7be254d9-e489-40d9-a2e2-65ab1836d14e" providerId="ADAL" clId="{5DF49587-4C54-4D88-909E-D2E17472BAEB}" dt="2023-09-07T12:12:50.456" v="1289" actId="478"/>
          <ac:spMkLst>
            <pc:docMk/>
            <pc:sldMk cId="1458143335" sldId="342"/>
            <ac:spMk id="5" creationId="{F65DF59C-8AEC-A3D3-B716-EE3E17335753}"/>
          </ac:spMkLst>
        </pc:spChg>
        <pc:spChg chg="add mod">
          <ac:chgData name="Roni Prasetyo" userId="7be254d9-e489-40d9-a2e2-65ab1836d14e" providerId="ADAL" clId="{5DF49587-4C54-4D88-909E-D2E17472BAEB}" dt="2023-09-07T12:12:50.864" v="1290"/>
          <ac:spMkLst>
            <pc:docMk/>
            <pc:sldMk cId="1458143335" sldId="342"/>
            <ac:spMk id="6" creationId="{5F366ED2-A700-8F8F-E38C-055F999C148A}"/>
          </ac:spMkLst>
        </pc:spChg>
        <pc:spChg chg="add mod">
          <ac:chgData name="Roni Prasetyo" userId="7be254d9-e489-40d9-a2e2-65ab1836d14e" providerId="ADAL" clId="{5DF49587-4C54-4D88-909E-D2E17472BAEB}" dt="2023-09-07T12:12:50.864" v="1290"/>
          <ac:spMkLst>
            <pc:docMk/>
            <pc:sldMk cId="1458143335" sldId="342"/>
            <ac:spMk id="7" creationId="{BD417AC7-DD9F-90CD-A2F6-9164C196713F}"/>
          </ac:spMkLst>
        </pc:spChg>
        <pc:spChg chg="add mod">
          <ac:chgData name="Roni Prasetyo" userId="7be254d9-e489-40d9-a2e2-65ab1836d14e" providerId="ADAL" clId="{5DF49587-4C54-4D88-909E-D2E17472BAEB}" dt="2023-09-07T12:12:50.864" v="1290"/>
          <ac:spMkLst>
            <pc:docMk/>
            <pc:sldMk cId="1458143335" sldId="342"/>
            <ac:spMk id="10" creationId="{6E63F673-E726-C5F7-21C1-2ADD2A7BE38D}"/>
          </ac:spMkLst>
        </pc:spChg>
        <pc:spChg chg="add mod">
          <ac:chgData name="Roni Prasetyo" userId="7be254d9-e489-40d9-a2e2-65ab1836d14e" providerId="ADAL" clId="{5DF49587-4C54-4D88-909E-D2E17472BAEB}" dt="2023-09-07T12:12:50.864" v="1290"/>
          <ac:spMkLst>
            <pc:docMk/>
            <pc:sldMk cId="1458143335" sldId="342"/>
            <ac:spMk id="12" creationId="{81B994D7-1E80-D4F1-8D23-F3A0C2549211}"/>
          </ac:spMkLst>
        </pc:spChg>
        <pc:picChg chg="del">
          <ac:chgData name="Roni Prasetyo" userId="7be254d9-e489-40d9-a2e2-65ab1836d14e" providerId="ADAL" clId="{5DF49587-4C54-4D88-909E-D2E17472BAEB}" dt="2023-09-07T12:12:46.862" v="1288" actId="478"/>
          <ac:picMkLst>
            <pc:docMk/>
            <pc:sldMk cId="1458143335" sldId="342"/>
            <ac:picMk id="4" creationId="{256D8753-DF21-8B45-029E-E2A7015B44CA}"/>
          </ac:picMkLst>
        </pc:picChg>
        <pc:picChg chg="del">
          <ac:chgData name="Roni Prasetyo" userId="7be254d9-e489-40d9-a2e2-65ab1836d14e" providerId="ADAL" clId="{5DF49587-4C54-4D88-909E-D2E17472BAEB}" dt="2023-09-07T12:12:46.862" v="1288" actId="478"/>
          <ac:picMkLst>
            <pc:docMk/>
            <pc:sldMk cId="1458143335" sldId="342"/>
            <ac:picMk id="8" creationId="{565311C0-63D2-1DAF-5761-190592CD68C8}"/>
          </ac:picMkLst>
        </pc:picChg>
        <pc:cxnChg chg="add mod">
          <ac:chgData name="Roni Prasetyo" userId="7be254d9-e489-40d9-a2e2-65ab1836d14e" providerId="ADAL" clId="{5DF49587-4C54-4D88-909E-D2E17472BAEB}" dt="2023-09-07T12:12:50.864" v="1290"/>
          <ac:cxnSpMkLst>
            <pc:docMk/>
            <pc:sldMk cId="1458143335" sldId="342"/>
            <ac:cxnSpMk id="9" creationId="{78E9A7B6-75F0-7C15-E237-BE5175965042}"/>
          </ac:cxnSpMkLst>
        </pc:cxnChg>
        <pc:cxnChg chg="add mod">
          <ac:chgData name="Roni Prasetyo" userId="7be254d9-e489-40d9-a2e2-65ab1836d14e" providerId="ADAL" clId="{5DF49587-4C54-4D88-909E-D2E17472BAEB}" dt="2023-09-07T12:12:50.864" v="1290"/>
          <ac:cxnSpMkLst>
            <pc:docMk/>
            <pc:sldMk cId="1458143335" sldId="342"/>
            <ac:cxnSpMk id="11" creationId="{F355EED2-CFF0-3392-94DE-D82FC36C1667}"/>
          </ac:cxnSpMkLst>
        </pc:cxnChg>
        <pc:cxnChg chg="add mod">
          <ac:chgData name="Roni Prasetyo" userId="7be254d9-e489-40d9-a2e2-65ab1836d14e" providerId="ADAL" clId="{5DF49587-4C54-4D88-909E-D2E17472BAEB}" dt="2023-09-07T12:12:50.864" v="1290"/>
          <ac:cxnSpMkLst>
            <pc:docMk/>
            <pc:sldMk cId="1458143335" sldId="342"/>
            <ac:cxnSpMk id="13" creationId="{6D2AF1D0-536E-550C-AC98-2391A6C99C50}"/>
          </ac:cxnSpMkLst>
        </pc:cxnChg>
      </pc:sldChg>
      <pc:sldChg chg="addSp delSp modSp add mod ord">
        <pc:chgData name="Roni Prasetyo" userId="7be254d9-e489-40d9-a2e2-65ab1836d14e" providerId="ADAL" clId="{5DF49587-4C54-4D88-909E-D2E17472BAEB}" dt="2023-09-07T12:14:09.007" v="1318"/>
        <pc:sldMkLst>
          <pc:docMk/>
          <pc:sldMk cId="1359120342" sldId="343"/>
        </pc:sldMkLst>
        <pc:spChg chg="mod">
          <ac:chgData name="Roni Prasetyo" userId="7be254d9-e489-40d9-a2e2-65ab1836d14e" providerId="ADAL" clId="{5DF49587-4C54-4D88-909E-D2E17472BAEB}" dt="2023-09-07T12:13:50.912" v="1313" actId="20577"/>
          <ac:spMkLst>
            <pc:docMk/>
            <pc:sldMk cId="1359120342" sldId="343"/>
            <ac:spMk id="2" creationId="{00000000-0000-0000-0000-000000000000}"/>
          </ac:spMkLst>
        </pc:spChg>
        <pc:spChg chg="del">
          <ac:chgData name="Roni Prasetyo" userId="7be254d9-e489-40d9-a2e2-65ab1836d14e" providerId="ADAL" clId="{5DF49587-4C54-4D88-909E-D2E17472BAEB}" dt="2023-09-07T12:13:53.515" v="1314" actId="478"/>
          <ac:spMkLst>
            <pc:docMk/>
            <pc:sldMk cId="1359120342" sldId="343"/>
            <ac:spMk id="3" creationId="{00000000-0000-0000-0000-000000000000}"/>
          </ac:spMkLst>
        </pc:spChg>
        <pc:spChg chg="add del mod">
          <ac:chgData name="Roni Prasetyo" userId="7be254d9-e489-40d9-a2e2-65ab1836d14e" providerId="ADAL" clId="{5DF49587-4C54-4D88-909E-D2E17472BAEB}" dt="2023-09-07T12:13:54.757" v="1315" actId="478"/>
          <ac:spMkLst>
            <pc:docMk/>
            <pc:sldMk cId="1359120342" sldId="343"/>
            <ac:spMk id="6" creationId="{C7F32767-40B8-6CBA-4D8F-76D01F51FBB0}"/>
          </ac:spMkLst>
        </pc:spChg>
        <pc:spChg chg="mod">
          <ac:chgData name="Roni Prasetyo" userId="7be254d9-e489-40d9-a2e2-65ab1836d14e" providerId="ADAL" clId="{5DF49587-4C54-4D88-909E-D2E17472BAEB}" dt="2023-09-07T12:14:09.007" v="1318"/>
          <ac:spMkLst>
            <pc:docMk/>
            <pc:sldMk cId="1359120342" sldId="343"/>
            <ac:spMk id="9" creationId="{8A9FB37B-6BEA-CF91-4875-03DC65F18227}"/>
          </ac:spMkLst>
        </pc:spChg>
        <pc:spChg chg="mod">
          <ac:chgData name="Roni Prasetyo" userId="7be254d9-e489-40d9-a2e2-65ab1836d14e" providerId="ADAL" clId="{5DF49587-4C54-4D88-909E-D2E17472BAEB}" dt="2023-09-07T12:14:09.007" v="1318"/>
          <ac:spMkLst>
            <pc:docMk/>
            <pc:sldMk cId="1359120342" sldId="343"/>
            <ac:spMk id="11" creationId="{E3B1BFBD-E790-A14C-04D5-0FE69F321154}"/>
          </ac:spMkLst>
        </pc:spChg>
        <pc:spChg chg="mod">
          <ac:chgData name="Roni Prasetyo" userId="7be254d9-e489-40d9-a2e2-65ab1836d14e" providerId="ADAL" clId="{5DF49587-4C54-4D88-909E-D2E17472BAEB}" dt="2023-09-07T12:14:09.007" v="1318"/>
          <ac:spMkLst>
            <pc:docMk/>
            <pc:sldMk cId="1359120342" sldId="343"/>
            <ac:spMk id="13" creationId="{AB2AE072-3E8B-2EB5-442D-54115568047E}"/>
          </ac:spMkLst>
        </pc:spChg>
        <pc:spChg chg="mod">
          <ac:chgData name="Roni Prasetyo" userId="7be254d9-e489-40d9-a2e2-65ab1836d14e" providerId="ADAL" clId="{5DF49587-4C54-4D88-909E-D2E17472BAEB}" dt="2023-09-07T12:14:09.007" v="1318"/>
          <ac:spMkLst>
            <pc:docMk/>
            <pc:sldMk cId="1359120342" sldId="343"/>
            <ac:spMk id="15" creationId="{B2E663CD-8113-04B1-D516-262CC5611BA4}"/>
          </ac:spMkLst>
        </pc:spChg>
        <pc:spChg chg="mod">
          <ac:chgData name="Roni Prasetyo" userId="7be254d9-e489-40d9-a2e2-65ab1836d14e" providerId="ADAL" clId="{5DF49587-4C54-4D88-909E-D2E17472BAEB}" dt="2023-09-07T12:14:09.007" v="1318"/>
          <ac:spMkLst>
            <pc:docMk/>
            <pc:sldMk cId="1359120342" sldId="343"/>
            <ac:spMk id="16" creationId="{6B9C5EE8-89D9-29AD-0CBE-AE2452C048E6}"/>
          </ac:spMkLst>
        </pc:spChg>
        <pc:spChg chg="mod">
          <ac:chgData name="Roni Prasetyo" userId="7be254d9-e489-40d9-a2e2-65ab1836d14e" providerId="ADAL" clId="{5DF49587-4C54-4D88-909E-D2E17472BAEB}" dt="2023-09-07T12:14:09.007" v="1318"/>
          <ac:spMkLst>
            <pc:docMk/>
            <pc:sldMk cId="1359120342" sldId="343"/>
            <ac:spMk id="17" creationId="{1109375B-90AB-8949-2B31-49777D604699}"/>
          </ac:spMkLst>
        </pc:spChg>
        <pc:spChg chg="add mod">
          <ac:chgData name="Roni Prasetyo" userId="7be254d9-e489-40d9-a2e2-65ab1836d14e" providerId="ADAL" clId="{5DF49587-4C54-4D88-909E-D2E17472BAEB}" dt="2023-09-07T12:14:09.007" v="1318"/>
          <ac:spMkLst>
            <pc:docMk/>
            <pc:sldMk cId="1359120342" sldId="343"/>
            <ac:spMk id="18" creationId="{BE6636A3-A267-9B67-C3D1-A4FC2F3C8507}"/>
          </ac:spMkLst>
        </pc:spChg>
        <pc:spChg chg="add mod">
          <ac:chgData name="Roni Prasetyo" userId="7be254d9-e489-40d9-a2e2-65ab1836d14e" providerId="ADAL" clId="{5DF49587-4C54-4D88-909E-D2E17472BAEB}" dt="2023-09-07T12:14:09.007" v="1318"/>
          <ac:spMkLst>
            <pc:docMk/>
            <pc:sldMk cId="1359120342" sldId="343"/>
            <ac:spMk id="19" creationId="{9B54F507-C27B-3A83-84DA-3E5614EFF5D7}"/>
          </ac:spMkLst>
        </pc:spChg>
        <pc:spChg chg="add mod">
          <ac:chgData name="Roni Prasetyo" userId="7be254d9-e489-40d9-a2e2-65ab1836d14e" providerId="ADAL" clId="{5DF49587-4C54-4D88-909E-D2E17472BAEB}" dt="2023-09-07T12:14:09.007" v="1318"/>
          <ac:spMkLst>
            <pc:docMk/>
            <pc:sldMk cId="1359120342" sldId="343"/>
            <ac:spMk id="20" creationId="{40B15009-A1D6-53BE-16D5-555CC1B75344}"/>
          </ac:spMkLst>
        </pc:spChg>
        <pc:grpChg chg="add mod">
          <ac:chgData name="Roni Prasetyo" userId="7be254d9-e489-40d9-a2e2-65ab1836d14e" providerId="ADAL" clId="{5DF49587-4C54-4D88-909E-D2E17472BAEB}" dt="2023-09-07T12:14:09.007" v="1318"/>
          <ac:grpSpMkLst>
            <pc:docMk/>
            <pc:sldMk cId="1359120342" sldId="343"/>
            <ac:grpSpMk id="7" creationId="{9D7CAADD-8F60-0057-F5B1-2354346CCDEF}"/>
          </ac:grpSpMkLst>
        </pc:grpChg>
        <pc:picChg chg="del">
          <ac:chgData name="Roni Prasetyo" userId="7be254d9-e489-40d9-a2e2-65ab1836d14e" providerId="ADAL" clId="{5DF49587-4C54-4D88-909E-D2E17472BAEB}" dt="2023-09-07T12:13:55.789" v="1316" actId="478"/>
          <ac:picMkLst>
            <pc:docMk/>
            <pc:sldMk cId="1359120342" sldId="343"/>
            <ac:picMk id="4" creationId="{256D8753-DF21-8B45-029E-E2A7015B44CA}"/>
          </ac:picMkLst>
        </pc:picChg>
        <pc:picChg chg="del">
          <ac:chgData name="Roni Prasetyo" userId="7be254d9-e489-40d9-a2e2-65ab1836d14e" providerId="ADAL" clId="{5DF49587-4C54-4D88-909E-D2E17472BAEB}" dt="2023-09-07T12:13:56.787" v="1317" actId="478"/>
          <ac:picMkLst>
            <pc:docMk/>
            <pc:sldMk cId="1359120342" sldId="343"/>
            <ac:picMk id="8" creationId="{565311C0-63D2-1DAF-5761-190592CD68C8}"/>
          </ac:picMkLst>
        </pc:picChg>
        <pc:picChg chg="mod">
          <ac:chgData name="Roni Prasetyo" userId="7be254d9-e489-40d9-a2e2-65ab1836d14e" providerId="ADAL" clId="{5DF49587-4C54-4D88-909E-D2E17472BAEB}" dt="2023-09-07T12:14:09.007" v="1318"/>
          <ac:picMkLst>
            <pc:docMk/>
            <pc:sldMk cId="1359120342" sldId="343"/>
            <ac:picMk id="10" creationId="{8CE2C047-C78E-93AF-970D-06EE06203225}"/>
          </ac:picMkLst>
        </pc:picChg>
        <pc:picChg chg="mod">
          <ac:chgData name="Roni Prasetyo" userId="7be254d9-e489-40d9-a2e2-65ab1836d14e" providerId="ADAL" clId="{5DF49587-4C54-4D88-909E-D2E17472BAEB}" dt="2023-09-07T12:14:09.007" v="1318"/>
          <ac:picMkLst>
            <pc:docMk/>
            <pc:sldMk cId="1359120342" sldId="343"/>
            <ac:picMk id="12" creationId="{317D64ED-5AB0-3214-33B4-CE7125E03099}"/>
          </ac:picMkLst>
        </pc:picChg>
        <pc:picChg chg="mod">
          <ac:chgData name="Roni Prasetyo" userId="7be254d9-e489-40d9-a2e2-65ab1836d14e" providerId="ADAL" clId="{5DF49587-4C54-4D88-909E-D2E17472BAEB}" dt="2023-09-07T12:14:09.007" v="1318"/>
          <ac:picMkLst>
            <pc:docMk/>
            <pc:sldMk cId="1359120342" sldId="343"/>
            <ac:picMk id="14" creationId="{9BBD5C39-95E5-19D2-A83C-2F886D16D9F3}"/>
          </ac:picMkLst>
        </pc:picChg>
      </pc:sldChg>
      <pc:sldChg chg="delSp modSp add mod ord">
        <pc:chgData name="Roni Prasetyo" userId="7be254d9-e489-40d9-a2e2-65ab1836d14e" providerId="ADAL" clId="{5DF49587-4C54-4D88-909E-D2E17472BAEB}" dt="2023-09-07T12:14:53.525" v="1333" actId="20577"/>
        <pc:sldMkLst>
          <pc:docMk/>
          <pc:sldMk cId="1267287473" sldId="344"/>
        </pc:sldMkLst>
        <pc:spChg chg="mod">
          <ac:chgData name="Roni Prasetyo" userId="7be254d9-e489-40d9-a2e2-65ab1836d14e" providerId="ADAL" clId="{5DF49587-4C54-4D88-909E-D2E17472BAEB}" dt="2023-09-07T12:14:36.064" v="1322"/>
          <ac:spMkLst>
            <pc:docMk/>
            <pc:sldMk cId="1267287473" sldId="344"/>
            <ac:spMk id="2" creationId="{00000000-0000-0000-0000-000000000000}"/>
          </ac:spMkLst>
        </pc:spChg>
        <pc:spChg chg="mod">
          <ac:chgData name="Roni Prasetyo" userId="7be254d9-e489-40d9-a2e2-65ab1836d14e" providerId="ADAL" clId="{5DF49587-4C54-4D88-909E-D2E17472BAEB}" dt="2023-09-07T12:14:53.525" v="1333" actId="20577"/>
          <ac:spMkLst>
            <pc:docMk/>
            <pc:sldMk cId="1267287473" sldId="344"/>
            <ac:spMk id="3" creationId="{00000000-0000-0000-0000-000000000000}"/>
          </ac:spMkLst>
        </pc:spChg>
        <pc:picChg chg="del">
          <ac:chgData name="Roni Prasetyo" userId="7be254d9-e489-40d9-a2e2-65ab1836d14e" providerId="ADAL" clId="{5DF49587-4C54-4D88-909E-D2E17472BAEB}" dt="2023-09-07T12:14:44.118" v="1324" actId="478"/>
          <ac:picMkLst>
            <pc:docMk/>
            <pc:sldMk cId="1267287473" sldId="344"/>
            <ac:picMk id="4" creationId="{256D8753-DF21-8B45-029E-E2A7015B44CA}"/>
          </ac:picMkLst>
        </pc:picChg>
        <pc:picChg chg="del">
          <ac:chgData name="Roni Prasetyo" userId="7be254d9-e489-40d9-a2e2-65ab1836d14e" providerId="ADAL" clId="{5DF49587-4C54-4D88-909E-D2E17472BAEB}" dt="2023-09-07T12:14:45.380" v="1325" actId="478"/>
          <ac:picMkLst>
            <pc:docMk/>
            <pc:sldMk cId="1267287473" sldId="344"/>
            <ac:picMk id="8" creationId="{565311C0-63D2-1DAF-5761-190592CD68C8}"/>
          </ac:picMkLst>
        </pc:picChg>
      </pc:sldChg>
      <pc:sldChg chg="addSp modSp add mod">
        <pc:chgData name="Roni Prasetyo" userId="7be254d9-e489-40d9-a2e2-65ab1836d14e" providerId="ADAL" clId="{5DF49587-4C54-4D88-909E-D2E17472BAEB}" dt="2023-09-07T12:20:30.707" v="1424" actId="20577"/>
        <pc:sldMkLst>
          <pc:docMk/>
          <pc:sldMk cId="1185888841" sldId="345"/>
        </pc:sldMkLst>
        <pc:spChg chg="mod">
          <ac:chgData name="Roni Prasetyo" userId="7be254d9-e489-40d9-a2e2-65ab1836d14e" providerId="ADAL" clId="{5DF49587-4C54-4D88-909E-D2E17472BAEB}" dt="2023-09-07T12:18:13.387" v="1359" actId="20577"/>
          <ac:spMkLst>
            <pc:docMk/>
            <pc:sldMk cId="1185888841" sldId="345"/>
            <ac:spMk id="2" creationId="{00000000-0000-0000-0000-000000000000}"/>
          </ac:spMkLst>
        </pc:spChg>
        <pc:spChg chg="mod">
          <ac:chgData name="Roni Prasetyo" userId="7be254d9-e489-40d9-a2e2-65ab1836d14e" providerId="ADAL" clId="{5DF49587-4C54-4D88-909E-D2E17472BAEB}" dt="2023-09-07T12:20:30.707" v="1424" actId="20577"/>
          <ac:spMkLst>
            <pc:docMk/>
            <pc:sldMk cId="1185888841" sldId="345"/>
            <ac:spMk id="3" creationId="{00000000-0000-0000-0000-000000000000}"/>
          </ac:spMkLst>
        </pc:spChg>
        <pc:picChg chg="add mod">
          <ac:chgData name="Roni Prasetyo" userId="7be254d9-e489-40d9-a2e2-65ab1836d14e" providerId="ADAL" clId="{5DF49587-4C54-4D88-909E-D2E17472BAEB}" dt="2023-09-07T12:16:10.410" v="1345" actId="14100"/>
          <ac:picMkLst>
            <pc:docMk/>
            <pc:sldMk cId="1185888841" sldId="345"/>
            <ac:picMk id="4" creationId="{7B983461-D108-982C-00F7-30CC7DBC1647}"/>
          </ac:picMkLst>
        </pc:picChg>
      </pc:sldChg>
      <pc:sldChg chg="addSp delSp modSp add mod">
        <pc:chgData name="Roni Prasetyo" userId="7be254d9-e489-40d9-a2e2-65ab1836d14e" providerId="ADAL" clId="{5DF49587-4C54-4D88-909E-D2E17472BAEB}" dt="2023-09-07T12:19:57.259" v="1367" actId="20577"/>
        <pc:sldMkLst>
          <pc:docMk/>
          <pc:sldMk cId="3337757590" sldId="346"/>
        </pc:sldMkLst>
        <pc:spChg chg="mod">
          <ac:chgData name="Roni Prasetyo" userId="7be254d9-e489-40d9-a2e2-65ab1836d14e" providerId="ADAL" clId="{5DF49587-4C54-4D88-909E-D2E17472BAEB}" dt="2023-09-07T12:18:09.137" v="1356" actId="20577"/>
          <ac:spMkLst>
            <pc:docMk/>
            <pc:sldMk cId="3337757590" sldId="346"/>
            <ac:spMk id="2" creationId="{00000000-0000-0000-0000-000000000000}"/>
          </ac:spMkLst>
        </pc:spChg>
        <pc:spChg chg="mod">
          <ac:chgData name="Roni Prasetyo" userId="7be254d9-e489-40d9-a2e2-65ab1836d14e" providerId="ADAL" clId="{5DF49587-4C54-4D88-909E-D2E17472BAEB}" dt="2023-09-07T12:19:57.259" v="1367" actId="20577"/>
          <ac:spMkLst>
            <pc:docMk/>
            <pc:sldMk cId="3337757590" sldId="346"/>
            <ac:spMk id="3" creationId="{00000000-0000-0000-0000-000000000000}"/>
          </ac:spMkLst>
        </pc:spChg>
        <pc:picChg chg="del">
          <ac:chgData name="Roni Prasetyo" userId="7be254d9-e489-40d9-a2e2-65ab1836d14e" providerId="ADAL" clId="{5DF49587-4C54-4D88-909E-D2E17472BAEB}" dt="2023-09-07T12:18:25.753" v="1361" actId="478"/>
          <ac:picMkLst>
            <pc:docMk/>
            <pc:sldMk cId="3337757590" sldId="346"/>
            <ac:picMk id="4" creationId="{7B983461-D108-982C-00F7-30CC7DBC1647}"/>
          </ac:picMkLst>
        </pc:picChg>
        <pc:picChg chg="add mod">
          <ac:chgData name="Roni Prasetyo" userId="7be254d9-e489-40d9-a2e2-65ab1836d14e" providerId="ADAL" clId="{5DF49587-4C54-4D88-909E-D2E17472BAEB}" dt="2023-09-07T12:18:37.333" v="1365" actId="1076"/>
          <ac:picMkLst>
            <pc:docMk/>
            <pc:sldMk cId="3337757590" sldId="346"/>
            <ac:picMk id="5" creationId="{BE7F3C7F-D03B-7009-7666-DFA3F427B6EA}"/>
          </ac:picMkLst>
        </pc:picChg>
      </pc:sldChg>
      <pc:sldChg chg="addSp delSp modSp add mod">
        <pc:chgData name="Roni Prasetyo" userId="7be254d9-e489-40d9-a2e2-65ab1836d14e" providerId="ADAL" clId="{5DF49587-4C54-4D88-909E-D2E17472BAEB}" dt="2023-09-07T12:22:00.515" v="1452" actId="14100"/>
        <pc:sldMkLst>
          <pc:docMk/>
          <pc:sldMk cId="1624666660" sldId="347"/>
        </pc:sldMkLst>
        <pc:spChg chg="mod">
          <ac:chgData name="Roni Prasetyo" userId="7be254d9-e489-40d9-a2e2-65ab1836d14e" providerId="ADAL" clId="{5DF49587-4C54-4D88-909E-D2E17472BAEB}" dt="2023-09-07T12:20:53.085" v="1437" actId="20577"/>
          <ac:spMkLst>
            <pc:docMk/>
            <pc:sldMk cId="1624666660" sldId="347"/>
            <ac:spMk id="2" creationId="{00000000-0000-0000-0000-000000000000}"/>
          </ac:spMkLst>
        </pc:spChg>
        <pc:spChg chg="mod">
          <ac:chgData name="Roni Prasetyo" userId="7be254d9-e489-40d9-a2e2-65ab1836d14e" providerId="ADAL" clId="{5DF49587-4C54-4D88-909E-D2E17472BAEB}" dt="2023-09-07T12:22:00.515" v="1452" actId="14100"/>
          <ac:spMkLst>
            <pc:docMk/>
            <pc:sldMk cId="1624666660" sldId="347"/>
            <ac:spMk id="3" creationId="{00000000-0000-0000-0000-000000000000}"/>
          </ac:spMkLst>
        </pc:spChg>
        <pc:picChg chg="add mod">
          <ac:chgData name="Roni Prasetyo" userId="7be254d9-e489-40d9-a2e2-65ab1836d14e" providerId="ADAL" clId="{5DF49587-4C54-4D88-909E-D2E17472BAEB}" dt="2023-09-07T12:21:33.322" v="1444" actId="1076"/>
          <ac:picMkLst>
            <pc:docMk/>
            <pc:sldMk cId="1624666660" sldId="347"/>
            <ac:picMk id="4" creationId="{A31EAE16-3DAA-AC1D-0ECD-A3FA436A6917}"/>
          </ac:picMkLst>
        </pc:picChg>
        <pc:picChg chg="del">
          <ac:chgData name="Roni Prasetyo" userId="7be254d9-e489-40d9-a2e2-65ab1836d14e" providerId="ADAL" clId="{5DF49587-4C54-4D88-909E-D2E17472BAEB}" dt="2023-09-07T12:21:34.401" v="1445" actId="478"/>
          <ac:picMkLst>
            <pc:docMk/>
            <pc:sldMk cId="1624666660" sldId="347"/>
            <ac:picMk id="5" creationId="{BE7F3C7F-D03B-7009-7666-DFA3F427B6EA}"/>
          </ac:picMkLst>
        </pc:picChg>
        <pc:picChg chg="add mod">
          <ac:chgData name="Roni Prasetyo" userId="7be254d9-e489-40d9-a2e2-65ab1836d14e" providerId="ADAL" clId="{5DF49587-4C54-4D88-909E-D2E17472BAEB}" dt="2023-09-07T12:21:43.105" v="1447" actId="1076"/>
          <ac:picMkLst>
            <pc:docMk/>
            <pc:sldMk cId="1624666660" sldId="347"/>
            <ac:picMk id="6" creationId="{76C790EB-C1D4-58AB-AB68-EF73614C1880}"/>
          </ac:picMkLst>
        </pc:picChg>
        <pc:picChg chg="add mod">
          <ac:chgData name="Roni Prasetyo" userId="7be254d9-e489-40d9-a2e2-65ab1836d14e" providerId="ADAL" clId="{5DF49587-4C54-4D88-909E-D2E17472BAEB}" dt="2023-09-07T12:21:56.025" v="1451" actId="14100"/>
          <ac:picMkLst>
            <pc:docMk/>
            <pc:sldMk cId="1624666660" sldId="347"/>
            <ac:picMk id="7" creationId="{2A74402E-8C31-00AB-AFBA-011EA8DA6E78}"/>
          </ac:picMkLst>
        </pc:picChg>
      </pc:sldChg>
      <pc:sldChg chg="delSp modSp add mod">
        <pc:chgData name="Roni Prasetyo" userId="7be254d9-e489-40d9-a2e2-65ab1836d14e" providerId="ADAL" clId="{5DF49587-4C54-4D88-909E-D2E17472BAEB}" dt="2023-09-07T12:23:15.495" v="1470"/>
        <pc:sldMkLst>
          <pc:docMk/>
          <pc:sldMk cId="2587236575" sldId="348"/>
        </pc:sldMkLst>
        <pc:spChg chg="mod">
          <ac:chgData name="Roni Prasetyo" userId="7be254d9-e489-40d9-a2e2-65ab1836d14e" providerId="ADAL" clId="{5DF49587-4C54-4D88-909E-D2E17472BAEB}" dt="2023-09-07T12:23:15.495" v="1470"/>
          <ac:spMkLst>
            <pc:docMk/>
            <pc:sldMk cId="2587236575" sldId="348"/>
            <ac:spMk id="2" creationId="{00000000-0000-0000-0000-000000000000}"/>
          </ac:spMkLst>
        </pc:spChg>
        <pc:spChg chg="mod ord">
          <ac:chgData name="Roni Prasetyo" userId="7be254d9-e489-40d9-a2e2-65ab1836d14e" providerId="ADAL" clId="{5DF49587-4C54-4D88-909E-D2E17472BAEB}" dt="2023-09-07T12:22:53.625" v="1469" actId="20577"/>
          <ac:spMkLst>
            <pc:docMk/>
            <pc:sldMk cId="2587236575" sldId="348"/>
            <ac:spMk id="3" creationId="{00000000-0000-0000-0000-000000000000}"/>
          </ac:spMkLst>
        </pc:spChg>
        <pc:picChg chg="del">
          <ac:chgData name="Roni Prasetyo" userId="7be254d9-e489-40d9-a2e2-65ab1836d14e" providerId="ADAL" clId="{5DF49587-4C54-4D88-909E-D2E17472BAEB}" dt="2023-09-07T12:22:38.275" v="1459" actId="478"/>
          <ac:picMkLst>
            <pc:docMk/>
            <pc:sldMk cId="2587236575" sldId="348"/>
            <ac:picMk id="4" creationId="{A31EAE16-3DAA-AC1D-0ECD-A3FA436A6917}"/>
          </ac:picMkLst>
        </pc:picChg>
        <pc:picChg chg="del">
          <ac:chgData name="Roni Prasetyo" userId="7be254d9-e489-40d9-a2e2-65ab1836d14e" providerId="ADAL" clId="{5DF49587-4C54-4D88-909E-D2E17472BAEB}" dt="2023-09-07T12:22:37.006" v="1458" actId="478"/>
          <ac:picMkLst>
            <pc:docMk/>
            <pc:sldMk cId="2587236575" sldId="348"/>
            <ac:picMk id="6" creationId="{76C790EB-C1D4-58AB-AB68-EF73614C1880}"/>
          </ac:picMkLst>
        </pc:picChg>
        <pc:picChg chg="del">
          <ac:chgData name="Roni Prasetyo" userId="7be254d9-e489-40d9-a2e2-65ab1836d14e" providerId="ADAL" clId="{5DF49587-4C54-4D88-909E-D2E17472BAEB}" dt="2023-09-07T12:22:35.847" v="1457" actId="478"/>
          <ac:picMkLst>
            <pc:docMk/>
            <pc:sldMk cId="2587236575" sldId="348"/>
            <ac:picMk id="7" creationId="{2A74402E-8C31-00AB-AFBA-011EA8DA6E78}"/>
          </ac:picMkLst>
        </pc:picChg>
      </pc:sldChg>
      <pc:sldChg chg="addSp modSp add mod">
        <pc:chgData name="Roni Prasetyo" userId="7be254d9-e489-40d9-a2e2-65ab1836d14e" providerId="ADAL" clId="{5DF49587-4C54-4D88-909E-D2E17472BAEB}" dt="2023-09-07T12:30:26.132" v="1555" actId="1076"/>
        <pc:sldMkLst>
          <pc:docMk/>
          <pc:sldMk cId="2818696095" sldId="349"/>
        </pc:sldMkLst>
        <pc:spChg chg="mod">
          <ac:chgData name="Roni Prasetyo" userId="7be254d9-e489-40d9-a2e2-65ab1836d14e" providerId="ADAL" clId="{5DF49587-4C54-4D88-909E-D2E17472BAEB}" dt="2023-09-07T12:27:22.701" v="1482" actId="20577"/>
          <ac:spMkLst>
            <pc:docMk/>
            <pc:sldMk cId="2818696095" sldId="349"/>
            <ac:spMk id="2" creationId="{00000000-0000-0000-0000-000000000000}"/>
          </ac:spMkLst>
        </pc:spChg>
        <pc:spChg chg="mod">
          <ac:chgData name="Roni Prasetyo" userId="7be254d9-e489-40d9-a2e2-65ab1836d14e" providerId="ADAL" clId="{5DF49587-4C54-4D88-909E-D2E17472BAEB}" dt="2023-09-07T12:30:26.132" v="1555" actId="1076"/>
          <ac:spMkLst>
            <pc:docMk/>
            <pc:sldMk cId="2818696095" sldId="349"/>
            <ac:spMk id="3" creationId="{00000000-0000-0000-0000-000000000000}"/>
          </ac:spMkLst>
        </pc:spChg>
        <pc:spChg chg="add mod">
          <ac:chgData name="Roni Prasetyo" userId="7be254d9-e489-40d9-a2e2-65ab1836d14e" providerId="ADAL" clId="{5DF49587-4C54-4D88-909E-D2E17472BAEB}" dt="2023-09-07T12:30:07.513" v="1552" actId="1076"/>
          <ac:spMkLst>
            <pc:docMk/>
            <pc:sldMk cId="2818696095" sldId="349"/>
            <ac:spMk id="6" creationId="{07FA7F76-A977-89B1-A55E-477F93258485}"/>
          </ac:spMkLst>
        </pc:spChg>
        <pc:picChg chg="add mod">
          <ac:chgData name="Roni Prasetyo" userId="7be254d9-e489-40d9-a2e2-65ab1836d14e" providerId="ADAL" clId="{5DF49587-4C54-4D88-909E-D2E17472BAEB}" dt="2023-09-07T12:30:26.132" v="1555" actId="1076"/>
          <ac:picMkLst>
            <pc:docMk/>
            <pc:sldMk cId="2818696095" sldId="349"/>
            <ac:picMk id="4" creationId="{23BA9D82-8593-02BE-C4FE-09A40511E4C4}"/>
          </ac:picMkLst>
        </pc:picChg>
        <pc:picChg chg="add mod">
          <ac:chgData name="Roni Prasetyo" userId="7be254d9-e489-40d9-a2e2-65ab1836d14e" providerId="ADAL" clId="{5DF49587-4C54-4D88-909E-D2E17472BAEB}" dt="2023-09-07T12:30:26.132" v="1555" actId="1076"/>
          <ac:picMkLst>
            <pc:docMk/>
            <pc:sldMk cId="2818696095" sldId="349"/>
            <ac:picMk id="5" creationId="{832ED5CE-10FA-3308-1B6E-EE41E9E75602}"/>
          </ac:picMkLst>
        </pc:picChg>
        <pc:picChg chg="add mod">
          <ac:chgData name="Roni Prasetyo" userId="7be254d9-e489-40d9-a2e2-65ab1836d14e" providerId="ADAL" clId="{5DF49587-4C54-4D88-909E-D2E17472BAEB}" dt="2023-09-07T12:30:01.756" v="1551" actId="1076"/>
          <ac:picMkLst>
            <pc:docMk/>
            <pc:sldMk cId="2818696095" sldId="349"/>
            <ac:picMk id="7" creationId="{9539C8FD-3EAB-1092-AAD0-C62E92210CDD}"/>
          </ac:picMkLst>
        </pc:picChg>
        <pc:picChg chg="add mod">
          <ac:chgData name="Roni Prasetyo" userId="7be254d9-e489-40d9-a2e2-65ab1836d14e" providerId="ADAL" clId="{5DF49587-4C54-4D88-909E-D2E17472BAEB}" dt="2023-09-07T12:30:01.756" v="1551" actId="1076"/>
          <ac:picMkLst>
            <pc:docMk/>
            <pc:sldMk cId="2818696095" sldId="349"/>
            <ac:picMk id="8" creationId="{C68B3095-DFF6-2206-B27B-F81C3F1497A5}"/>
          </ac:picMkLst>
        </pc:picChg>
      </pc:sldChg>
      <pc:sldChg chg="addSp modSp add mod ord">
        <pc:chgData name="Roni Prasetyo" userId="7be254d9-e489-40d9-a2e2-65ab1836d14e" providerId="ADAL" clId="{5DF49587-4C54-4D88-909E-D2E17472BAEB}" dt="2023-09-07T12:33:54.670" v="1592" actId="20577"/>
        <pc:sldMkLst>
          <pc:docMk/>
          <pc:sldMk cId="1644518805" sldId="350"/>
        </pc:sldMkLst>
        <pc:spChg chg="mod">
          <ac:chgData name="Roni Prasetyo" userId="7be254d9-e489-40d9-a2e2-65ab1836d14e" providerId="ADAL" clId="{5DF49587-4C54-4D88-909E-D2E17472BAEB}" dt="2023-09-07T12:33:54.670" v="1592" actId="20577"/>
          <ac:spMkLst>
            <pc:docMk/>
            <pc:sldMk cId="1644518805" sldId="350"/>
            <ac:spMk id="2" creationId="{00000000-0000-0000-0000-000000000000}"/>
          </ac:spMkLst>
        </pc:spChg>
        <pc:spChg chg="mod">
          <ac:chgData name="Roni Prasetyo" userId="7be254d9-e489-40d9-a2e2-65ab1836d14e" providerId="ADAL" clId="{5DF49587-4C54-4D88-909E-D2E17472BAEB}" dt="2023-09-07T12:32:48.071" v="1579"/>
          <ac:spMkLst>
            <pc:docMk/>
            <pc:sldMk cId="1644518805" sldId="350"/>
            <ac:spMk id="3" creationId="{00000000-0000-0000-0000-000000000000}"/>
          </ac:spMkLst>
        </pc:spChg>
        <pc:graphicFrameChg chg="add mod">
          <ac:chgData name="Roni Prasetyo" userId="7be254d9-e489-40d9-a2e2-65ab1836d14e" providerId="ADAL" clId="{5DF49587-4C54-4D88-909E-D2E17472BAEB}" dt="2023-09-07T12:33:00.060" v="1581" actId="1076"/>
          <ac:graphicFrameMkLst>
            <pc:docMk/>
            <pc:sldMk cId="1644518805" sldId="350"/>
            <ac:graphicFrameMk id="4" creationId="{0942DC99-A06D-3E88-408B-5AF3507E7D97}"/>
          </ac:graphicFrameMkLst>
        </pc:graphicFrameChg>
        <pc:picChg chg="add mod">
          <ac:chgData name="Roni Prasetyo" userId="7be254d9-e489-40d9-a2e2-65ab1836d14e" providerId="ADAL" clId="{5DF49587-4C54-4D88-909E-D2E17472BAEB}" dt="2023-09-07T12:33:00.060" v="1581" actId="1076"/>
          <ac:picMkLst>
            <pc:docMk/>
            <pc:sldMk cId="1644518805" sldId="350"/>
            <ac:picMk id="5" creationId="{834FE50B-826C-8363-186E-AAA0E01F9706}"/>
          </ac:picMkLst>
        </pc:picChg>
      </pc:sldChg>
      <pc:sldChg chg="addSp delSp modSp add mod">
        <pc:chgData name="Roni Prasetyo" userId="7be254d9-e489-40d9-a2e2-65ab1836d14e" providerId="ADAL" clId="{5DF49587-4C54-4D88-909E-D2E17472BAEB}" dt="2023-09-07T12:34:26.810" v="1607" actId="1076"/>
        <pc:sldMkLst>
          <pc:docMk/>
          <pc:sldMk cId="2561196595" sldId="351"/>
        </pc:sldMkLst>
        <pc:spChg chg="mod">
          <ac:chgData name="Roni Prasetyo" userId="7be254d9-e489-40d9-a2e2-65ab1836d14e" providerId="ADAL" clId="{5DF49587-4C54-4D88-909E-D2E17472BAEB}" dt="2023-09-07T12:34:13.104" v="1603" actId="20577"/>
          <ac:spMkLst>
            <pc:docMk/>
            <pc:sldMk cId="2561196595" sldId="351"/>
            <ac:spMk id="2" creationId="{00000000-0000-0000-0000-000000000000}"/>
          </ac:spMkLst>
        </pc:spChg>
        <pc:spChg chg="mod">
          <ac:chgData name="Roni Prasetyo" userId="7be254d9-e489-40d9-a2e2-65ab1836d14e" providerId="ADAL" clId="{5DF49587-4C54-4D88-909E-D2E17472BAEB}" dt="2023-09-07T12:34:08.570" v="1594"/>
          <ac:spMkLst>
            <pc:docMk/>
            <pc:sldMk cId="2561196595" sldId="351"/>
            <ac:spMk id="3" creationId="{00000000-0000-0000-0000-000000000000}"/>
          </ac:spMkLst>
        </pc:spChg>
        <pc:graphicFrameChg chg="del">
          <ac:chgData name="Roni Prasetyo" userId="7be254d9-e489-40d9-a2e2-65ab1836d14e" providerId="ADAL" clId="{5DF49587-4C54-4D88-909E-D2E17472BAEB}" dt="2023-09-07T12:34:18.801" v="1605" actId="478"/>
          <ac:graphicFrameMkLst>
            <pc:docMk/>
            <pc:sldMk cId="2561196595" sldId="351"/>
            <ac:graphicFrameMk id="4" creationId="{0942DC99-A06D-3E88-408B-5AF3507E7D97}"/>
          </ac:graphicFrameMkLst>
        </pc:graphicFrameChg>
        <pc:graphicFrameChg chg="add mod">
          <ac:chgData name="Roni Prasetyo" userId="7be254d9-e489-40d9-a2e2-65ab1836d14e" providerId="ADAL" clId="{5DF49587-4C54-4D88-909E-D2E17472BAEB}" dt="2023-09-07T12:34:26.810" v="1607" actId="1076"/>
          <ac:graphicFrameMkLst>
            <pc:docMk/>
            <pc:sldMk cId="2561196595" sldId="351"/>
            <ac:graphicFrameMk id="6" creationId="{D7DB5AAC-1C1D-36C8-D29B-EB1F00C468F7}"/>
          </ac:graphicFrameMkLst>
        </pc:graphicFrameChg>
        <pc:picChg chg="del">
          <ac:chgData name="Roni Prasetyo" userId="7be254d9-e489-40d9-a2e2-65ab1836d14e" providerId="ADAL" clId="{5DF49587-4C54-4D88-909E-D2E17472BAEB}" dt="2023-09-07T12:34:15.600" v="1604" actId="478"/>
          <ac:picMkLst>
            <pc:docMk/>
            <pc:sldMk cId="2561196595" sldId="351"/>
            <ac:picMk id="5" creationId="{834FE50B-826C-8363-186E-AAA0E01F9706}"/>
          </ac:picMkLst>
        </pc:picChg>
        <pc:picChg chg="add mod">
          <ac:chgData name="Roni Prasetyo" userId="7be254d9-e489-40d9-a2e2-65ab1836d14e" providerId="ADAL" clId="{5DF49587-4C54-4D88-909E-D2E17472BAEB}" dt="2023-09-07T12:34:26.810" v="1607" actId="1076"/>
          <ac:picMkLst>
            <pc:docMk/>
            <pc:sldMk cId="2561196595" sldId="351"/>
            <ac:picMk id="7" creationId="{5D761EAF-0914-B0C6-2C28-A1CE9A07A82C}"/>
          </ac:picMkLst>
        </pc:picChg>
      </pc:sldChg>
      <pc:sldChg chg="addSp delSp modSp add mod">
        <pc:chgData name="Roni Prasetyo" userId="7be254d9-e489-40d9-a2e2-65ab1836d14e" providerId="ADAL" clId="{5DF49587-4C54-4D88-909E-D2E17472BAEB}" dt="2023-09-07T12:35:03.395" v="1624" actId="14100"/>
        <pc:sldMkLst>
          <pc:docMk/>
          <pc:sldMk cId="3540668078" sldId="352"/>
        </pc:sldMkLst>
        <pc:spChg chg="mod">
          <ac:chgData name="Roni Prasetyo" userId="7be254d9-e489-40d9-a2e2-65ab1836d14e" providerId="ADAL" clId="{5DF49587-4C54-4D88-909E-D2E17472BAEB}" dt="2023-09-07T12:34:47.110" v="1621" actId="20577"/>
          <ac:spMkLst>
            <pc:docMk/>
            <pc:sldMk cId="3540668078" sldId="352"/>
            <ac:spMk id="2" creationId="{00000000-0000-0000-0000-000000000000}"/>
          </ac:spMkLst>
        </pc:spChg>
        <pc:spChg chg="mod">
          <ac:chgData name="Roni Prasetyo" userId="7be254d9-e489-40d9-a2e2-65ab1836d14e" providerId="ADAL" clId="{5DF49587-4C54-4D88-909E-D2E17472BAEB}" dt="2023-09-07T12:34:40.880" v="1609"/>
          <ac:spMkLst>
            <pc:docMk/>
            <pc:sldMk cId="3540668078" sldId="352"/>
            <ac:spMk id="3" creationId="{00000000-0000-0000-0000-000000000000}"/>
          </ac:spMkLst>
        </pc:spChg>
        <pc:graphicFrameChg chg="add mod">
          <ac:chgData name="Roni Prasetyo" userId="7be254d9-e489-40d9-a2e2-65ab1836d14e" providerId="ADAL" clId="{5DF49587-4C54-4D88-909E-D2E17472BAEB}" dt="2023-09-07T12:34:57.610" v="1623"/>
          <ac:graphicFrameMkLst>
            <pc:docMk/>
            <pc:sldMk cId="3540668078" sldId="352"/>
            <ac:graphicFrameMk id="4" creationId="{0C4A2393-88E4-92E5-E17F-17B3A4025E0E}"/>
          </ac:graphicFrameMkLst>
        </pc:graphicFrameChg>
        <pc:graphicFrameChg chg="del">
          <ac:chgData name="Roni Prasetyo" userId="7be254d9-e489-40d9-a2e2-65ab1836d14e" providerId="ADAL" clId="{5DF49587-4C54-4D88-909E-D2E17472BAEB}" dt="2023-09-07T12:34:57.190" v="1622" actId="478"/>
          <ac:graphicFrameMkLst>
            <pc:docMk/>
            <pc:sldMk cId="3540668078" sldId="352"/>
            <ac:graphicFrameMk id="6" creationId="{D7DB5AAC-1C1D-36C8-D29B-EB1F00C468F7}"/>
          </ac:graphicFrameMkLst>
        </pc:graphicFrameChg>
        <pc:picChg chg="add mod">
          <ac:chgData name="Roni Prasetyo" userId="7be254d9-e489-40d9-a2e2-65ab1836d14e" providerId="ADAL" clId="{5DF49587-4C54-4D88-909E-D2E17472BAEB}" dt="2023-09-07T12:35:03.395" v="1624" actId="14100"/>
          <ac:picMkLst>
            <pc:docMk/>
            <pc:sldMk cId="3540668078" sldId="352"/>
            <ac:picMk id="5" creationId="{85BCA66E-AFF7-5E52-79E8-1B6D267FACF8}"/>
          </ac:picMkLst>
        </pc:picChg>
        <pc:picChg chg="del">
          <ac:chgData name="Roni Prasetyo" userId="7be254d9-e489-40d9-a2e2-65ab1836d14e" providerId="ADAL" clId="{5DF49587-4C54-4D88-909E-D2E17472BAEB}" dt="2023-09-07T12:34:57.190" v="1622" actId="478"/>
          <ac:picMkLst>
            <pc:docMk/>
            <pc:sldMk cId="3540668078" sldId="352"/>
            <ac:picMk id="7" creationId="{5D761EAF-0914-B0C6-2C28-A1CE9A07A82C}"/>
          </ac:picMkLst>
        </pc:picChg>
      </pc:sldChg>
      <pc:sldChg chg="addSp delSp modSp add mod">
        <pc:chgData name="Roni Prasetyo" userId="7be254d9-e489-40d9-a2e2-65ab1836d14e" providerId="ADAL" clId="{5DF49587-4C54-4D88-909E-D2E17472BAEB}" dt="2023-09-07T12:35:39.821" v="1635" actId="1076"/>
        <pc:sldMkLst>
          <pc:docMk/>
          <pc:sldMk cId="200161885" sldId="353"/>
        </pc:sldMkLst>
        <pc:spChg chg="mod">
          <ac:chgData name="Roni Prasetyo" userId="7be254d9-e489-40d9-a2e2-65ab1836d14e" providerId="ADAL" clId="{5DF49587-4C54-4D88-909E-D2E17472BAEB}" dt="2023-09-07T12:35:18.501" v="1631" actId="20577"/>
          <ac:spMkLst>
            <pc:docMk/>
            <pc:sldMk cId="200161885" sldId="353"/>
            <ac:spMk id="2" creationId="{00000000-0000-0000-0000-000000000000}"/>
          </ac:spMkLst>
        </pc:spChg>
        <pc:spChg chg="mod">
          <ac:chgData name="Roni Prasetyo" userId="7be254d9-e489-40d9-a2e2-65ab1836d14e" providerId="ADAL" clId="{5DF49587-4C54-4D88-909E-D2E17472BAEB}" dt="2023-09-07T12:35:28.451" v="1632"/>
          <ac:spMkLst>
            <pc:docMk/>
            <pc:sldMk cId="200161885" sldId="353"/>
            <ac:spMk id="3" creationId="{00000000-0000-0000-0000-000000000000}"/>
          </ac:spMkLst>
        </pc:spChg>
        <pc:graphicFrameChg chg="del">
          <ac:chgData name="Roni Prasetyo" userId="7be254d9-e489-40d9-a2e2-65ab1836d14e" providerId="ADAL" clId="{5DF49587-4C54-4D88-909E-D2E17472BAEB}" dt="2023-09-07T12:35:32.023" v="1633" actId="478"/>
          <ac:graphicFrameMkLst>
            <pc:docMk/>
            <pc:sldMk cId="200161885" sldId="353"/>
            <ac:graphicFrameMk id="4" creationId="{0C4A2393-88E4-92E5-E17F-17B3A4025E0E}"/>
          </ac:graphicFrameMkLst>
        </pc:graphicFrameChg>
        <pc:graphicFrameChg chg="add mod">
          <ac:chgData name="Roni Prasetyo" userId="7be254d9-e489-40d9-a2e2-65ab1836d14e" providerId="ADAL" clId="{5DF49587-4C54-4D88-909E-D2E17472BAEB}" dt="2023-09-07T12:35:39.821" v="1635" actId="1076"/>
          <ac:graphicFrameMkLst>
            <pc:docMk/>
            <pc:sldMk cId="200161885" sldId="353"/>
            <ac:graphicFrameMk id="6" creationId="{6F1E583E-5EF5-4863-FD01-527B93AB0D68}"/>
          </ac:graphicFrameMkLst>
        </pc:graphicFrameChg>
        <pc:picChg chg="del">
          <ac:chgData name="Roni Prasetyo" userId="7be254d9-e489-40d9-a2e2-65ab1836d14e" providerId="ADAL" clId="{5DF49587-4C54-4D88-909E-D2E17472BAEB}" dt="2023-09-07T12:35:32.023" v="1633" actId="478"/>
          <ac:picMkLst>
            <pc:docMk/>
            <pc:sldMk cId="200161885" sldId="353"/>
            <ac:picMk id="5" creationId="{85BCA66E-AFF7-5E52-79E8-1B6D267FACF8}"/>
          </ac:picMkLst>
        </pc:picChg>
        <pc:picChg chg="add mod">
          <ac:chgData name="Roni Prasetyo" userId="7be254d9-e489-40d9-a2e2-65ab1836d14e" providerId="ADAL" clId="{5DF49587-4C54-4D88-909E-D2E17472BAEB}" dt="2023-09-07T12:35:39.821" v="1635" actId="1076"/>
          <ac:picMkLst>
            <pc:docMk/>
            <pc:sldMk cId="200161885" sldId="353"/>
            <ac:picMk id="7" creationId="{F2EAC36D-007A-2DF6-779D-F0DA8AC42317}"/>
          </ac:picMkLst>
        </pc:picChg>
      </pc:sldChg>
      <pc:sldChg chg="add">
        <pc:chgData name="Roni Prasetyo" userId="7be254d9-e489-40d9-a2e2-65ab1836d14e" providerId="ADAL" clId="{5DF49587-4C54-4D88-909E-D2E17472BAEB}" dt="2023-09-07T12:38:45.608" v="1637"/>
        <pc:sldMkLst>
          <pc:docMk/>
          <pc:sldMk cId="843494677" sldId="354"/>
        </pc:sldMkLst>
      </pc:sldChg>
      <pc:sldChg chg="addSp delSp modSp add mod">
        <pc:chgData name="Roni Prasetyo" userId="7be254d9-e489-40d9-a2e2-65ab1836d14e" providerId="ADAL" clId="{5DF49587-4C54-4D88-909E-D2E17472BAEB}" dt="2023-09-07T12:41:44.784" v="1690" actId="1076"/>
        <pc:sldMkLst>
          <pc:docMk/>
          <pc:sldMk cId="2110671573" sldId="355"/>
        </pc:sldMkLst>
        <pc:spChg chg="mod">
          <ac:chgData name="Roni Prasetyo" userId="7be254d9-e489-40d9-a2e2-65ab1836d14e" providerId="ADAL" clId="{5DF49587-4C54-4D88-909E-D2E17472BAEB}" dt="2023-09-07T12:41:41.484" v="1689" actId="14100"/>
          <ac:spMkLst>
            <pc:docMk/>
            <pc:sldMk cId="2110671573" sldId="355"/>
            <ac:spMk id="3" creationId="{00000000-0000-0000-0000-000000000000}"/>
          </ac:spMkLst>
        </pc:spChg>
        <pc:picChg chg="add del mod">
          <ac:chgData name="Roni Prasetyo" userId="7be254d9-e489-40d9-a2e2-65ab1836d14e" providerId="ADAL" clId="{5DF49587-4C54-4D88-909E-D2E17472BAEB}" dt="2023-09-07T12:40:44.723" v="1655" actId="478"/>
          <ac:picMkLst>
            <pc:docMk/>
            <pc:sldMk cId="2110671573" sldId="355"/>
            <ac:picMk id="4" creationId="{70EE8233-6C38-44EE-3854-AE98BC965F17}"/>
          </ac:picMkLst>
        </pc:picChg>
        <pc:picChg chg="add del mod">
          <ac:chgData name="Roni Prasetyo" userId="7be254d9-e489-40d9-a2e2-65ab1836d14e" providerId="ADAL" clId="{5DF49587-4C54-4D88-909E-D2E17472BAEB}" dt="2023-09-07T12:40:43.565" v="1654" actId="478"/>
          <ac:picMkLst>
            <pc:docMk/>
            <pc:sldMk cId="2110671573" sldId="355"/>
            <ac:picMk id="5" creationId="{94C4B5EE-5F7D-1217-8077-F09E14FDECFE}"/>
          </ac:picMkLst>
        </pc:picChg>
        <pc:picChg chg="add mod">
          <ac:chgData name="Roni Prasetyo" userId="7be254d9-e489-40d9-a2e2-65ab1836d14e" providerId="ADAL" clId="{5DF49587-4C54-4D88-909E-D2E17472BAEB}" dt="2023-09-07T12:41:28.906" v="1685" actId="1076"/>
          <ac:picMkLst>
            <pc:docMk/>
            <pc:sldMk cId="2110671573" sldId="355"/>
            <ac:picMk id="6" creationId="{B564D768-2429-CFE6-9F9A-33BAE9F44120}"/>
          </ac:picMkLst>
        </pc:picChg>
        <pc:picChg chg="add mod">
          <ac:chgData name="Roni Prasetyo" userId="7be254d9-e489-40d9-a2e2-65ab1836d14e" providerId="ADAL" clId="{5DF49587-4C54-4D88-909E-D2E17472BAEB}" dt="2023-09-07T12:41:31.584" v="1686" actId="1076"/>
          <ac:picMkLst>
            <pc:docMk/>
            <pc:sldMk cId="2110671573" sldId="355"/>
            <ac:picMk id="7" creationId="{0C470EC4-E40D-0727-B550-8BF9B818C430}"/>
          </ac:picMkLst>
        </pc:picChg>
        <pc:picChg chg="add mod">
          <ac:chgData name="Roni Prasetyo" userId="7be254d9-e489-40d9-a2e2-65ab1836d14e" providerId="ADAL" clId="{5DF49587-4C54-4D88-909E-D2E17472BAEB}" dt="2023-09-07T12:41:44.784" v="1690" actId="1076"/>
          <ac:picMkLst>
            <pc:docMk/>
            <pc:sldMk cId="2110671573" sldId="355"/>
            <ac:picMk id="8" creationId="{29FC0915-D0B2-40C7-3E08-1A4B739B9341}"/>
          </ac:picMkLst>
        </pc:picChg>
      </pc:sldChg>
      <pc:sldChg chg="modSp add mod ord">
        <pc:chgData name="Roni Prasetyo" userId="7be254d9-e489-40d9-a2e2-65ab1836d14e" providerId="ADAL" clId="{5DF49587-4C54-4D88-909E-D2E17472BAEB}" dt="2023-09-07T12:41:58.784" v="1693" actId="1076"/>
        <pc:sldMkLst>
          <pc:docMk/>
          <pc:sldMk cId="2618599708" sldId="356"/>
        </pc:sldMkLst>
        <pc:spChg chg="mod">
          <ac:chgData name="Roni Prasetyo" userId="7be254d9-e489-40d9-a2e2-65ab1836d14e" providerId="ADAL" clId="{5DF49587-4C54-4D88-909E-D2E17472BAEB}" dt="2023-09-07T12:40:28.668" v="1650"/>
          <ac:spMkLst>
            <pc:docMk/>
            <pc:sldMk cId="2618599708" sldId="356"/>
            <ac:spMk id="2" creationId="{00000000-0000-0000-0000-000000000000}"/>
          </ac:spMkLst>
        </pc:spChg>
        <pc:spChg chg="mod">
          <ac:chgData name="Roni Prasetyo" userId="7be254d9-e489-40d9-a2e2-65ab1836d14e" providerId="ADAL" clId="{5DF49587-4C54-4D88-909E-D2E17472BAEB}" dt="2023-09-07T12:41:54.517" v="1691" actId="20577"/>
          <ac:spMkLst>
            <pc:docMk/>
            <pc:sldMk cId="2618599708" sldId="356"/>
            <ac:spMk id="3" creationId="{00000000-0000-0000-0000-000000000000}"/>
          </ac:spMkLst>
        </pc:spChg>
        <pc:picChg chg="mod">
          <ac:chgData name="Roni Prasetyo" userId="7be254d9-e489-40d9-a2e2-65ab1836d14e" providerId="ADAL" clId="{5DF49587-4C54-4D88-909E-D2E17472BAEB}" dt="2023-09-07T12:41:57.196" v="1692" actId="1076"/>
          <ac:picMkLst>
            <pc:docMk/>
            <pc:sldMk cId="2618599708" sldId="356"/>
            <ac:picMk id="4" creationId="{70EE8233-6C38-44EE-3854-AE98BC965F17}"/>
          </ac:picMkLst>
        </pc:picChg>
        <pc:picChg chg="mod">
          <ac:chgData name="Roni Prasetyo" userId="7be254d9-e489-40d9-a2e2-65ab1836d14e" providerId="ADAL" clId="{5DF49587-4C54-4D88-909E-D2E17472BAEB}" dt="2023-09-07T12:41:58.784" v="1693" actId="1076"/>
          <ac:picMkLst>
            <pc:docMk/>
            <pc:sldMk cId="2618599708" sldId="356"/>
            <ac:picMk id="5" creationId="{94C4B5EE-5F7D-1217-8077-F09E14FDECFE}"/>
          </ac:picMkLst>
        </pc:picChg>
      </pc:sldChg>
      <pc:sldChg chg="addSp delSp modSp add mod">
        <pc:chgData name="Roni Prasetyo" userId="7be254d9-e489-40d9-a2e2-65ab1836d14e" providerId="ADAL" clId="{5DF49587-4C54-4D88-909E-D2E17472BAEB}" dt="2023-09-07T12:42:36.321" v="1706" actId="1076"/>
        <pc:sldMkLst>
          <pc:docMk/>
          <pc:sldMk cId="2734376147" sldId="357"/>
        </pc:sldMkLst>
        <pc:spChg chg="mod">
          <ac:chgData name="Roni Prasetyo" userId="7be254d9-e489-40d9-a2e2-65ab1836d14e" providerId="ADAL" clId="{5DF49587-4C54-4D88-909E-D2E17472BAEB}" dt="2023-09-07T12:42:33.427" v="1705"/>
          <ac:spMkLst>
            <pc:docMk/>
            <pc:sldMk cId="2734376147" sldId="357"/>
            <ac:spMk id="2" creationId="{00000000-0000-0000-0000-000000000000}"/>
          </ac:spMkLst>
        </pc:spChg>
        <pc:spChg chg="mod">
          <ac:chgData name="Roni Prasetyo" userId="7be254d9-e489-40d9-a2e2-65ab1836d14e" providerId="ADAL" clId="{5DF49587-4C54-4D88-909E-D2E17472BAEB}" dt="2023-09-07T12:42:20.114" v="1701" actId="14100"/>
          <ac:spMkLst>
            <pc:docMk/>
            <pc:sldMk cId="2734376147" sldId="357"/>
            <ac:spMk id="3" creationId="{00000000-0000-0000-0000-000000000000}"/>
          </ac:spMkLst>
        </pc:spChg>
        <pc:picChg chg="add mod">
          <ac:chgData name="Roni Prasetyo" userId="7be254d9-e489-40d9-a2e2-65ab1836d14e" providerId="ADAL" clId="{5DF49587-4C54-4D88-909E-D2E17472BAEB}" dt="2023-09-07T12:42:36.321" v="1706" actId="1076"/>
          <ac:picMkLst>
            <pc:docMk/>
            <pc:sldMk cId="2734376147" sldId="357"/>
            <ac:picMk id="4" creationId="{B8903B86-D0B4-DBF3-9A47-C57AAA876F40}"/>
          </ac:picMkLst>
        </pc:picChg>
        <pc:picChg chg="del">
          <ac:chgData name="Roni Prasetyo" userId="7be254d9-e489-40d9-a2e2-65ab1836d14e" providerId="ADAL" clId="{5DF49587-4C54-4D88-909E-D2E17472BAEB}" dt="2023-09-07T12:42:11.296" v="1696" actId="478"/>
          <ac:picMkLst>
            <pc:docMk/>
            <pc:sldMk cId="2734376147" sldId="357"/>
            <ac:picMk id="6" creationId="{B564D768-2429-CFE6-9F9A-33BAE9F44120}"/>
          </ac:picMkLst>
        </pc:picChg>
        <pc:picChg chg="del">
          <ac:chgData name="Roni Prasetyo" userId="7be254d9-e489-40d9-a2e2-65ab1836d14e" providerId="ADAL" clId="{5DF49587-4C54-4D88-909E-D2E17472BAEB}" dt="2023-09-07T12:42:12.794" v="1697" actId="478"/>
          <ac:picMkLst>
            <pc:docMk/>
            <pc:sldMk cId="2734376147" sldId="357"/>
            <ac:picMk id="7" creationId="{0C470EC4-E40D-0727-B550-8BF9B818C430}"/>
          </ac:picMkLst>
        </pc:picChg>
        <pc:picChg chg="del">
          <ac:chgData name="Roni Prasetyo" userId="7be254d9-e489-40d9-a2e2-65ab1836d14e" providerId="ADAL" clId="{5DF49587-4C54-4D88-909E-D2E17472BAEB}" dt="2023-09-07T12:42:20.894" v="1702" actId="478"/>
          <ac:picMkLst>
            <pc:docMk/>
            <pc:sldMk cId="2734376147" sldId="357"/>
            <ac:picMk id="8" creationId="{29FC0915-D0B2-40C7-3E08-1A4B739B9341}"/>
          </ac:picMkLst>
        </pc:picChg>
      </pc:sldChg>
      <pc:sldChg chg="addSp delSp modSp add mod">
        <pc:chgData name="Roni Prasetyo" userId="7be254d9-e489-40d9-a2e2-65ab1836d14e" providerId="ADAL" clId="{5DF49587-4C54-4D88-909E-D2E17472BAEB}" dt="2023-09-07T12:58:03.085" v="1715" actId="1076"/>
        <pc:sldMkLst>
          <pc:docMk/>
          <pc:sldMk cId="3469790011" sldId="358"/>
        </pc:sldMkLst>
        <pc:spChg chg="mod">
          <ac:chgData name="Roni Prasetyo" userId="7be254d9-e489-40d9-a2e2-65ab1836d14e" providerId="ADAL" clId="{5DF49587-4C54-4D88-909E-D2E17472BAEB}" dt="2023-09-07T12:57:38.197" v="1710"/>
          <ac:spMkLst>
            <pc:docMk/>
            <pc:sldMk cId="3469790011" sldId="358"/>
            <ac:spMk id="2" creationId="{00000000-0000-0000-0000-000000000000}"/>
          </ac:spMkLst>
        </pc:spChg>
        <pc:spChg chg="mod">
          <ac:chgData name="Roni Prasetyo" userId="7be254d9-e489-40d9-a2e2-65ab1836d14e" providerId="ADAL" clId="{5DF49587-4C54-4D88-909E-D2E17472BAEB}" dt="2023-09-07T12:57:45.995" v="1711"/>
          <ac:spMkLst>
            <pc:docMk/>
            <pc:sldMk cId="3469790011" sldId="358"/>
            <ac:spMk id="3" creationId="{00000000-0000-0000-0000-000000000000}"/>
          </ac:spMkLst>
        </pc:spChg>
        <pc:picChg chg="del">
          <ac:chgData name="Roni Prasetyo" userId="7be254d9-e489-40d9-a2e2-65ab1836d14e" providerId="ADAL" clId="{5DF49587-4C54-4D88-909E-D2E17472BAEB}" dt="2023-09-07T12:57:48.383" v="1712" actId="478"/>
          <ac:picMkLst>
            <pc:docMk/>
            <pc:sldMk cId="3469790011" sldId="358"/>
            <ac:picMk id="4" creationId="{B8903B86-D0B4-DBF3-9A47-C57AAA876F40}"/>
          </ac:picMkLst>
        </pc:picChg>
        <pc:picChg chg="add mod">
          <ac:chgData name="Roni Prasetyo" userId="7be254d9-e489-40d9-a2e2-65ab1836d14e" providerId="ADAL" clId="{5DF49587-4C54-4D88-909E-D2E17472BAEB}" dt="2023-09-07T12:58:03.085" v="1715" actId="1076"/>
          <ac:picMkLst>
            <pc:docMk/>
            <pc:sldMk cId="3469790011" sldId="358"/>
            <ac:picMk id="5" creationId="{9DD9B5B1-D606-6643-D99D-9A14102BFD0E}"/>
          </ac:picMkLst>
        </pc:picChg>
      </pc:sldChg>
      <pc:sldChg chg="addSp delSp modSp add mod ord">
        <pc:chgData name="Roni Prasetyo" userId="7be254d9-e489-40d9-a2e2-65ab1836d14e" providerId="ADAL" clId="{5DF49587-4C54-4D88-909E-D2E17472BAEB}" dt="2023-09-07T13:03:30.404" v="1742" actId="1076"/>
        <pc:sldMkLst>
          <pc:docMk/>
          <pc:sldMk cId="3468331620" sldId="359"/>
        </pc:sldMkLst>
        <pc:spChg chg="mod">
          <ac:chgData name="Roni Prasetyo" userId="7be254d9-e489-40d9-a2e2-65ab1836d14e" providerId="ADAL" clId="{5DF49587-4C54-4D88-909E-D2E17472BAEB}" dt="2023-09-07T13:01:22.194" v="1719"/>
          <ac:spMkLst>
            <pc:docMk/>
            <pc:sldMk cId="3468331620" sldId="359"/>
            <ac:spMk id="2" creationId="{00000000-0000-0000-0000-000000000000}"/>
          </ac:spMkLst>
        </pc:spChg>
        <pc:spChg chg="mod">
          <ac:chgData name="Roni Prasetyo" userId="7be254d9-e489-40d9-a2e2-65ab1836d14e" providerId="ADAL" clId="{5DF49587-4C54-4D88-909E-D2E17472BAEB}" dt="2023-09-07T13:01:53.923" v="1727"/>
          <ac:spMkLst>
            <pc:docMk/>
            <pc:sldMk cId="3468331620" sldId="359"/>
            <ac:spMk id="3" creationId="{00000000-0000-0000-0000-000000000000}"/>
          </ac:spMkLst>
        </pc:spChg>
        <pc:picChg chg="add mod">
          <ac:chgData name="Roni Prasetyo" userId="7be254d9-e489-40d9-a2e2-65ab1836d14e" providerId="ADAL" clId="{5DF49587-4C54-4D88-909E-D2E17472BAEB}" dt="2023-09-07T13:03:20.370" v="1739" actId="1076"/>
          <ac:picMkLst>
            <pc:docMk/>
            <pc:sldMk cId="3468331620" sldId="359"/>
            <ac:picMk id="4" creationId="{CDCA0481-20CC-5FAB-C6AD-AA6C53C9CCA6}"/>
          </ac:picMkLst>
        </pc:picChg>
        <pc:picChg chg="del">
          <ac:chgData name="Roni Prasetyo" userId="7be254d9-e489-40d9-a2e2-65ab1836d14e" providerId="ADAL" clId="{5DF49587-4C54-4D88-909E-D2E17472BAEB}" dt="2023-09-07T13:01:23.973" v="1720" actId="478"/>
          <ac:picMkLst>
            <pc:docMk/>
            <pc:sldMk cId="3468331620" sldId="359"/>
            <ac:picMk id="5" creationId="{9DD9B5B1-D606-6643-D99D-9A14102BFD0E}"/>
          </ac:picMkLst>
        </pc:picChg>
        <pc:picChg chg="add mod">
          <ac:chgData name="Roni Prasetyo" userId="7be254d9-e489-40d9-a2e2-65ab1836d14e" providerId="ADAL" clId="{5DF49587-4C54-4D88-909E-D2E17472BAEB}" dt="2023-09-07T13:03:24.155" v="1740" actId="1076"/>
          <ac:picMkLst>
            <pc:docMk/>
            <pc:sldMk cId="3468331620" sldId="359"/>
            <ac:picMk id="6" creationId="{728011E6-0FE9-3763-4B3B-EA2A53187E7B}"/>
          </ac:picMkLst>
        </pc:picChg>
        <pc:picChg chg="add mod">
          <ac:chgData name="Roni Prasetyo" userId="7be254d9-e489-40d9-a2e2-65ab1836d14e" providerId="ADAL" clId="{5DF49587-4C54-4D88-909E-D2E17472BAEB}" dt="2023-09-07T13:03:26.745" v="1741" actId="1076"/>
          <ac:picMkLst>
            <pc:docMk/>
            <pc:sldMk cId="3468331620" sldId="359"/>
            <ac:picMk id="7" creationId="{BB7FF529-7678-09A4-70A5-B3E72FE47E53}"/>
          </ac:picMkLst>
        </pc:picChg>
        <pc:picChg chg="add mod">
          <ac:chgData name="Roni Prasetyo" userId="7be254d9-e489-40d9-a2e2-65ab1836d14e" providerId="ADAL" clId="{5DF49587-4C54-4D88-909E-D2E17472BAEB}" dt="2023-09-07T13:03:30.404" v="1742" actId="1076"/>
          <ac:picMkLst>
            <pc:docMk/>
            <pc:sldMk cId="3468331620" sldId="359"/>
            <ac:picMk id="8" creationId="{091E351F-C6B0-1307-D992-C8941555098A}"/>
          </ac:picMkLst>
        </pc:picChg>
      </pc:sldChg>
      <pc:sldChg chg="addSp delSp modSp add mod">
        <pc:chgData name="Roni Prasetyo" userId="7be254d9-e489-40d9-a2e2-65ab1836d14e" providerId="ADAL" clId="{5DF49587-4C54-4D88-909E-D2E17472BAEB}" dt="2023-09-07T13:04:50.204" v="1767" actId="1076"/>
        <pc:sldMkLst>
          <pc:docMk/>
          <pc:sldMk cId="3969041830" sldId="360"/>
        </pc:sldMkLst>
        <pc:spChg chg="mod">
          <ac:chgData name="Roni Prasetyo" userId="7be254d9-e489-40d9-a2e2-65ab1836d14e" providerId="ADAL" clId="{5DF49587-4C54-4D88-909E-D2E17472BAEB}" dt="2023-09-07T13:04:03.383" v="1752" actId="20577"/>
          <ac:spMkLst>
            <pc:docMk/>
            <pc:sldMk cId="3969041830" sldId="360"/>
            <ac:spMk id="2" creationId="{00000000-0000-0000-0000-000000000000}"/>
          </ac:spMkLst>
        </pc:spChg>
        <pc:spChg chg="mod">
          <ac:chgData name="Roni Prasetyo" userId="7be254d9-e489-40d9-a2e2-65ab1836d14e" providerId="ADAL" clId="{5DF49587-4C54-4D88-909E-D2E17472BAEB}" dt="2023-09-07T13:04:22.163" v="1759" actId="20577"/>
          <ac:spMkLst>
            <pc:docMk/>
            <pc:sldMk cId="3969041830" sldId="360"/>
            <ac:spMk id="3" creationId="{00000000-0000-0000-0000-000000000000}"/>
          </ac:spMkLst>
        </pc:spChg>
        <pc:picChg chg="del">
          <ac:chgData name="Roni Prasetyo" userId="7be254d9-e489-40d9-a2e2-65ab1836d14e" providerId="ADAL" clId="{5DF49587-4C54-4D88-909E-D2E17472BAEB}" dt="2023-09-07T13:04:00.613" v="1747" actId="478"/>
          <ac:picMkLst>
            <pc:docMk/>
            <pc:sldMk cId="3969041830" sldId="360"/>
            <ac:picMk id="4" creationId="{CDCA0481-20CC-5FAB-C6AD-AA6C53C9CCA6}"/>
          </ac:picMkLst>
        </pc:picChg>
        <pc:picChg chg="add mod">
          <ac:chgData name="Roni Prasetyo" userId="7be254d9-e489-40d9-a2e2-65ab1836d14e" providerId="ADAL" clId="{5DF49587-4C54-4D88-909E-D2E17472BAEB}" dt="2023-09-07T13:04:50.204" v="1767" actId="1076"/>
          <ac:picMkLst>
            <pc:docMk/>
            <pc:sldMk cId="3969041830" sldId="360"/>
            <ac:picMk id="5" creationId="{6B6FE624-1577-3404-83A4-4F299DE89387}"/>
          </ac:picMkLst>
        </pc:picChg>
        <pc:picChg chg="del">
          <ac:chgData name="Roni Prasetyo" userId="7be254d9-e489-40d9-a2e2-65ab1836d14e" providerId="ADAL" clId="{5DF49587-4C54-4D88-909E-D2E17472BAEB}" dt="2023-09-07T13:04:00.613" v="1747" actId="478"/>
          <ac:picMkLst>
            <pc:docMk/>
            <pc:sldMk cId="3969041830" sldId="360"/>
            <ac:picMk id="6" creationId="{728011E6-0FE9-3763-4B3B-EA2A53187E7B}"/>
          </ac:picMkLst>
        </pc:picChg>
        <pc:picChg chg="del">
          <ac:chgData name="Roni Prasetyo" userId="7be254d9-e489-40d9-a2e2-65ab1836d14e" providerId="ADAL" clId="{5DF49587-4C54-4D88-909E-D2E17472BAEB}" dt="2023-09-07T13:04:00.613" v="1747" actId="478"/>
          <ac:picMkLst>
            <pc:docMk/>
            <pc:sldMk cId="3969041830" sldId="360"/>
            <ac:picMk id="7" creationId="{BB7FF529-7678-09A4-70A5-B3E72FE47E53}"/>
          </ac:picMkLst>
        </pc:picChg>
        <pc:picChg chg="del">
          <ac:chgData name="Roni Prasetyo" userId="7be254d9-e489-40d9-a2e2-65ab1836d14e" providerId="ADAL" clId="{5DF49587-4C54-4D88-909E-D2E17472BAEB}" dt="2023-09-07T13:04:00.613" v="1747" actId="478"/>
          <ac:picMkLst>
            <pc:docMk/>
            <pc:sldMk cId="3969041830" sldId="360"/>
            <ac:picMk id="8" creationId="{091E351F-C6B0-1307-D992-C8941555098A}"/>
          </ac:picMkLst>
        </pc:picChg>
        <pc:picChg chg="add mod">
          <ac:chgData name="Roni Prasetyo" userId="7be254d9-e489-40d9-a2e2-65ab1836d14e" providerId="ADAL" clId="{5DF49587-4C54-4D88-909E-D2E17472BAEB}" dt="2023-09-07T13:04:46.786" v="1766" actId="1076"/>
          <ac:picMkLst>
            <pc:docMk/>
            <pc:sldMk cId="3969041830" sldId="360"/>
            <ac:picMk id="9" creationId="{F77B295E-2E21-25C7-19C8-1F9D447B0973}"/>
          </ac:picMkLst>
        </pc:picChg>
        <pc:picChg chg="add mod">
          <ac:chgData name="Roni Prasetyo" userId="7be254d9-e489-40d9-a2e2-65ab1836d14e" providerId="ADAL" clId="{5DF49587-4C54-4D88-909E-D2E17472BAEB}" dt="2023-09-07T13:04:43.601" v="1765" actId="1076"/>
          <ac:picMkLst>
            <pc:docMk/>
            <pc:sldMk cId="3969041830" sldId="360"/>
            <ac:picMk id="10" creationId="{47D1C2D8-7458-B20E-2894-F5FB85B85364}"/>
          </ac:picMkLst>
        </pc:picChg>
      </pc:sldChg>
      <pc:sldChg chg="addSp delSp modSp add mod">
        <pc:chgData name="Roni Prasetyo" userId="7be254d9-e489-40d9-a2e2-65ab1836d14e" providerId="ADAL" clId="{5DF49587-4C54-4D88-909E-D2E17472BAEB}" dt="2023-09-07T13:08:26.471" v="1822" actId="1035"/>
        <pc:sldMkLst>
          <pc:docMk/>
          <pc:sldMk cId="2418604657" sldId="361"/>
        </pc:sldMkLst>
        <pc:spChg chg="mod">
          <ac:chgData name="Roni Prasetyo" userId="7be254d9-e489-40d9-a2e2-65ab1836d14e" providerId="ADAL" clId="{5DF49587-4C54-4D88-909E-D2E17472BAEB}" dt="2023-09-07T13:05:06.388" v="1769"/>
          <ac:spMkLst>
            <pc:docMk/>
            <pc:sldMk cId="2418604657" sldId="361"/>
            <ac:spMk id="2" creationId="{00000000-0000-0000-0000-000000000000}"/>
          </ac:spMkLst>
        </pc:spChg>
        <pc:spChg chg="mod">
          <ac:chgData name="Roni Prasetyo" userId="7be254d9-e489-40d9-a2e2-65ab1836d14e" providerId="ADAL" clId="{5DF49587-4C54-4D88-909E-D2E17472BAEB}" dt="2023-09-07T13:08:08.591" v="1813" actId="5793"/>
          <ac:spMkLst>
            <pc:docMk/>
            <pc:sldMk cId="2418604657" sldId="361"/>
            <ac:spMk id="3" creationId="{00000000-0000-0000-0000-000000000000}"/>
          </ac:spMkLst>
        </pc:spChg>
        <pc:picChg chg="add mod">
          <ac:chgData name="Roni Prasetyo" userId="7be254d9-e489-40d9-a2e2-65ab1836d14e" providerId="ADAL" clId="{5DF49587-4C54-4D88-909E-D2E17472BAEB}" dt="2023-09-07T13:07:41.522" v="1794" actId="1076"/>
          <ac:picMkLst>
            <pc:docMk/>
            <pc:sldMk cId="2418604657" sldId="361"/>
            <ac:picMk id="4" creationId="{C29C38C7-0FD7-4A5C-E2A6-609E41964644}"/>
          </ac:picMkLst>
        </pc:picChg>
        <pc:picChg chg="del">
          <ac:chgData name="Roni Prasetyo" userId="7be254d9-e489-40d9-a2e2-65ab1836d14e" providerId="ADAL" clId="{5DF49587-4C54-4D88-909E-D2E17472BAEB}" dt="2023-09-07T13:07:33.876" v="1792" actId="478"/>
          <ac:picMkLst>
            <pc:docMk/>
            <pc:sldMk cId="2418604657" sldId="361"/>
            <ac:picMk id="5" creationId="{6B6FE624-1577-3404-83A4-4F299DE89387}"/>
          </ac:picMkLst>
        </pc:picChg>
        <pc:picChg chg="add mod">
          <ac:chgData name="Roni Prasetyo" userId="7be254d9-e489-40d9-a2e2-65ab1836d14e" providerId="ADAL" clId="{5DF49587-4C54-4D88-909E-D2E17472BAEB}" dt="2023-09-07T13:08:26.471" v="1822" actId="1035"/>
          <ac:picMkLst>
            <pc:docMk/>
            <pc:sldMk cId="2418604657" sldId="361"/>
            <ac:picMk id="6" creationId="{81A6CFFB-919C-047F-0533-371A351B556C}"/>
          </ac:picMkLst>
        </pc:picChg>
        <pc:picChg chg="del">
          <ac:chgData name="Roni Prasetyo" userId="7be254d9-e489-40d9-a2e2-65ab1836d14e" providerId="ADAL" clId="{5DF49587-4C54-4D88-909E-D2E17472BAEB}" dt="2023-09-07T13:07:32.581" v="1791" actId="478"/>
          <ac:picMkLst>
            <pc:docMk/>
            <pc:sldMk cId="2418604657" sldId="361"/>
            <ac:picMk id="9" creationId="{F77B295E-2E21-25C7-19C8-1F9D447B0973}"/>
          </ac:picMkLst>
        </pc:picChg>
        <pc:picChg chg="del">
          <ac:chgData name="Roni Prasetyo" userId="7be254d9-e489-40d9-a2e2-65ab1836d14e" providerId="ADAL" clId="{5DF49587-4C54-4D88-909E-D2E17472BAEB}" dt="2023-09-07T13:07:31.151" v="1790" actId="478"/>
          <ac:picMkLst>
            <pc:docMk/>
            <pc:sldMk cId="2418604657" sldId="361"/>
            <ac:picMk id="10" creationId="{47D1C2D8-7458-B20E-2894-F5FB85B85364}"/>
          </ac:picMkLst>
        </pc:picChg>
      </pc:sldChg>
      <pc:sldChg chg="addSp delSp modSp add mod ord">
        <pc:chgData name="Roni Prasetyo" userId="7be254d9-e489-40d9-a2e2-65ab1836d14e" providerId="ADAL" clId="{5DF49587-4C54-4D88-909E-D2E17472BAEB}" dt="2023-09-07T13:07:00.367" v="1788" actId="1076"/>
        <pc:sldMkLst>
          <pc:docMk/>
          <pc:sldMk cId="2273142700" sldId="362"/>
        </pc:sldMkLst>
        <pc:spChg chg="mod">
          <ac:chgData name="Roni Prasetyo" userId="7be254d9-e489-40d9-a2e2-65ab1836d14e" providerId="ADAL" clId="{5DF49587-4C54-4D88-909E-D2E17472BAEB}" dt="2023-09-07T13:05:43.173" v="1778" actId="20577"/>
          <ac:spMkLst>
            <pc:docMk/>
            <pc:sldMk cId="2273142700" sldId="362"/>
            <ac:spMk id="2" creationId="{00000000-0000-0000-0000-000000000000}"/>
          </ac:spMkLst>
        </pc:spChg>
        <pc:spChg chg="mod">
          <ac:chgData name="Roni Prasetyo" userId="7be254d9-e489-40d9-a2e2-65ab1836d14e" providerId="ADAL" clId="{5DF49587-4C54-4D88-909E-D2E17472BAEB}" dt="2023-09-07T13:06:37.902" v="1784" actId="20577"/>
          <ac:spMkLst>
            <pc:docMk/>
            <pc:sldMk cId="2273142700" sldId="362"/>
            <ac:spMk id="3" creationId="{00000000-0000-0000-0000-000000000000}"/>
          </ac:spMkLst>
        </pc:spChg>
        <pc:picChg chg="del">
          <ac:chgData name="Roni Prasetyo" userId="7be254d9-e489-40d9-a2e2-65ab1836d14e" providerId="ADAL" clId="{5DF49587-4C54-4D88-909E-D2E17472BAEB}" dt="2023-09-07T13:05:49.581" v="1781" actId="478"/>
          <ac:picMkLst>
            <pc:docMk/>
            <pc:sldMk cId="2273142700" sldId="362"/>
            <ac:picMk id="5" creationId="{6B6FE624-1577-3404-83A4-4F299DE89387}"/>
          </ac:picMkLst>
        </pc:picChg>
        <pc:picChg chg="add mod">
          <ac:chgData name="Roni Prasetyo" userId="7be254d9-e489-40d9-a2e2-65ab1836d14e" providerId="ADAL" clId="{5DF49587-4C54-4D88-909E-D2E17472BAEB}" dt="2023-09-07T13:07:00.367" v="1788" actId="1076"/>
          <ac:picMkLst>
            <pc:docMk/>
            <pc:sldMk cId="2273142700" sldId="362"/>
            <ac:picMk id="6" creationId="{45C1D0A6-5308-F095-F16E-FDA40DDF3909}"/>
          </ac:picMkLst>
        </pc:picChg>
        <pc:picChg chg="del">
          <ac:chgData name="Roni Prasetyo" userId="7be254d9-e489-40d9-a2e2-65ab1836d14e" providerId="ADAL" clId="{5DF49587-4C54-4D88-909E-D2E17472BAEB}" dt="2023-09-07T13:05:45.032" v="1779" actId="478"/>
          <ac:picMkLst>
            <pc:docMk/>
            <pc:sldMk cId="2273142700" sldId="362"/>
            <ac:picMk id="9" creationId="{F77B295E-2E21-25C7-19C8-1F9D447B0973}"/>
          </ac:picMkLst>
        </pc:picChg>
        <pc:picChg chg="del">
          <ac:chgData name="Roni Prasetyo" userId="7be254d9-e489-40d9-a2e2-65ab1836d14e" providerId="ADAL" clId="{5DF49587-4C54-4D88-909E-D2E17472BAEB}" dt="2023-09-07T13:05:46.242" v="1780" actId="478"/>
          <ac:picMkLst>
            <pc:docMk/>
            <pc:sldMk cId="2273142700" sldId="362"/>
            <ac:picMk id="10" creationId="{47D1C2D8-7458-B20E-2894-F5FB85B85364}"/>
          </ac:picMkLst>
        </pc:picChg>
      </pc:sldChg>
      <pc:sldChg chg="addSp delSp modSp add mod">
        <pc:chgData name="Roni Prasetyo" userId="7be254d9-e489-40d9-a2e2-65ab1836d14e" providerId="ADAL" clId="{5DF49587-4C54-4D88-909E-D2E17472BAEB}" dt="2023-09-07T13:10:43.354" v="1998" actId="1076"/>
        <pc:sldMkLst>
          <pc:docMk/>
          <pc:sldMk cId="2060358352" sldId="363"/>
        </pc:sldMkLst>
        <pc:spChg chg="mod">
          <ac:chgData name="Roni Prasetyo" userId="7be254d9-e489-40d9-a2e2-65ab1836d14e" providerId="ADAL" clId="{5DF49587-4C54-4D88-909E-D2E17472BAEB}" dt="2023-09-07T13:08:42.261" v="1834" actId="20577"/>
          <ac:spMkLst>
            <pc:docMk/>
            <pc:sldMk cId="2060358352" sldId="363"/>
            <ac:spMk id="2" creationId="{00000000-0000-0000-0000-000000000000}"/>
          </ac:spMkLst>
        </pc:spChg>
        <pc:spChg chg="mod">
          <ac:chgData name="Roni Prasetyo" userId="7be254d9-e489-40d9-a2e2-65ab1836d14e" providerId="ADAL" clId="{5DF49587-4C54-4D88-909E-D2E17472BAEB}" dt="2023-09-07T13:09:49.767" v="1915" actId="14100"/>
          <ac:spMkLst>
            <pc:docMk/>
            <pc:sldMk cId="2060358352" sldId="363"/>
            <ac:spMk id="3" creationId="{00000000-0000-0000-0000-000000000000}"/>
          </ac:spMkLst>
        </pc:spChg>
        <pc:spChg chg="add mod">
          <ac:chgData name="Roni Prasetyo" userId="7be254d9-e489-40d9-a2e2-65ab1836d14e" providerId="ADAL" clId="{5DF49587-4C54-4D88-909E-D2E17472BAEB}" dt="2023-09-07T13:10:27.093" v="1994" actId="20577"/>
          <ac:spMkLst>
            <pc:docMk/>
            <pc:sldMk cId="2060358352" sldId="363"/>
            <ac:spMk id="8" creationId="{A20AE755-D5AC-9CE3-5E86-C521A34F51CC}"/>
          </ac:spMkLst>
        </pc:spChg>
        <pc:picChg chg="del">
          <ac:chgData name="Roni Prasetyo" userId="7be254d9-e489-40d9-a2e2-65ab1836d14e" providerId="ADAL" clId="{5DF49587-4C54-4D88-909E-D2E17472BAEB}" dt="2023-09-07T13:09:12.243" v="1909" actId="478"/>
          <ac:picMkLst>
            <pc:docMk/>
            <pc:sldMk cId="2060358352" sldId="363"/>
            <ac:picMk id="4" creationId="{C29C38C7-0FD7-4A5C-E2A6-609E41964644}"/>
          </ac:picMkLst>
        </pc:picChg>
        <pc:picChg chg="add mod">
          <ac:chgData name="Roni Prasetyo" userId="7be254d9-e489-40d9-a2e2-65ab1836d14e" providerId="ADAL" clId="{5DF49587-4C54-4D88-909E-D2E17472BAEB}" dt="2023-09-07T13:09:27.871" v="1912" actId="1076"/>
          <ac:picMkLst>
            <pc:docMk/>
            <pc:sldMk cId="2060358352" sldId="363"/>
            <ac:picMk id="5" creationId="{90098B75-494D-D19B-01CD-8FF453A0BCE5}"/>
          </ac:picMkLst>
        </pc:picChg>
        <pc:picChg chg="del">
          <ac:chgData name="Roni Prasetyo" userId="7be254d9-e489-40d9-a2e2-65ab1836d14e" providerId="ADAL" clId="{5DF49587-4C54-4D88-909E-D2E17472BAEB}" dt="2023-09-07T13:09:13.361" v="1910" actId="478"/>
          <ac:picMkLst>
            <pc:docMk/>
            <pc:sldMk cId="2060358352" sldId="363"/>
            <ac:picMk id="6" creationId="{81A6CFFB-919C-047F-0533-371A351B556C}"/>
          </ac:picMkLst>
        </pc:picChg>
        <pc:picChg chg="add mod">
          <ac:chgData name="Roni Prasetyo" userId="7be254d9-e489-40d9-a2e2-65ab1836d14e" providerId="ADAL" clId="{5DF49587-4C54-4D88-909E-D2E17472BAEB}" dt="2023-09-07T13:09:35.242" v="1914" actId="1076"/>
          <ac:picMkLst>
            <pc:docMk/>
            <pc:sldMk cId="2060358352" sldId="363"/>
            <ac:picMk id="7" creationId="{1B5E86C4-1BE7-30B7-BF60-EE4E51E68D0E}"/>
          </ac:picMkLst>
        </pc:picChg>
        <pc:picChg chg="add mod">
          <ac:chgData name="Roni Prasetyo" userId="7be254d9-e489-40d9-a2e2-65ab1836d14e" providerId="ADAL" clId="{5DF49587-4C54-4D88-909E-D2E17472BAEB}" dt="2023-09-07T13:10:35.688" v="1996" actId="1076"/>
          <ac:picMkLst>
            <pc:docMk/>
            <pc:sldMk cId="2060358352" sldId="363"/>
            <ac:picMk id="9" creationId="{28D78966-30FD-DE42-FF70-909246E31435}"/>
          </ac:picMkLst>
        </pc:picChg>
        <pc:picChg chg="add mod">
          <ac:chgData name="Roni Prasetyo" userId="7be254d9-e489-40d9-a2e2-65ab1836d14e" providerId="ADAL" clId="{5DF49587-4C54-4D88-909E-D2E17472BAEB}" dt="2023-09-07T13:10:43.354" v="1998" actId="1076"/>
          <ac:picMkLst>
            <pc:docMk/>
            <pc:sldMk cId="2060358352" sldId="363"/>
            <ac:picMk id="10" creationId="{801E1DF7-253F-CDEE-4147-2FADA32328FE}"/>
          </ac:picMkLst>
        </pc:picChg>
      </pc:sldChg>
      <pc:sldChg chg="addSp delSp modSp add mod">
        <pc:chgData name="Roni Prasetyo" userId="7be254d9-e489-40d9-a2e2-65ab1836d14e" providerId="ADAL" clId="{5DF49587-4C54-4D88-909E-D2E17472BAEB}" dt="2023-09-07T13:12:49.102" v="2054" actId="5793"/>
        <pc:sldMkLst>
          <pc:docMk/>
          <pc:sldMk cId="1654102540" sldId="364"/>
        </pc:sldMkLst>
        <pc:spChg chg="mod">
          <ac:chgData name="Roni Prasetyo" userId="7be254d9-e489-40d9-a2e2-65ab1836d14e" providerId="ADAL" clId="{5DF49587-4C54-4D88-909E-D2E17472BAEB}" dt="2023-09-07T13:11:00.625" v="2000"/>
          <ac:spMkLst>
            <pc:docMk/>
            <pc:sldMk cId="1654102540" sldId="364"/>
            <ac:spMk id="2" creationId="{00000000-0000-0000-0000-000000000000}"/>
          </ac:spMkLst>
        </pc:spChg>
        <pc:spChg chg="mod">
          <ac:chgData name="Roni Prasetyo" userId="7be254d9-e489-40d9-a2e2-65ab1836d14e" providerId="ADAL" clId="{5DF49587-4C54-4D88-909E-D2E17472BAEB}" dt="2023-09-07T13:12:49.102" v="2054" actId="5793"/>
          <ac:spMkLst>
            <pc:docMk/>
            <pc:sldMk cId="1654102540" sldId="364"/>
            <ac:spMk id="3" creationId="{00000000-0000-0000-0000-000000000000}"/>
          </ac:spMkLst>
        </pc:spChg>
        <pc:spChg chg="del">
          <ac:chgData name="Roni Prasetyo" userId="7be254d9-e489-40d9-a2e2-65ab1836d14e" providerId="ADAL" clId="{5DF49587-4C54-4D88-909E-D2E17472BAEB}" dt="2023-09-07T13:11:18.592" v="2004" actId="478"/>
          <ac:spMkLst>
            <pc:docMk/>
            <pc:sldMk cId="1654102540" sldId="364"/>
            <ac:spMk id="8" creationId="{A20AE755-D5AC-9CE3-5E86-C521A34F51CC}"/>
          </ac:spMkLst>
        </pc:spChg>
        <pc:picChg chg="add mod">
          <ac:chgData name="Roni Prasetyo" userId="7be254d9-e489-40d9-a2e2-65ab1836d14e" providerId="ADAL" clId="{5DF49587-4C54-4D88-909E-D2E17472BAEB}" dt="2023-09-07T13:12:16.140" v="2035" actId="1076"/>
          <ac:picMkLst>
            <pc:docMk/>
            <pc:sldMk cId="1654102540" sldId="364"/>
            <ac:picMk id="4" creationId="{0A2EA7B3-6C27-1064-C579-FB1DB5537826}"/>
          </ac:picMkLst>
        </pc:picChg>
        <pc:picChg chg="del">
          <ac:chgData name="Roni Prasetyo" userId="7be254d9-e489-40d9-a2e2-65ab1836d14e" providerId="ADAL" clId="{5DF49587-4C54-4D88-909E-D2E17472BAEB}" dt="2023-09-07T13:11:25.952" v="2007" actId="478"/>
          <ac:picMkLst>
            <pc:docMk/>
            <pc:sldMk cId="1654102540" sldId="364"/>
            <ac:picMk id="5" creationId="{90098B75-494D-D19B-01CD-8FF453A0BCE5}"/>
          </ac:picMkLst>
        </pc:picChg>
        <pc:picChg chg="add mod">
          <ac:chgData name="Roni Prasetyo" userId="7be254d9-e489-40d9-a2e2-65ab1836d14e" providerId="ADAL" clId="{5DF49587-4C54-4D88-909E-D2E17472BAEB}" dt="2023-09-07T13:12:14.271" v="2034" actId="14100"/>
          <ac:picMkLst>
            <pc:docMk/>
            <pc:sldMk cId="1654102540" sldId="364"/>
            <ac:picMk id="6" creationId="{9640D467-B4E8-8D8A-BE5D-4326824BC741}"/>
          </ac:picMkLst>
        </pc:picChg>
        <pc:picChg chg="del">
          <ac:chgData name="Roni Prasetyo" userId="7be254d9-e489-40d9-a2e2-65ab1836d14e" providerId="ADAL" clId="{5DF49587-4C54-4D88-909E-D2E17472BAEB}" dt="2023-09-07T13:11:24.742" v="2006" actId="478"/>
          <ac:picMkLst>
            <pc:docMk/>
            <pc:sldMk cId="1654102540" sldId="364"/>
            <ac:picMk id="7" creationId="{1B5E86C4-1BE7-30B7-BF60-EE4E51E68D0E}"/>
          </ac:picMkLst>
        </pc:picChg>
        <pc:picChg chg="del">
          <ac:chgData name="Roni Prasetyo" userId="7be254d9-e489-40d9-a2e2-65ab1836d14e" providerId="ADAL" clId="{5DF49587-4C54-4D88-909E-D2E17472BAEB}" dt="2023-09-07T13:11:12.470" v="2003" actId="478"/>
          <ac:picMkLst>
            <pc:docMk/>
            <pc:sldMk cId="1654102540" sldId="364"/>
            <ac:picMk id="9" creationId="{28D78966-30FD-DE42-FF70-909246E31435}"/>
          </ac:picMkLst>
        </pc:picChg>
        <pc:picChg chg="del">
          <ac:chgData name="Roni Prasetyo" userId="7be254d9-e489-40d9-a2e2-65ab1836d14e" providerId="ADAL" clId="{5DF49587-4C54-4D88-909E-D2E17472BAEB}" dt="2023-09-07T13:11:11.382" v="2002" actId="478"/>
          <ac:picMkLst>
            <pc:docMk/>
            <pc:sldMk cId="1654102540" sldId="364"/>
            <ac:picMk id="10" creationId="{801E1DF7-253F-CDEE-4147-2FADA32328FE}"/>
          </ac:picMkLst>
        </pc:picChg>
        <pc:picChg chg="add mod">
          <ac:chgData name="Roni Prasetyo" userId="7be254d9-e489-40d9-a2e2-65ab1836d14e" providerId="ADAL" clId="{5DF49587-4C54-4D88-909E-D2E17472BAEB}" dt="2023-09-07T13:12:27.155" v="2038" actId="14100"/>
          <ac:picMkLst>
            <pc:docMk/>
            <pc:sldMk cId="1654102540" sldId="364"/>
            <ac:picMk id="11" creationId="{391C664A-C0BA-2C19-0A4A-947B4D3B41BE}"/>
          </ac:picMkLst>
        </pc:picChg>
      </pc:sldChg>
      <pc:sldChg chg="addSp delSp modSp add mod">
        <pc:chgData name="Roni Prasetyo" userId="7be254d9-e489-40d9-a2e2-65ab1836d14e" providerId="ADAL" clId="{5DF49587-4C54-4D88-909E-D2E17472BAEB}" dt="2023-09-07T13:14:01.745" v="2067" actId="14100"/>
        <pc:sldMkLst>
          <pc:docMk/>
          <pc:sldMk cId="475460424" sldId="365"/>
        </pc:sldMkLst>
        <pc:spChg chg="mod">
          <ac:chgData name="Roni Prasetyo" userId="7be254d9-e489-40d9-a2e2-65ab1836d14e" providerId="ADAL" clId="{5DF49587-4C54-4D88-909E-D2E17472BAEB}" dt="2023-09-07T13:13:40.652" v="2062" actId="20577"/>
          <ac:spMkLst>
            <pc:docMk/>
            <pc:sldMk cId="475460424" sldId="365"/>
            <ac:spMk id="2" creationId="{00000000-0000-0000-0000-000000000000}"/>
          </ac:spMkLst>
        </pc:spChg>
        <pc:spChg chg="mod">
          <ac:chgData name="Roni Prasetyo" userId="7be254d9-e489-40d9-a2e2-65ab1836d14e" providerId="ADAL" clId="{5DF49587-4C54-4D88-909E-D2E17472BAEB}" dt="2023-09-07T13:13:49.142" v="2063"/>
          <ac:spMkLst>
            <pc:docMk/>
            <pc:sldMk cId="475460424" sldId="365"/>
            <ac:spMk id="3" creationId="{00000000-0000-0000-0000-000000000000}"/>
          </ac:spMkLst>
        </pc:spChg>
        <pc:graphicFrameChg chg="add mod modGraphic">
          <ac:chgData name="Roni Prasetyo" userId="7be254d9-e489-40d9-a2e2-65ab1836d14e" providerId="ADAL" clId="{5DF49587-4C54-4D88-909E-D2E17472BAEB}" dt="2023-09-07T13:14:01.745" v="2067" actId="14100"/>
          <ac:graphicFrameMkLst>
            <pc:docMk/>
            <pc:sldMk cId="475460424" sldId="365"/>
            <ac:graphicFrameMk id="4" creationId="{47CF10C8-D152-745D-F78C-B80710E8EDD9}"/>
          </ac:graphicFrameMkLst>
        </pc:graphicFrameChg>
        <pc:graphicFrameChg chg="del">
          <ac:chgData name="Roni Prasetyo" userId="7be254d9-e489-40d9-a2e2-65ab1836d14e" providerId="ADAL" clId="{5DF49587-4C54-4D88-909E-D2E17472BAEB}" dt="2023-09-07T13:13:51.772" v="2064" actId="478"/>
          <ac:graphicFrameMkLst>
            <pc:docMk/>
            <pc:sldMk cId="475460424" sldId="365"/>
            <ac:graphicFrameMk id="6" creationId="{6F1E583E-5EF5-4863-FD01-527B93AB0D68}"/>
          </ac:graphicFrameMkLst>
        </pc:graphicFrameChg>
        <pc:picChg chg="add mod">
          <ac:chgData name="Roni Prasetyo" userId="7be254d9-e489-40d9-a2e2-65ab1836d14e" providerId="ADAL" clId="{5DF49587-4C54-4D88-909E-D2E17472BAEB}" dt="2023-09-07T13:13:58.511" v="2066" actId="1076"/>
          <ac:picMkLst>
            <pc:docMk/>
            <pc:sldMk cId="475460424" sldId="365"/>
            <ac:picMk id="5" creationId="{780FD353-8B30-9B48-444C-48E9975DE678}"/>
          </ac:picMkLst>
        </pc:picChg>
        <pc:picChg chg="del">
          <ac:chgData name="Roni Prasetyo" userId="7be254d9-e489-40d9-a2e2-65ab1836d14e" providerId="ADAL" clId="{5DF49587-4C54-4D88-909E-D2E17472BAEB}" dt="2023-09-07T13:13:51.772" v="2064" actId="478"/>
          <ac:picMkLst>
            <pc:docMk/>
            <pc:sldMk cId="475460424" sldId="365"/>
            <ac:picMk id="7" creationId="{F2EAC36D-007A-2DF6-779D-F0DA8AC42317}"/>
          </ac:picMkLst>
        </pc:picChg>
      </pc:sldChg>
      <pc:sldChg chg="addSp delSp modSp add mod">
        <pc:chgData name="Roni Prasetyo" userId="7be254d9-e489-40d9-a2e2-65ab1836d14e" providerId="ADAL" clId="{5DF49587-4C54-4D88-909E-D2E17472BAEB}" dt="2023-09-07T13:14:44.006" v="2077" actId="1076"/>
        <pc:sldMkLst>
          <pc:docMk/>
          <pc:sldMk cId="3235274338" sldId="366"/>
        </pc:sldMkLst>
        <pc:spChg chg="mod">
          <ac:chgData name="Roni Prasetyo" userId="7be254d9-e489-40d9-a2e2-65ab1836d14e" providerId="ADAL" clId="{5DF49587-4C54-4D88-909E-D2E17472BAEB}" dt="2023-09-07T13:14:18.601" v="2069"/>
          <ac:spMkLst>
            <pc:docMk/>
            <pc:sldMk cId="3235274338" sldId="366"/>
            <ac:spMk id="2" creationId="{00000000-0000-0000-0000-000000000000}"/>
          </ac:spMkLst>
        </pc:spChg>
        <pc:spChg chg="mod">
          <ac:chgData name="Roni Prasetyo" userId="7be254d9-e489-40d9-a2e2-65ab1836d14e" providerId="ADAL" clId="{5DF49587-4C54-4D88-909E-D2E17472BAEB}" dt="2023-09-07T13:14:30.182" v="2072" actId="20577"/>
          <ac:spMkLst>
            <pc:docMk/>
            <pc:sldMk cId="3235274338" sldId="366"/>
            <ac:spMk id="3" creationId="{00000000-0000-0000-0000-000000000000}"/>
          </ac:spMkLst>
        </pc:spChg>
        <pc:graphicFrameChg chg="del">
          <ac:chgData name="Roni Prasetyo" userId="7be254d9-e489-40d9-a2e2-65ab1836d14e" providerId="ADAL" clId="{5DF49587-4C54-4D88-909E-D2E17472BAEB}" dt="2023-09-07T13:14:34.842" v="2073" actId="478"/>
          <ac:graphicFrameMkLst>
            <pc:docMk/>
            <pc:sldMk cId="3235274338" sldId="366"/>
            <ac:graphicFrameMk id="4" creationId="{47CF10C8-D152-745D-F78C-B80710E8EDD9}"/>
          </ac:graphicFrameMkLst>
        </pc:graphicFrameChg>
        <pc:picChg chg="del">
          <ac:chgData name="Roni Prasetyo" userId="7be254d9-e489-40d9-a2e2-65ab1836d14e" providerId="ADAL" clId="{5DF49587-4C54-4D88-909E-D2E17472BAEB}" dt="2023-09-07T13:14:36.482" v="2074" actId="478"/>
          <ac:picMkLst>
            <pc:docMk/>
            <pc:sldMk cId="3235274338" sldId="366"/>
            <ac:picMk id="5" creationId="{780FD353-8B30-9B48-444C-48E9975DE678}"/>
          </ac:picMkLst>
        </pc:picChg>
        <pc:picChg chg="add mod">
          <ac:chgData name="Roni Prasetyo" userId="7be254d9-e489-40d9-a2e2-65ab1836d14e" providerId="ADAL" clId="{5DF49587-4C54-4D88-909E-D2E17472BAEB}" dt="2023-09-07T13:14:44.006" v="2077" actId="1076"/>
          <ac:picMkLst>
            <pc:docMk/>
            <pc:sldMk cId="3235274338" sldId="366"/>
            <ac:picMk id="6" creationId="{0880BC05-2894-71D2-D4D3-B17FD1B8D7AA}"/>
          </ac:picMkLst>
        </pc:picChg>
      </pc:sldChg>
      <pc:sldChg chg="addSp delSp modSp add mod">
        <pc:chgData name="Roni Prasetyo" userId="7be254d9-e489-40d9-a2e2-65ab1836d14e" providerId="ADAL" clId="{5DF49587-4C54-4D88-909E-D2E17472BAEB}" dt="2023-09-07T13:19:46.690" v="2185" actId="14100"/>
        <pc:sldMkLst>
          <pc:docMk/>
          <pc:sldMk cId="2509726799" sldId="367"/>
        </pc:sldMkLst>
        <pc:spChg chg="mod">
          <ac:chgData name="Roni Prasetyo" userId="7be254d9-e489-40d9-a2e2-65ab1836d14e" providerId="ADAL" clId="{5DF49587-4C54-4D88-909E-D2E17472BAEB}" dt="2023-09-07T13:17:52.766" v="2142" actId="20577"/>
          <ac:spMkLst>
            <pc:docMk/>
            <pc:sldMk cId="2509726799" sldId="367"/>
            <ac:spMk id="2" creationId="{00000000-0000-0000-0000-000000000000}"/>
          </ac:spMkLst>
        </pc:spChg>
        <pc:spChg chg="mod">
          <ac:chgData name="Roni Prasetyo" userId="7be254d9-e489-40d9-a2e2-65ab1836d14e" providerId="ADAL" clId="{5DF49587-4C54-4D88-909E-D2E17472BAEB}" dt="2023-09-07T13:18:56.451" v="2166" actId="14100"/>
          <ac:spMkLst>
            <pc:docMk/>
            <pc:sldMk cId="2509726799" sldId="367"/>
            <ac:spMk id="3" creationId="{00000000-0000-0000-0000-000000000000}"/>
          </ac:spMkLst>
        </pc:spChg>
        <pc:spChg chg="add mod">
          <ac:chgData name="Roni Prasetyo" userId="7be254d9-e489-40d9-a2e2-65ab1836d14e" providerId="ADAL" clId="{5DF49587-4C54-4D88-909E-D2E17472BAEB}" dt="2023-09-07T13:19:36.236" v="2182" actId="20577"/>
          <ac:spMkLst>
            <pc:docMk/>
            <pc:sldMk cId="2509726799" sldId="367"/>
            <ac:spMk id="7" creationId="{C7A0728A-AE05-39A6-EE85-4F96205EC79F}"/>
          </ac:spMkLst>
        </pc:spChg>
        <pc:picChg chg="add del mod">
          <ac:chgData name="Roni Prasetyo" userId="7be254d9-e489-40d9-a2e2-65ab1836d14e" providerId="ADAL" clId="{5DF49587-4C54-4D88-909E-D2E17472BAEB}" dt="2023-09-07T13:18:02.607" v="2144" actId="478"/>
          <ac:picMkLst>
            <pc:docMk/>
            <pc:sldMk cId="2509726799" sldId="367"/>
            <ac:picMk id="4" creationId="{E838915A-32F7-E703-2D5D-7ED2B4A5486A}"/>
          </ac:picMkLst>
        </pc:picChg>
        <pc:picChg chg="add mod">
          <ac:chgData name="Roni Prasetyo" userId="7be254d9-e489-40d9-a2e2-65ab1836d14e" providerId="ADAL" clId="{5DF49587-4C54-4D88-909E-D2E17472BAEB}" dt="2023-09-07T13:19:25.472" v="2173" actId="14100"/>
          <ac:picMkLst>
            <pc:docMk/>
            <pc:sldMk cId="2509726799" sldId="367"/>
            <ac:picMk id="5" creationId="{9C015670-6E8C-586E-B9C7-DEC4762FBF40}"/>
          </ac:picMkLst>
        </pc:picChg>
        <pc:picChg chg="del">
          <ac:chgData name="Roni Prasetyo" userId="7be254d9-e489-40d9-a2e2-65ab1836d14e" providerId="ADAL" clId="{5DF49587-4C54-4D88-909E-D2E17472BAEB}" dt="2023-09-07T13:15:52.565" v="2099" actId="478"/>
          <ac:picMkLst>
            <pc:docMk/>
            <pc:sldMk cId="2509726799" sldId="367"/>
            <ac:picMk id="6" creationId="{0880BC05-2894-71D2-D4D3-B17FD1B8D7AA}"/>
          </ac:picMkLst>
        </pc:picChg>
        <pc:picChg chg="add del mod">
          <ac:chgData name="Roni Prasetyo" userId="7be254d9-e489-40d9-a2e2-65ab1836d14e" providerId="ADAL" clId="{5DF49587-4C54-4D88-909E-D2E17472BAEB}" dt="2023-09-07T13:19:30.306" v="2175" actId="478"/>
          <ac:picMkLst>
            <pc:docMk/>
            <pc:sldMk cId="2509726799" sldId="367"/>
            <ac:picMk id="8" creationId="{47669836-1A3F-2567-D17D-556239D3778F}"/>
          </ac:picMkLst>
        </pc:picChg>
        <pc:picChg chg="add mod">
          <ac:chgData name="Roni Prasetyo" userId="7be254d9-e489-40d9-a2e2-65ab1836d14e" providerId="ADAL" clId="{5DF49587-4C54-4D88-909E-D2E17472BAEB}" dt="2023-09-07T13:19:17.756" v="2170" actId="571"/>
          <ac:picMkLst>
            <pc:docMk/>
            <pc:sldMk cId="2509726799" sldId="367"/>
            <ac:picMk id="9" creationId="{315DCDC3-9AC5-F5BB-5932-E87F3D113186}"/>
          </ac:picMkLst>
        </pc:picChg>
        <pc:picChg chg="add mod">
          <ac:chgData name="Roni Prasetyo" userId="7be254d9-e489-40d9-a2e2-65ab1836d14e" providerId="ADAL" clId="{5DF49587-4C54-4D88-909E-D2E17472BAEB}" dt="2023-09-07T13:19:46.690" v="2185" actId="14100"/>
          <ac:picMkLst>
            <pc:docMk/>
            <pc:sldMk cId="2509726799" sldId="367"/>
            <ac:picMk id="10" creationId="{FC134BC3-8658-E24D-96BA-C18065A8C05B}"/>
          </ac:picMkLst>
        </pc:picChg>
      </pc:sldChg>
      <pc:sldChg chg="modSp add del mod">
        <pc:chgData name="Roni Prasetyo" userId="7be254d9-e489-40d9-a2e2-65ab1836d14e" providerId="ADAL" clId="{5DF49587-4C54-4D88-909E-D2E17472BAEB}" dt="2023-09-07T13:19:56.272" v="2186" actId="47"/>
        <pc:sldMkLst>
          <pc:docMk/>
          <pc:sldMk cId="545251005" sldId="368"/>
        </pc:sldMkLst>
        <pc:spChg chg="mod">
          <ac:chgData name="Roni Prasetyo" userId="7be254d9-e489-40d9-a2e2-65ab1836d14e" providerId="ADAL" clId="{5DF49587-4C54-4D88-909E-D2E17472BAEB}" dt="2023-09-07T13:17:10.214" v="2105"/>
          <ac:spMkLst>
            <pc:docMk/>
            <pc:sldMk cId="545251005" sldId="368"/>
            <ac:spMk id="3" creationId="{00000000-0000-0000-0000-000000000000}"/>
          </ac:spMkLst>
        </pc:spChg>
      </pc:sldChg>
      <pc:sldChg chg="add del">
        <pc:chgData name="Roni Prasetyo" userId="7be254d9-e489-40d9-a2e2-65ab1836d14e" providerId="ADAL" clId="{5DF49587-4C54-4D88-909E-D2E17472BAEB}" dt="2023-09-03T03:34:42.013" v="747" actId="47"/>
        <pc:sldMkLst>
          <pc:docMk/>
          <pc:sldMk cId="0" sldId="912"/>
        </pc:sldMkLst>
      </pc:sldChg>
    </pc:docChg>
  </pc:docChgLst>
  <pc:docChgLst>
    <pc:chgData clId="Web-{0530C15D-C544-3D14-DCDF-563C3F1ABBF7}"/>
    <pc:docChg chg="modSld">
      <pc:chgData name="" userId="" providerId="" clId="Web-{0530C15D-C544-3D14-DCDF-563C3F1ABBF7}" dt="2023-09-17T00:28:41.333" v="0" actId="20577"/>
      <pc:docMkLst>
        <pc:docMk/>
      </pc:docMkLst>
      <pc:sldChg chg="modSp">
        <pc:chgData name="" userId="" providerId="" clId="Web-{0530C15D-C544-3D14-DCDF-563C3F1ABBF7}" dt="2023-09-17T00:28:41.333" v="0" actId="20577"/>
        <pc:sldMkLst>
          <pc:docMk/>
          <pc:sldMk cId="2587236575" sldId="348"/>
        </pc:sldMkLst>
        <pc:spChg chg="mod">
          <ac:chgData name="" userId="" providerId="" clId="Web-{0530C15D-C544-3D14-DCDF-563C3F1ABBF7}" dt="2023-09-17T00:28:41.333" v="0" actId="20577"/>
          <ac:spMkLst>
            <pc:docMk/>
            <pc:sldMk cId="2587236575" sldId="348"/>
            <ac:spMk id="3" creationId="{00000000-0000-0000-0000-000000000000}"/>
          </ac:spMkLst>
        </pc:spChg>
      </pc:sldChg>
    </pc:docChg>
  </pc:docChgLst>
  <pc:docChgLst>
    <pc:chgData name="Roni Prasetyo" userId="7be254d9-e489-40d9-a2e2-65ab1836d14e" providerId="ADAL" clId="{A3EAEF7E-5B71-4BE7-9633-CBB502DCA598}"/>
    <pc:docChg chg="undo custSel modSld">
      <pc:chgData name="Roni Prasetyo" userId="7be254d9-e489-40d9-a2e2-65ab1836d14e" providerId="ADAL" clId="{A3EAEF7E-5B71-4BE7-9633-CBB502DCA598}" dt="2023-09-18T03:59:42.538" v="182" actId="14100"/>
      <pc:docMkLst>
        <pc:docMk/>
      </pc:docMkLst>
      <pc:sldChg chg="modSp mod">
        <pc:chgData name="Roni Prasetyo" userId="7be254d9-e489-40d9-a2e2-65ab1836d14e" providerId="ADAL" clId="{A3EAEF7E-5B71-4BE7-9633-CBB502DCA598}" dt="2023-09-18T03:28:30.654" v="166" actId="20577"/>
        <pc:sldMkLst>
          <pc:docMk/>
          <pc:sldMk cId="1458143335" sldId="342"/>
        </pc:sldMkLst>
        <pc:spChg chg="mod">
          <ac:chgData name="Roni Prasetyo" userId="7be254d9-e489-40d9-a2e2-65ab1836d14e" providerId="ADAL" clId="{A3EAEF7E-5B71-4BE7-9633-CBB502DCA598}" dt="2023-09-18T03:28:30.654" v="166" actId="20577"/>
          <ac:spMkLst>
            <pc:docMk/>
            <pc:sldMk cId="1458143335" sldId="342"/>
            <ac:spMk id="2" creationId="{00000000-0000-0000-0000-000000000000}"/>
          </ac:spMkLst>
        </pc:spChg>
      </pc:sldChg>
      <pc:sldChg chg="addSp delSp modSp mod">
        <pc:chgData name="Roni Prasetyo" userId="7be254d9-e489-40d9-a2e2-65ab1836d14e" providerId="ADAL" clId="{A3EAEF7E-5B71-4BE7-9633-CBB502DCA598}" dt="2023-09-17T17:13:41.690" v="8" actId="208"/>
        <pc:sldMkLst>
          <pc:docMk/>
          <pc:sldMk cId="1185888841" sldId="345"/>
        </pc:sldMkLst>
        <pc:picChg chg="del">
          <ac:chgData name="Roni Prasetyo" userId="7be254d9-e489-40d9-a2e2-65ab1836d14e" providerId="ADAL" clId="{A3EAEF7E-5B71-4BE7-9633-CBB502DCA598}" dt="2023-09-17T17:12:50.061" v="0" actId="478"/>
          <ac:picMkLst>
            <pc:docMk/>
            <pc:sldMk cId="1185888841" sldId="345"/>
            <ac:picMk id="4" creationId="{7B983461-D108-982C-00F7-30CC7DBC1647}"/>
          </ac:picMkLst>
        </pc:picChg>
        <pc:picChg chg="add del">
          <ac:chgData name="Roni Prasetyo" userId="7be254d9-e489-40d9-a2e2-65ab1836d14e" providerId="ADAL" clId="{A3EAEF7E-5B71-4BE7-9633-CBB502DCA598}" dt="2023-09-17T17:12:57.222" v="4" actId="22"/>
          <ac:picMkLst>
            <pc:docMk/>
            <pc:sldMk cId="1185888841" sldId="345"/>
            <ac:picMk id="6" creationId="{2D68F2AA-894D-529C-F550-4AA7B67AE87A}"/>
          </ac:picMkLst>
        </pc:picChg>
        <pc:picChg chg="add mod">
          <ac:chgData name="Roni Prasetyo" userId="7be254d9-e489-40d9-a2e2-65ab1836d14e" providerId="ADAL" clId="{A3EAEF7E-5B71-4BE7-9633-CBB502DCA598}" dt="2023-09-17T17:12:57.221" v="3" actId="571"/>
          <ac:picMkLst>
            <pc:docMk/>
            <pc:sldMk cId="1185888841" sldId="345"/>
            <ac:picMk id="7" creationId="{764FCDA1-3A86-9284-3FFB-9D05E53FF9EF}"/>
          </ac:picMkLst>
        </pc:picChg>
        <pc:picChg chg="add mod">
          <ac:chgData name="Roni Prasetyo" userId="7be254d9-e489-40d9-a2e2-65ab1836d14e" providerId="ADAL" clId="{A3EAEF7E-5B71-4BE7-9633-CBB502DCA598}" dt="2023-09-17T17:13:41.690" v="8" actId="208"/>
          <ac:picMkLst>
            <pc:docMk/>
            <pc:sldMk cId="1185888841" sldId="345"/>
            <ac:picMk id="9" creationId="{A2520678-4097-9600-37A2-BD21E6CE07C8}"/>
          </ac:picMkLst>
        </pc:picChg>
      </pc:sldChg>
      <pc:sldChg chg="addSp delSp modSp mod">
        <pc:chgData name="Roni Prasetyo" userId="7be254d9-e489-40d9-a2e2-65ab1836d14e" providerId="ADAL" clId="{A3EAEF7E-5B71-4BE7-9633-CBB502DCA598}" dt="2023-09-17T17:15:10.290" v="22" actId="20577"/>
        <pc:sldMkLst>
          <pc:docMk/>
          <pc:sldMk cId="3337757590" sldId="346"/>
        </pc:sldMkLst>
        <pc:spChg chg="mod">
          <ac:chgData name="Roni Prasetyo" userId="7be254d9-e489-40d9-a2e2-65ab1836d14e" providerId="ADAL" clId="{A3EAEF7E-5B71-4BE7-9633-CBB502DCA598}" dt="2023-09-17T17:15:10.290" v="22" actId="20577"/>
          <ac:spMkLst>
            <pc:docMk/>
            <pc:sldMk cId="3337757590" sldId="346"/>
            <ac:spMk id="3" creationId="{00000000-0000-0000-0000-000000000000}"/>
          </ac:spMkLst>
        </pc:spChg>
        <pc:picChg chg="del">
          <ac:chgData name="Roni Prasetyo" userId="7be254d9-e489-40d9-a2e2-65ab1836d14e" providerId="ADAL" clId="{A3EAEF7E-5B71-4BE7-9633-CBB502DCA598}" dt="2023-09-17T17:13:52.249" v="9" actId="478"/>
          <ac:picMkLst>
            <pc:docMk/>
            <pc:sldMk cId="3337757590" sldId="346"/>
            <ac:picMk id="5" creationId="{BE7F3C7F-D03B-7009-7666-DFA3F427B6EA}"/>
          </ac:picMkLst>
        </pc:picChg>
        <pc:picChg chg="add mod">
          <ac:chgData name="Roni Prasetyo" userId="7be254d9-e489-40d9-a2e2-65ab1836d14e" providerId="ADAL" clId="{A3EAEF7E-5B71-4BE7-9633-CBB502DCA598}" dt="2023-09-17T17:15:05.464" v="16" actId="14100"/>
          <ac:picMkLst>
            <pc:docMk/>
            <pc:sldMk cId="3337757590" sldId="346"/>
            <ac:picMk id="6" creationId="{B1437C8C-7E5D-20E4-510A-7FC9E1F9E8E9}"/>
          </ac:picMkLst>
        </pc:picChg>
      </pc:sldChg>
      <pc:sldChg chg="addSp delSp modSp mod">
        <pc:chgData name="Roni Prasetyo" userId="7be254d9-e489-40d9-a2e2-65ab1836d14e" providerId="ADAL" clId="{A3EAEF7E-5B71-4BE7-9633-CBB502DCA598}" dt="2023-09-17T17:19:30.189" v="38" actId="14100"/>
        <pc:sldMkLst>
          <pc:docMk/>
          <pc:sldMk cId="1624666660" sldId="347"/>
        </pc:sldMkLst>
        <pc:spChg chg="mod">
          <ac:chgData name="Roni Prasetyo" userId="7be254d9-e489-40d9-a2e2-65ab1836d14e" providerId="ADAL" clId="{A3EAEF7E-5B71-4BE7-9633-CBB502DCA598}" dt="2023-09-17T17:19:08.435" v="33" actId="14100"/>
          <ac:spMkLst>
            <pc:docMk/>
            <pc:sldMk cId="1624666660" sldId="347"/>
            <ac:spMk id="3" creationId="{00000000-0000-0000-0000-000000000000}"/>
          </ac:spMkLst>
        </pc:spChg>
        <pc:picChg chg="del">
          <ac:chgData name="Roni Prasetyo" userId="7be254d9-e489-40d9-a2e2-65ab1836d14e" providerId="ADAL" clId="{A3EAEF7E-5B71-4BE7-9633-CBB502DCA598}" dt="2023-09-17T17:15:28.442" v="24" actId="478"/>
          <ac:picMkLst>
            <pc:docMk/>
            <pc:sldMk cId="1624666660" sldId="347"/>
            <ac:picMk id="4" creationId="{A31EAE16-3DAA-AC1D-0ECD-A3FA436A6917}"/>
          </ac:picMkLst>
        </pc:picChg>
        <pc:picChg chg="del">
          <ac:chgData name="Roni Prasetyo" userId="7be254d9-e489-40d9-a2e2-65ab1836d14e" providerId="ADAL" clId="{A3EAEF7E-5B71-4BE7-9633-CBB502DCA598}" dt="2023-09-17T17:15:31.006" v="26" actId="478"/>
          <ac:picMkLst>
            <pc:docMk/>
            <pc:sldMk cId="1624666660" sldId="347"/>
            <ac:picMk id="6" creationId="{76C790EB-C1D4-58AB-AB68-EF73614C1880}"/>
          </ac:picMkLst>
        </pc:picChg>
        <pc:picChg chg="del">
          <ac:chgData name="Roni Prasetyo" userId="7be254d9-e489-40d9-a2e2-65ab1836d14e" providerId="ADAL" clId="{A3EAEF7E-5B71-4BE7-9633-CBB502DCA598}" dt="2023-09-17T17:15:29.552" v="25" actId="478"/>
          <ac:picMkLst>
            <pc:docMk/>
            <pc:sldMk cId="1624666660" sldId="347"/>
            <ac:picMk id="7" creationId="{2A74402E-8C31-00AB-AFBA-011EA8DA6E78}"/>
          </ac:picMkLst>
        </pc:picChg>
        <pc:picChg chg="add mod">
          <ac:chgData name="Roni Prasetyo" userId="7be254d9-e489-40d9-a2e2-65ab1836d14e" providerId="ADAL" clId="{A3EAEF7E-5B71-4BE7-9633-CBB502DCA598}" dt="2023-09-17T17:19:04.713" v="32" actId="1076"/>
          <ac:picMkLst>
            <pc:docMk/>
            <pc:sldMk cId="1624666660" sldId="347"/>
            <ac:picMk id="8" creationId="{DA08E1FA-4146-E916-55C6-65F708FAD3F4}"/>
          </ac:picMkLst>
        </pc:picChg>
        <pc:picChg chg="add mod">
          <ac:chgData name="Roni Prasetyo" userId="7be254d9-e489-40d9-a2e2-65ab1836d14e" providerId="ADAL" clId="{A3EAEF7E-5B71-4BE7-9633-CBB502DCA598}" dt="2023-09-17T17:19:30.189" v="38" actId="14100"/>
          <ac:picMkLst>
            <pc:docMk/>
            <pc:sldMk cId="1624666660" sldId="347"/>
            <ac:picMk id="10" creationId="{E1AF5EA3-9362-6D15-34FF-637DFD1C9790}"/>
          </ac:picMkLst>
        </pc:picChg>
      </pc:sldChg>
      <pc:sldChg chg="addSp delSp modSp mod">
        <pc:chgData name="Roni Prasetyo" userId="7be254d9-e489-40d9-a2e2-65ab1836d14e" providerId="ADAL" clId="{A3EAEF7E-5B71-4BE7-9633-CBB502DCA598}" dt="2023-09-17T17:40:56.031" v="151" actId="14100"/>
        <pc:sldMkLst>
          <pc:docMk/>
          <pc:sldMk cId="2818696095" sldId="349"/>
        </pc:sldMkLst>
        <pc:spChg chg="mod">
          <ac:chgData name="Roni Prasetyo" userId="7be254d9-e489-40d9-a2e2-65ab1836d14e" providerId="ADAL" clId="{A3EAEF7E-5B71-4BE7-9633-CBB502DCA598}" dt="2023-09-17T17:39:45.592" v="141" actId="20577"/>
          <ac:spMkLst>
            <pc:docMk/>
            <pc:sldMk cId="2818696095" sldId="349"/>
            <ac:spMk id="3" creationId="{00000000-0000-0000-0000-000000000000}"/>
          </ac:spMkLst>
        </pc:spChg>
        <pc:picChg chg="del">
          <ac:chgData name="Roni Prasetyo" userId="7be254d9-e489-40d9-a2e2-65ab1836d14e" providerId="ADAL" clId="{A3EAEF7E-5B71-4BE7-9633-CBB502DCA598}" dt="2023-09-17T17:39:24.715" v="129" actId="478"/>
          <ac:picMkLst>
            <pc:docMk/>
            <pc:sldMk cId="2818696095" sldId="349"/>
            <ac:picMk id="4" creationId="{23BA9D82-8593-02BE-C4FE-09A40511E4C4}"/>
          </ac:picMkLst>
        </pc:picChg>
        <pc:picChg chg="del">
          <ac:chgData name="Roni Prasetyo" userId="7be254d9-e489-40d9-a2e2-65ab1836d14e" providerId="ADAL" clId="{A3EAEF7E-5B71-4BE7-9633-CBB502DCA598}" dt="2023-09-17T17:39:31.085" v="133" actId="478"/>
          <ac:picMkLst>
            <pc:docMk/>
            <pc:sldMk cId="2818696095" sldId="349"/>
            <ac:picMk id="5" creationId="{832ED5CE-10FA-3308-1B6E-EE41E9E75602}"/>
          </ac:picMkLst>
        </pc:picChg>
        <pc:picChg chg="del">
          <ac:chgData name="Roni Prasetyo" userId="7be254d9-e489-40d9-a2e2-65ab1836d14e" providerId="ADAL" clId="{A3EAEF7E-5B71-4BE7-9633-CBB502DCA598}" dt="2023-09-17T17:40:24.851" v="147" actId="478"/>
          <ac:picMkLst>
            <pc:docMk/>
            <pc:sldMk cId="2818696095" sldId="349"/>
            <ac:picMk id="7" creationId="{9539C8FD-3EAB-1092-AAD0-C62E92210CDD}"/>
          </ac:picMkLst>
        </pc:picChg>
        <pc:picChg chg="del">
          <ac:chgData name="Roni Prasetyo" userId="7be254d9-e489-40d9-a2e2-65ab1836d14e" providerId="ADAL" clId="{A3EAEF7E-5B71-4BE7-9633-CBB502DCA598}" dt="2023-09-17T17:40:23.191" v="146" actId="478"/>
          <ac:picMkLst>
            <pc:docMk/>
            <pc:sldMk cId="2818696095" sldId="349"/>
            <ac:picMk id="8" creationId="{C68B3095-DFF6-2206-B27B-F81C3F1497A5}"/>
          </ac:picMkLst>
        </pc:picChg>
        <pc:picChg chg="add mod">
          <ac:chgData name="Roni Prasetyo" userId="7be254d9-e489-40d9-a2e2-65ab1836d14e" providerId="ADAL" clId="{A3EAEF7E-5B71-4BE7-9633-CBB502DCA598}" dt="2023-09-17T17:39:34.651" v="134" actId="14100"/>
          <ac:picMkLst>
            <pc:docMk/>
            <pc:sldMk cId="2818696095" sldId="349"/>
            <ac:picMk id="10" creationId="{C739C87D-0431-C782-A589-4E8825040561}"/>
          </ac:picMkLst>
        </pc:picChg>
        <pc:picChg chg="add mod">
          <ac:chgData name="Roni Prasetyo" userId="7be254d9-e489-40d9-a2e2-65ab1836d14e" providerId="ADAL" clId="{A3EAEF7E-5B71-4BE7-9633-CBB502DCA598}" dt="2023-09-17T17:40:21.083" v="145" actId="14100"/>
          <ac:picMkLst>
            <pc:docMk/>
            <pc:sldMk cId="2818696095" sldId="349"/>
            <ac:picMk id="12" creationId="{23A8259B-1F94-8540-CEFE-72AC2923C969}"/>
          </ac:picMkLst>
        </pc:picChg>
        <pc:picChg chg="add mod">
          <ac:chgData name="Roni Prasetyo" userId="7be254d9-e489-40d9-a2e2-65ab1836d14e" providerId="ADAL" clId="{A3EAEF7E-5B71-4BE7-9633-CBB502DCA598}" dt="2023-09-17T17:40:56.031" v="151" actId="14100"/>
          <ac:picMkLst>
            <pc:docMk/>
            <pc:sldMk cId="2818696095" sldId="349"/>
            <ac:picMk id="14" creationId="{6E5ACDDE-AC0D-4C9D-C749-22C8A580EC76}"/>
          </ac:picMkLst>
        </pc:picChg>
      </pc:sldChg>
      <pc:sldChg chg="addSp delSp modSp mod">
        <pc:chgData name="Roni Prasetyo" userId="7be254d9-e489-40d9-a2e2-65ab1836d14e" providerId="ADAL" clId="{A3EAEF7E-5B71-4BE7-9633-CBB502DCA598}" dt="2023-09-17T17:30:31.510" v="86" actId="123"/>
        <pc:sldMkLst>
          <pc:docMk/>
          <pc:sldMk cId="2110671573" sldId="355"/>
        </pc:sldMkLst>
        <pc:spChg chg="mod">
          <ac:chgData name="Roni Prasetyo" userId="7be254d9-e489-40d9-a2e2-65ab1836d14e" providerId="ADAL" clId="{A3EAEF7E-5B71-4BE7-9633-CBB502DCA598}" dt="2023-09-17T17:30:31.510" v="86" actId="123"/>
          <ac:spMkLst>
            <pc:docMk/>
            <pc:sldMk cId="2110671573" sldId="355"/>
            <ac:spMk id="3" creationId="{00000000-0000-0000-0000-000000000000}"/>
          </ac:spMkLst>
        </pc:spChg>
        <pc:picChg chg="add mod">
          <ac:chgData name="Roni Prasetyo" userId="7be254d9-e489-40d9-a2e2-65ab1836d14e" providerId="ADAL" clId="{A3EAEF7E-5B71-4BE7-9633-CBB502DCA598}" dt="2023-09-17T17:28:38.065" v="65" actId="14100"/>
          <ac:picMkLst>
            <pc:docMk/>
            <pc:sldMk cId="2110671573" sldId="355"/>
            <ac:picMk id="5" creationId="{3DC20DA2-DEC7-72C2-D8F7-302D94075FE4}"/>
          </ac:picMkLst>
        </pc:picChg>
        <pc:picChg chg="del mod">
          <ac:chgData name="Roni Prasetyo" userId="7be254d9-e489-40d9-a2e2-65ab1836d14e" providerId="ADAL" clId="{A3EAEF7E-5B71-4BE7-9633-CBB502DCA598}" dt="2023-09-17T17:29:22.866" v="68" actId="478"/>
          <ac:picMkLst>
            <pc:docMk/>
            <pc:sldMk cId="2110671573" sldId="355"/>
            <ac:picMk id="6" creationId="{B564D768-2429-CFE6-9F9A-33BAE9F44120}"/>
          </ac:picMkLst>
        </pc:picChg>
        <pc:picChg chg="del mod">
          <ac:chgData name="Roni Prasetyo" userId="7be254d9-e489-40d9-a2e2-65ab1836d14e" providerId="ADAL" clId="{A3EAEF7E-5B71-4BE7-9633-CBB502DCA598}" dt="2023-09-17T17:30:00.062" v="80" actId="478"/>
          <ac:picMkLst>
            <pc:docMk/>
            <pc:sldMk cId="2110671573" sldId="355"/>
            <ac:picMk id="7" creationId="{0C470EC4-E40D-0727-B550-8BF9B818C430}"/>
          </ac:picMkLst>
        </pc:picChg>
        <pc:picChg chg="del">
          <ac:chgData name="Roni Prasetyo" userId="7be254d9-e489-40d9-a2e2-65ab1836d14e" providerId="ADAL" clId="{A3EAEF7E-5B71-4BE7-9633-CBB502DCA598}" dt="2023-09-17T17:27:33.532" v="50" actId="478"/>
          <ac:picMkLst>
            <pc:docMk/>
            <pc:sldMk cId="2110671573" sldId="355"/>
            <ac:picMk id="8" creationId="{29FC0915-D0B2-40C7-3E08-1A4B739B9341}"/>
          </ac:picMkLst>
        </pc:picChg>
        <pc:picChg chg="add mod">
          <ac:chgData name="Roni Prasetyo" userId="7be254d9-e489-40d9-a2e2-65ab1836d14e" providerId="ADAL" clId="{A3EAEF7E-5B71-4BE7-9633-CBB502DCA598}" dt="2023-09-17T17:28:44.367" v="67" actId="14100"/>
          <ac:picMkLst>
            <pc:docMk/>
            <pc:sldMk cId="2110671573" sldId="355"/>
            <ac:picMk id="10" creationId="{238B5F83-732C-BB94-E540-46F0473656D2}"/>
          </ac:picMkLst>
        </pc:picChg>
        <pc:picChg chg="add del mod">
          <ac:chgData name="Roni Prasetyo" userId="7be254d9-e489-40d9-a2e2-65ab1836d14e" providerId="ADAL" clId="{A3EAEF7E-5B71-4BE7-9633-CBB502DCA598}" dt="2023-09-17T17:29:32.648" v="73" actId="478"/>
          <ac:picMkLst>
            <pc:docMk/>
            <pc:sldMk cId="2110671573" sldId="355"/>
            <ac:picMk id="12" creationId="{18AAAC7B-EE10-A62A-D292-14C7286699B3}"/>
          </ac:picMkLst>
        </pc:picChg>
        <pc:picChg chg="add mod">
          <ac:chgData name="Roni Prasetyo" userId="7be254d9-e489-40d9-a2e2-65ab1836d14e" providerId="ADAL" clId="{A3EAEF7E-5B71-4BE7-9633-CBB502DCA598}" dt="2023-09-17T17:30:22.163" v="84" actId="208"/>
          <ac:picMkLst>
            <pc:docMk/>
            <pc:sldMk cId="2110671573" sldId="355"/>
            <ac:picMk id="14" creationId="{4445283D-8C55-2880-CC0D-0E5E95659FC0}"/>
          </ac:picMkLst>
        </pc:picChg>
        <pc:picChg chg="add mod">
          <ac:chgData name="Roni Prasetyo" userId="7be254d9-e489-40d9-a2e2-65ab1836d14e" providerId="ADAL" clId="{A3EAEF7E-5B71-4BE7-9633-CBB502DCA598}" dt="2023-09-17T17:30:26.953" v="85" actId="208"/>
          <ac:picMkLst>
            <pc:docMk/>
            <pc:sldMk cId="2110671573" sldId="355"/>
            <ac:picMk id="16" creationId="{6FB54D3C-FDE9-0250-4EFF-BF76B27A7FBC}"/>
          </ac:picMkLst>
        </pc:picChg>
      </pc:sldChg>
      <pc:sldChg chg="addSp delSp modSp mod">
        <pc:chgData name="Roni Prasetyo" userId="7be254d9-e489-40d9-a2e2-65ab1836d14e" providerId="ADAL" clId="{A3EAEF7E-5B71-4BE7-9633-CBB502DCA598}" dt="2023-09-17T17:26:22.988" v="49" actId="208"/>
        <pc:sldMkLst>
          <pc:docMk/>
          <pc:sldMk cId="2618599708" sldId="356"/>
        </pc:sldMkLst>
        <pc:spChg chg="mod">
          <ac:chgData name="Roni Prasetyo" userId="7be254d9-e489-40d9-a2e2-65ab1836d14e" providerId="ADAL" clId="{A3EAEF7E-5B71-4BE7-9633-CBB502DCA598}" dt="2023-09-17T17:25:56.457" v="41" actId="14100"/>
          <ac:spMkLst>
            <pc:docMk/>
            <pc:sldMk cId="2618599708" sldId="356"/>
            <ac:spMk id="3" creationId="{00000000-0000-0000-0000-000000000000}"/>
          </ac:spMkLst>
        </pc:spChg>
        <pc:picChg chg="del">
          <ac:chgData name="Roni Prasetyo" userId="7be254d9-e489-40d9-a2e2-65ab1836d14e" providerId="ADAL" clId="{A3EAEF7E-5B71-4BE7-9633-CBB502DCA598}" dt="2023-09-17T17:25:53.114" v="40" actId="478"/>
          <ac:picMkLst>
            <pc:docMk/>
            <pc:sldMk cId="2618599708" sldId="356"/>
            <ac:picMk id="4" creationId="{70EE8233-6C38-44EE-3854-AE98BC965F17}"/>
          </ac:picMkLst>
        </pc:picChg>
        <pc:picChg chg="del">
          <ac:chgData name="Roni Prasetyo" userId="7be254d9-e489-40d9-a2e2-65ab1836d14e" providerId="ADAL" clId="{A3EAEF7E-5B71-4BE7-9633-CBB502DCA598}" dt="2023-09-17T17:25:51.456" v="39" actId="478"/>
          <ac:picMkLst>
            <pc:docMk/>
            <pc:sldMk cId="2618599708" sldId="356"/>
            <ac:picMk id="5" creationId="{94C4B5EE-5F7D-1217-8077-F09E14FDECFE}"/>
          </ac:picMkLst>
        </pc:picChg>
        <pc:picChg chg="add mod">
          <ac:chgData name="Roni Prasetyo" userId="7be254d9-e489-40d9-a2e2-65ab1836d14e" providerId="ADAL" clId="{A3EAEF7E-5B71-4BE7-9633-CBB502DCA598}" dt="2023-09-17T17:26:04.609" v="46" actId="1076"/>
          <ac:picMkLst>
            <pc:docMk/>
            <pc:sldMk cId="2618599708" sldId="356"/>
            <ac:picMk id="7" creationId="{B0EA55AB-FDF0-5F4E-4B2F-3E2E56FDFAE4}"/>
          </ac:picMkLst>
        </pc:picChg>
        <pc:picChg chg="add mod">
          <ac:chgData name="Roni Prasetyo" userId="7be254d9-e489-40d9-a2e2-65ab1836d14e" providerId="ADAL" clId="{A3EAEF7E-5B71-4BE7-9633-CBB502DCA598}" dt="2023-09-17T17:26:22.988" v="49" actId="208"/>
          <ac:picMkLst>
            <pc:docMk/>
            <pc:sldMk cId="2618599708" sldId="356"/>
            <ac:picMk id="9" creationId="{F43AFBD1-BD17-5592-C0F3-9432024DD906}"/>
          </ac:picMkLst>
        </pc:picChg>
      </pc:sldChg>
      <pc:sldChg chg="addSp delSp modSp mod">
        <pc:chgData name="Roni Prasetyo" userId="7be254d9-e489-40d9-a2e2-65ab1836d14e" providerId="ADAL" clId="{A3EAEF7E-5B71-4BE7-9633-CBB502DCA598}" dt="2023-09-17T17:34:28.881" v="98" actId="14100"/>
        <pc:sldMkLst>
          <pc:docMk/>
          <pc:sldMk cId="2734376147" sldId="357"/>
        </pc:sldMkLst>
        <pc:spChg chg="mod">
          <ac:chgData name="Roni Prasetyo" userId="7be254d9-e489-40d9-a2e2-65ab1836d14e" providerId="ADAL" clId="{A3EAEF7E-5B71-4BE7-9633-CBB502DCA598}" dt="2023-09-17T17:34:28.881" v="98" actId="14100"/>
          <ac:spMkLst>
            <pc:docMk/>
            <pc:sldMk cId="2734376147" sldId="357"/>
            <ac:spMk id="3" creationId="{00000000-0000-0000-0000-000000000000}"/>
          </ac:spMkLst>
        </pc:spChg>
        <pc:picChg chg="del">
          <ac:chgData name="Roni Prasetyo" userId="7be254d9-e489-40d9-a2e2-65ab1836d14e" providerId="ADAL" clId="{A3EAEF7E-5B71-4BE7-9633-CBB502DCA598}" dt="2023-09-17T17:33:51.822" v="87" actId="478"/>
          <ac:picMkLst>
            <pc:docMk/>
            <pc:sldMk cId="2734376147" sldId="357"/>
            <ac:picMk id="4" creationId="{B8903B86-D0B4-DBF3-9A47-C57AAA876F40}"/>
          </ac:picMkLst>
        </pc:picChg>
        <pc:picChg chg="add mod">
          <ac:chgData name="Roni Prasetyo" userId="7be254d9-e489-40d9-a2e2-65ab1836d14e" providerId="ADAL" clId="{A3EAEF7E-5B71-4BE7-9633-CBB502DCA598}" dt="2023-09-17T17:34:09.801" v="94" actId="1076"/>
          <ac:picMkLst>
            <pc:docMk/>
            <pc:sldMk cId="2734376147" sldId="357"/>
            <ac:picMk id="6" creationId="{9695D205-3015-AF1C-BFF9-1BEF1EE37F99}"/>
          </ac:picMkLst>
        </pc:picChg>
        <pc:picChg chg="add mod">
          <ac:chgData name="Roni Prasetyo" userId="7be254d9-e489-40d9-a2e2-65ab1836d14e" providerId="ADAL" clId="{A3EAEF7E-5B71-4BE7-9633-CBB502DCA598}" dt="2023-09-17T17:34:23.881" v="97" actId="208"/>
          <ac:picMkLst>
            <pc:docMk/>
            <pc:sldMk cId="2734376147" sldId="357"/>
            <ac:picMk id="8" creationId="{9C94D4D4-7D4B-C0CB-6FCC-E41F8D02A904}"/>
          </ac:picMkLst>
        </pc:picChg>
      </pc:sldChg>
      <pc:sldChg chg="addSp delSp modSp mod">
        <pc:chgData name="Roni Prasetyo" userId="7be254d9-e489-40d9-a2e2-65ab1836d14e" providerId="ADAL" clId="{A3EAEF7E-5B71-4BE7-9633-CBB502DCA598}" dt="2023-09-17T17:36:47.851" v="127" actId="1036"/>
        <pc:sldMkLst>
          <pc:docMk/>
          <pc:sldMk cId="3469790011" sldId="358"/>
        </pc:sldMkLst>
        <pc:spChg chg="mod">
          <ac:chgData name="Roni Prasetyo" userId="7be254d9-e489-40d9-a2e2-65ab1836d14e" providerId="ADAL" clId="{A3EAEF7E-5B71-4BE7-9633-CBB502DCA598}" dt="2023-09-17T17:34:45.521" v="101" actId="14100"/>
          <ac:spMkLst>
            <pc:docMk/>
            <pc:sldMk cId="3469790011" sldId="358"/>
            <ac:spMk id="3" creationId="{00000000-0000-0000-0000-000000000000}"/>
          </ac:spMkLst>
        </pc:spChg>
        <pc:picChg chg="del">
          <ac:chgData name="Roni Prasetyo" userId="7be254d9-e489-40d9-a2e2-65ab1836d14e" providerId="ADAL" clId="{A3EAEF7E-5B71-4BE7-9633-CBB502DCA598}" dt="2023-09-17T17:35:55.932" v="102" actId="478"/>
          <ac:picMkLst>
            <pc:docMk/>
            <pc:sldMk cId="3469790011" sldId="358"/>
            <ac:picMk id="5" creationId="{9DD9B5B1-D606-6643-D99D-9A14102BFD0E}"/>
          </ac:picMkLst>
        </pc:picChg>
        <pc:picChg chg="add mod">
          <ac:chgData name="Roni Prasetyo" userId="7be254d9-e489-40d9-a2e2-65ab1836d14e" providerId="ADAL" clId="{A3EAEF7E-5B71-4BE7-9633-CBB502DCA598}" dt="2023-09-17T17:36:01.776" v="105" actId="208"/>
          <ac:picMkLst>
            <pc:docMk/>
            <pc:sldMk cId="3469790011" sldId="358"/>
            <ac:picMk id="6" creationId="{07AB3A95-CBDC-2DE6-678B-FC8CC44FBC49}"/>
          </ac:picMkLst>
        </pc:picChg>
        <pc:picChg chg="add mod">
          <ac:chgData name="Roni Prasetyo" userId="7be254d9-e489-40d9-a2e2-65ab1836d14e" providerId="ADAL" clId="{A3EAEF7E-5B71-4BE7-9633-CBB502DCA598}" dt="2023-09-17T17:36:47.851" v="127" actId="1036"/>
          <ac:picMkLst>
            <pc:docMk/>
            <pc:sldMk cId="3469790011" sldId="358"/>
            <ac:picMk id="8" creationId="{2C9EBED9-F203-B505-D094-704C553A8E5F}"/>
          </ac:picMkLst>
        </pc:picChg>
      </pc:sldChg>
      <pc:sldChg chg="addSp delSp modSp mod">
        <pc:chgData name="Roni Prasetyo" userId="7be254d9-e489-40d9-a2e2-65ab1836d14e" providerId="ADAL" clId="{A3EAEF7E-5B71-4BE7-9633-CBB502DCA598}" dt="2023-09-18T03:59:42.538" v="182" actId="14100"/>
        <pc:sldMkLst>
          <pc:docMk/>
          <pc:sldMk cId="2060358352" sldId="363"/>
        </pc:sldMkLst>
        <pc:picChg chg="add del mod modCrop">
          <ac:chgData name="Roni Prasetyo" userId="7be254d9-e489-40d9-a2e2-65ab1836d14e" providerId="ADAL" clId="{A3EAEF7E-5B71-4BE7-9633-CBB502DCA598}" dt="2023-09-18T03:59:09.684" v="172" actId="478"/>
          <ac:picMkLst>
            <pc:docMk/>
            <pc:sldMk cId="2060358352" sldId="363"/>
            <ac:picMk id="4" creationId="{E8132DE1-0A6A-BEED-A4AC-FD66B3BC89D6}"/>
          </ac:picMkLst>
        </pc:picChg>
        <pc:picChg chg="mod">
          <ac:chgData name="Roni Prasetyo" userId="7be254d9-e489-40d9-a2e2-65ab1836d14e" providerId="ADAL" clId="{A3EAEF7E-5B71-4BE7-9633-CBB502DCA598}" dt="2023-09-18T03:57:35.887" v="167" actId="14100"/>
          <ac:picMkLst>
            <pc:docMk/>
            <pc:sldMk cId="2060358352" sldId="363"/>
            <ac:picMk id="5" creationId="{90098B75-494D-D19B-01CD-8FF453A0BCE5}"/>
          </ac:picMkLst>
        </pc:picChg>
        <pc:picChg chg="del">
          <ac:chgData name="Roni Prasetyo" userId="7be254d9-e489-40d9-a2e2-65ab1836d14e" providerId="ADAL" clId="{A3EAEF7E-5B71-4BE7-9633-CBB502DCA598}" dt="2023-09-18T03:59:31.297" v="177" actId="478"/>
          <ac:picMkLst>
            <pc:docMk/>
            <pc:sldMk cId="2060358352" sldId="363"/>
            <ac:picMk id="10" creationId="{801E1DF7-253F-CDEE-4147-2FADA32328FE}"/>
          </ac:picMkLst>
        </pc:picChg>
        <pc:picChg chg="add del mod">
          <ac:chgData name="Roni Prasetyo" userId="7be254d9-e489-40d9-a2e2-65ab1836d14e" providerId="ADAL" clId="{A3EAEF7E-5B71-4BE7-9633-CBB502DCA598}" dt="2023-09-18T03:59:33.546" v="179" actId="478"/>
          <ac:picMkLst>
            <pc:docMk/>
            <pc:sldMk cId="2060358352" sldId="363"/>
            <ac:picMk id="11" creationId="{2894A353-9927-D4EF-3F02-1EA44FB42476}"/>
          </ac:picMkLst>
        </pc:picChg>
        <pc:picChg chg="add del mod">
          <ac:chgData name="Roni Prasetyo" userId="7be254d9-e489-40d9-a2e2-65ab1836d14e" providerId="ADAL" clId="{A3EAEF7E-5B71-4BE7-9633-CBB502DCA598}" dt="2023-09-18T03:59:32.639" v="178" actId="478"/>
          <ac:picMkLst>
            <pc:docMk/>
            <pc:sldMk cId="2060358352" sldId="363"/>
            <ac:picMk id="12" creationId="{527EC589-FB50-79D9-3431-AFB1F550EEE0}"/>
          </ac:picMkLst>
        </pc:picChg>
        <pc:picChg chg="add mod">
          <ac:chgData name="Roni Prasetyo" userId="7be254d9-e489-40d9-a2e2-65ab1836d14e" providerId="ADAL" clId="{A3EAEF7E-5B71-4BE7-9633-CBB502DCA598}" dt="2023-09-18T03:59:42.538" v="182" actId="14100"/>
          <ac:picMkLst>
            <pc:docMk/>
            <pc:sldMk cId="2060358352" sldId="363"/>
            <ac:picMk id="14" creationId="{EE59DE66-CBD1-3D79-448A-C4E9A7A02ED1}"/>
          </ac:picMkLst>
        </pc:picChg>
      </pc:sldChg>
      <pc:sldChg chg="modSp mod">
        <pc:chgData name="Roni Prasetyo" userId="7be254d9-e489-40d9-a2e2-65ab1836d14e" providerId="ADAL" clId="{A3EAEF7E-5B71-4BE7-9633-CBB502DCA598}" dt="2023-09-18T00:03:12.578" v="155" actId="14100"/>
        <pc:sldMkLst>
          <pc:docMk/>
          <pc:sldMk cId="2509726799" sldId="367"/>
        </pc:sldMkLst>
        <pc:spChg chg="mod">
          <ac:chgData name="Roni Prasetyo" userId="7be254d9-e489-40d9-a2e2-65ab1836d14e" providerId="ADAL" clId="{A3EAEF7E-5B71-4BE7-9633-CBB502DCA598}" dt="2023-09-18T00:03:12.578" v="155" actId="14100"/>
          <ac:spMkLst>
            <pc:docMk/>
            <pc:sldMk cId="2509726799" sldId="367"/>
            <ac:spMk id="3" creationId="{00000000-0000-0000-0000-000000000000}"/>
          </ac:spMkLst>
        </pc:spChg>
        <pc:spChg chg="mod">
          <ac:chgData name="Roni Prasetyo" userId="7be254d9-e489-40d9-a2e2-65ab1836d14e" providerId="ADAL" clId="{A3EAEF7E-5B71-4BE7-9633-CBB502DCA598}" dt="2023-09-18T00:03:09.056" v="154" actId="14100"/>
          <ac:spMkLst>
            <pc:docMk/>
            <pc:sldMk cId="2509726799" sldId="367"/>
            <ac:spMk id="7" creationId="{C7A0728A-AE05-39A6-EE85-4F96205EC79F}"/>
          </ac:spMkLst>
        </pc:spChg>
        <pc:picChg chg="mod">
          <ac:chgData name="Roni Prasetyo" userId="7be254d9-e489-40d9-a2e2-65ab1836d14e" providerId="ADAL" clId="{A3EAEF7E-5B71-4BE7-9633-CBB502DCA598}" dt="2023-09-18T00:03:05.297" v="153" actId="688"/>
          <ac:picMkLst>
            <pc:docMk/>
            <pc:sldMk cId="2509726799" sldId="367"/>
            <ac:picMk id="10" creationId="{FC134BC3-8658-E24D-96BA-C18065A8C05B}"/>
          </ac:picMkLst>
        </pc:picChg>
      </pc:sldChg>
      <pc:sldChg chg="modSp mod">
        <pc:chgData name="Roni Prasetyo" userId="7be254d9-e489-40d9-a2e2-65ab1836d14e" providerId="ADAL" clId="{A3EAEF7E-5B71-4BE7-9633-CBB502DCA598}" dt="2023-09-18T00:04:21.836" v="156" actId="1076"/>
        <pc:sldMkLst>
          <pc:docMk/>
          <pc:sldMk cId="2150916461" sldId="371"/>
        </pc:sldMkLst>
        <pc:picChg chg="mod">
          <ac:chgData name="Roni Prasetyo" userId="7be254d9-e489-40d9-a2e2-65ab1836d14e" providerId="ADAL" clId="{A3EAEF7E-5B71-4BE7-9633-CBB502DCA598}" dt="2023-09-18T00:04:21.836" v="156" actId="1076"/>
          <ac:picMkLst>
            <pc:docMk/>
            <pc:sldMk cId="2150916461" sldId="371"/>
            <ac:picMk id="11" creationId="{759D3485-2671-8D39-EB96-AB50DD3220E0}"/>
          </ac:picMkLst>
        </pc:picChg>
      </pc:sldChg>
    </pc:docChg>
  </pc:docChgLst>
  <pc:docChgLst>
    <pc:chgData name="Guest User" userId="S::urn:spo:anon#a2494144c03daaa0587307e36d426316e3df5e8dad3797cff274206ea7887c95::" providerId="AD" clId="Web-{236733EC-DA5B-12DC-C6B1-E4C023935F9D}"/>
    <pc:docChg chg="modSld">
      <pc:chgData name="Guest User" userId="S::urn:spo:anon#a2494144c03daaa0587307e36d426316e3df5e8dad3797cff274206ea7887c95::" providerId="AD" clId="Web-{236733EC-DA5B-12DC-C6B1-E4C023935F9D}" dt="2023-08-29T04:27:37.744" v="6" actId="20577"/>
      <pc:docMkLst>
        <pc:docMk/>
      </pc:docMkLst>
      <pc:sldChg chg="modSp">
        <pc:chgData name="Guest User" userId="S::urn:spo:anon#a2494144c03daaa0587307e36d426316e3df5e8dad3797cff274206ea7887c95::" providerId="AD" clId="Web-{236733EC-DA5B-12DC-C6B1-E4C023935F9D}" dt="2023-08-29T04:27:37.744" v="6" actId="20577"/>
        <pc:sldMkLst>
          <pc:docMk/>
          <pc:sldMk cId="3298288032" sldId="257"/>
        </pc:sldMkLst>
        <pc:spChg chg="mod">
          <ac:chgData name="Guest User" userId="S::urn:spo:anon#a2494144c03daaa0587307e36d426316e3df5e8dad3797cff274206ea7887c95::" providerId="AD" clId="Web-{236733EC-DA5B-12DC-C6B1-E4C023935F9D}" dt="2023-08-29T04:27:37.744" v="6" actId="20577"/>
          <ac:spMkLst>
            <pc:docMk/>
            <pc:sldMk cId="3298288032"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821D4-1EF4-4138-9A8B-41A684F7898B}" type="datetimeFigureOut">
              <a:rPr lang="en-ID" smtClean="0"/>
              <a:t>18/09/2023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31647-33B4-49AA-A716-134655A371D0}" type="slidenum">
              <a:rPr lang="en-ID" smtClean="0"/>
              <a:t>‹#›</a:t>
            </a:fld>
            <a:endParaRPr lang="en-ID"/>
          </a:p>
        </p:txBody>
      </p:sp>
    </p:spTree>
    <p:extLst>
      <p:ext uri="{BB962C8B-B14F-4D97-AF65-F5344CB8AC3E}">
        <p14:creationId xmlns:p14="http://schemas.microsoft.com/office/powerpoint/2010/main" val="336070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5</a:t>
            </a:fld>
            <a:endParaRPr lang="en-ID"/>
          </a:p>
        </p:txBody>
      </p:sp>
    </p:spTree>
    <p:extLst>
      <p:ext uri="{BB962C8B-B14F-4D97-AF65-F5344CB8AC3E}">
        <p14:creationId xmlns:p14="http://schemas.microsoft.com/office/powerpoint/2010/main" val="1590803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14</a:t>
            </a:fld>
            <a:endParaRPr lang="en-ID"/>
          </a:p>
        </p:txBody>
      </p:sp>
    </p:spTree>
    <p:extLst>
      <p:ext uri="{BB962C8B-B14F-4D97-AF65-F5344CB8AC3E}">
        <p14:creationId xmlns:p14="http://schemas.microsoft.com/office/powerpoint/2010/main" val="240568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15</a:t>
            </a:fld>
            <a:endParaRPr lang="en-ID"/>
          </a:p>
        </p:txBody>
      </p:sp>
    </p:spTree>
    <p:extLst>
      <p:ext uri="{BB962C8B-B14F-4D97-AF65-F5344CB8AC3E}">
        <p14:creationId xmlns:p14="http://schemas.microsoft.com/office/powerpoint/2010/main" val="351986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16</a:t>
            </a:fld>
            <a:endParaRPr lang="en-ID"/>
          </a:p>
        </p:txBody>
      </p:sp>
    </p:spTree>
    <p:extLst>
      <p:ext uri="{BB962C8B-B14F-4D97-AF65-F5344CB8AC3E}">
        <p14:creationId xmlns:p14="http://schemas.microsoft.com/office/powerpoint/2010/main" val="3369168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17</a:t>
            </a:fld>
            <a:endParaRPr lang="en-ID"/>
          </a:p>
        </p:txBody>
      </p:sp>
    </p:spTree>
    <p:extLst>
      <p:ext uri="{BB962C8B-B14F-4D97-AF65-F5344CB8AC3E}">
        <p14:creationId xmlns:p14="http://schemas.microsoft.com/office/powerpoint/2010/main" val="87453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18</a:t>
            </a:fld>
            <a:endParaRPr lang="en-ID"/>
          </a:p>
        </p:txBody>
      </p:sp>
    </p:spTree>
    <p:extLst>
      <p:ext uri="{BB962C8B-B14F-4D97-AF65-F5344CB8AC3E}">
        <p14:creationId xmlns:p14="http://schemas.microsoft.com/office/powerpoint/2010/main" val="254227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19</a:t>
            </a:fld>
            <a:endParaRPr lang="en-ID"/>
          </a:p>
        </p:txBody>
      </p:sp>
    </p:spTree>
    <p:extLst>
      <p:ext uri="{BB962C8B-B14F-4D97-AF65-F5344CB8AC3E}">
        <p14:creationId xmlns:p14="http://schemas.microsoft.com/office/powerpoint/2010/main" val="106367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20</a:t>
            </a:fld>
            <a:endParaRPr lang="en-ID"/>
          </a:p>
        </p:txBody>
      </p:sp>
    </p:spTree>
    <p:extLst>
      <p:ext uri="{BB962C8B-B14F-4D97-AF65-F5344CB8AC3E}">
        <p14:creationId xmlns:p14="http://schemas.microsoft.com/office/powerpoint/2010/main" val="1191608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21</a:t>
            </a:fld>
            <a:endParaRPr lang="en-ID"/>
          </a:p>
        </p:txBody>
      </p:sp>
    </p:spTree>
    <p:extLst>
      <p:ext uri="{BB962C8B-B14F-4D97-AF65-F5344CB8AC3E}">
        <p14:creationId xmlns:p14="http://schemas.microsoft.com/office/powerpoint/2010/main" val="3223024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22</a:t>
            </a:fld>
            <a:endParaRPr lang="en-ID"/>
          </a:p>
        </p:txBody>
      </p:sp>
    </p:spTree>
    <p:extLst>
      <p:ext uri="{BB962C8B-B14F-4D97-AF65-F5344CB8AC3E}">
        <p14:creationId xmlns:p14="http://schemas.microsoft.com/office/powerpoint/2010/main" val="2177224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23</a:t>
            </a:fld>
            <a:endParaRPr lang="en-ID"/>
          </a:p>
        </p:txBody>
      </p:sp>
    </p:spTree>
    <p:extLst>
      <p:ext uri="{BB962C8B-B14F-4D97-AF65-F5344CB8AC3E}">
        <p14:creationId xmlns:p14="http://schemas.microsoft.com/office/powerpoint/2010/main" val="295433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6</a:t>
            </a:fld>
            <a:endParaRPr lang="en-ID"/>
          </a:p>
        </p:txBody>
      </p:sp>
    </p:spTree>
    <p:extLst>
      <p:ext uri="{BB962C8B-B14F-4D97-AF65-F5344CB8AC3E}">
        <p14:creationId xmlns:p14="http://schemas.microsoft.com/office/powerpoint/2010/main" val="2352227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24</a:t>
            </a:fld>
            <a:endParaRPr lang="en-ID"/>
          </a:p>
        </p:txBody>
      </p:sp>
    </p:spTree>
    <p:extLst>
      <p:ext uri="{BB962C8B-B14F-4D97-AF65-F5344CB8AC3E}">
        <p14:creationId xmlns:p14="http://schemas.microsoft.com/office/powerpoint/2010/main" val="2212334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25</a:t>
            </a:fld>
            <a:endParaRPr lang="en-ID"/>
          </a:p>
        </p:txBody>
      </p:sp>
    </p:spTree>
    <p:extLst>
      <p:ext uri="{BB962C8B-B14F-4D97-AF65-F5344CB8AC3E}">
        <p14:creationId xmlns:p14="http://schemas.microsoft.com/office/powerpoint/2010/main" val="98968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26</a:t>
            </a:fld>
            <a:endParaRPr lang="en-ID"/>
          </a:p>
        </p:txBody>
      </p:sp>
    </p:spTree>
    <p:extLst>
      <p:ext uri="{BB962C8B-B14F-4D97-AF65-F5344CB8AC3E}">
        <p14:creationId xmlns:p14="http://schemas.microsoft.com/office/powerpoint/2010/main" val="1346486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27</a:t>
            </a:fld>
            <a:endParaRPr lang="en-ID"/>
          </a:p>
        </p:txBody>
      </p:sp>
    </p:spTree>
    <p:extLst>
      <p:ext uri="{BB962C8B-B14F-4D97-AF65-F5344CB8AC3E}">
        <p14:creationId xmlns:p14="http://schemas.microsoft.com/office/powerpoint/2010/main" val="1525011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28</a:t>
            </a:fld>
            <a:endParaRPr lang="en-ID"/>
          </a:p>
        </p:txBody>
      </p:sp>
    </p:spTree>
    <p:extLst>
      <p:ext uri="{BB962C8B-B14F-4D97-AF65-F5344CB8AC3E}">
        <p14:creationId xmlns:p14="http://schemas.microsoft.com/office/powerpoint/2010/main" val="2933276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29</a:t>
            </a:fld>
            <a:endParaRPr lang="en-ID"/>
          </a:p>
        </p:txBody>
      </p:sp>
    </p:spTree>
    <p:extLst>
      <p:ext uri="{BB962C8B-B14F-4D97-AF65-F5344CB8AC3E}">
        <p14:creationId xmlns:p14="http://schemas.microsoft.com/office/powerpoint/2010/main" val="3764860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30</a:t>
            </a:fld>
            <a:endParaRPr lang="en-ID"/>
          </a:p>
        </p:txBody>
      </p:sp>
    </p:spTree>
    <p:extLst>
      <p:ext uri="{BB962C8B-B14F-4D97-AF65-F5344CB8AC3E}">
        <p14:creationId xmlns:p14="http://schemas.microsoft.com/office/powerpoint/2010/main" val="1238234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31</a:t>
            </a:fld>
            <a:endParaRPr lang="en-ID"/>
          </a:p>
        </p:txBody>
      </p:sp>
    </p:spTree>
    <p:extLst>
      <p:ext uri="{BB962C8B-B14F-4D97-AF65-F5344CB8AC3E}">
        <p14:creationId xmlns:p14="http://schemas.microsoft.com/office/powerpoint/2010/main" val="4286560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32</a:t>
            </a:fld>
            <a:endParaRPr lang="en-ID"/>
          </a:p>
        </p:txBody>
      </p:sp>
    </p:spTree>
    <p:extLst>
      <p:ext uri="{BB962C8B-B14F-4D97-AF65-F5344CB8AC3E}">
        <p14:creationId xmlns:p14="http://schemas.microsoft.com/office/powerpoint/2010/main" val="231546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33</a:t>
            </a:fld>
            <a:endParaRPr lang="en-ID"/>
          </a:p>
        </p:txBody>
      </p:sp>
    </p:spTree>
    <p:extLst>
      <p:ext uri="{BB962C8B-B14F-4D97-AF65-F5344CB8AC3E}">
        <p14:creationId xmlns:p14="http://schemas.microsoft.com/office/powerpoint/2010/main" val="23329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7</a:t>
            </a:fld>
            <a:endParaRPr lang="en-ID"/>
          </a:p>
        </p:txBody>
      </p:sp>
    </p:spTree>
    <p:extLst>
      <p:ext uri="{BB962C8B-B14F-4D97-AF65-F5344CB8AC3E}">
        <p14:creationId xmlns:p14="http://schemas.microsoft.com/office/powerpoint/2010/main" val="2722136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34</a:t>
            </a:fld>
            <a:endParaRPr lang="en-ID"/>
          </a:p>
        </p:txBody>
      </p:sp>
    </p:spTree>
    <p:extLst>
      <p:ext uri="{BB962C8B-B14F-4D97-AF65-F5344CB8AC3E}">
        <p14:creationId xmlns:p14="http://schemas.microsoft.com/office/powerpoint/2010/main" val="1997959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35</a:t>
            </a:fld>
            <a:endParaRPr lang="en-ID"/>
          </a:p>
        </p:txBody>
      </p:sp>
    </p:spTree>
    <p:extLst>
      <p:ext uri="{BB962C8B-B14F-4D97-AF65-F5344CB8AC3E}">
        <p14:creationId xmlns:p14="http://schemas.microsoft.com/office/powerpoint/2010/main" val="1610431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36</a:t>
            </a:fld>
            <a:endParaRPr lang="en-ID"/>
          </a:p>
        </p:txBody>
      </p:sp>
    </p:spTree>
    <p:extLst>
      <p:ext uri="{BB962C8B-B14F-4D97-AF65-F5344CB8AC3E}">
        <p14:creationId xmlns:p14="http://schemas.microsoft.com/office/powerpoint/2010/main" val="631038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37</a:t>
            </a:fld>
            <a:endParaRPr lang="en-ID"/>
          </a:p>
        </p:txBody>
      </p:sp>
    </p:spTree>
    <p:extLst>
      <p:ext uri="{BB962C8B-B14F-4D97-AF65-F5344CB8AC3E}">
        <p14:creationId xmlns:p14="http://schemas.microsoft.com/office/powerpoint/2010/main" val="2957235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38</a:t>
            </a:fld>
            <a:endParaRPr lang="en-ID"/>
          </a:p>
        </p:txBody>
      </p:sp>
    </p:spTree>
    <p:extLst>
      <p:ext uri="{BB962C8B-B14F-4D97-AF65-F5344CB8AC3E}">
        <p14:creationId xmlns:p14="http://schemas.microsoft.com/office/powerpoint/2010/main" val="2139669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39</a:t>
            </a:fld>
            <a:endParaRPr lang="en-ID"/>
          </a:p>
        </p:txBody>
      </p:sp>
    </p:spTree>
    <p:extLst>
      <p:ext uri="{BB962C8B-B14F-4D97-AF65-F5344CB8AC3E}">
        <p14:creationId xmlns:p14="http://schemas.microsoft.com/office/powerpoint/2010/main" val="2367743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40</a:t>
            </a:fld>
            <a:endParaRPr lang="en-ID"/>
          </a:p>
        </p:txBody>
      </p:sp>
    </p:spTree>
    <p:extLst>
      <p:ext uri="{BB962C8B-B14F-4D97-AF65-F5344CB8AC3E}">
        <p14:creationId xmlns:p14="http://schemas.microsoft.com/office/powerpoint/2010/main" val="1260622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42</a:t>
            </a:fld>
            <a:endParaRPr lang="en-ID"/>
          </a:p>
        </p:txBody>
      </p:sp>
    </p:spTree>
    <p:extLst>
      <p:ext uri="{BB962C8B-B14F-4D97-AF65-F5344CB8AC3E}">
        <p14:creationId xmlns:p14="http://schemas.microsoft.com/office/powerpoint/2010/main" val="3127657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43</a:t>
            </a:fld>
            <a:endParaRPr lang="en-ID"/>
          </a:p>
        </p:txBody>
      </p:sp>
    </p:spTree>
    <p:extLst>
      <p:ext uri="{BB962C8B-B14F-4D97-AF65-F5344CB8AC3E}">
        <p14:creationId xmlns:p14="http://schemas.microsoft.com/office/powerpoint/2010/main" val="1294708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44</a:t>
            </a:fld>
            <a:endParaRPr lang="en-ID"/>
          </a:p>
        </p:txBody>
      </p:sp>
    </p:spTree>
    <p:extLst>
      <p:ext uri="{BB962C8B-B14F-4D97-AF65-F5344CB8AC3E}">
        <p14:creationId xmlns:p14="http://schemas.microsoft.com/office/powerpoint/2010/main" val="388259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8</a:t>
            </a:fld>
            <a:endParaRPr lang="en-ID"/>
          </a:p>
        </p:txBody>
      </p:sp>
    </p:spTree>
    <p:extLst>
      <p:ext uri="{BB962C8B-B14F-4D97-AF65-F5344CB8AC3E}">
        <p14:creationId xmlns:p14="http://schemas.microsoft.com/office/powerpoint/2010/main" val="149469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45</a:t>
            </a:fld>
            <a:endParaRPr lang="en-ID"/>
          </a:p>
        </p:txBody>
      </p:sp>
    </p:spTree>
    <p:extLst>
      <p:ext uri="{BB962C8B-B14F-4D97-AF65-F5344CB8AC3E}">
        <p14:creationId xmlns:p14="http://schemas.microsoft.com/office/powerpoint/2010/main" val="2609386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46</a:t>
            </a:fld>
            <a:endParaRPr lang="en-ID"/>
          </a:p>
        </p:txBody>
      </p:sp>
    </p:spTree>
    <p:extLst>
      <p:ext uri="{BB962C8B-B14F-4D97-AF65-F5344CB8AC3E}">
        <p14:creationId xmlns:p14="http://schemas.microsoft.com/office/powerpoint/2010/main" val="2200790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47</a:t>
            </a:fld>
            <a:endParaRPr lang="en-ID"/>
          </a:p>
        </p:txBody>
      </p:sp>
    </p:spTree>
    <p:extLst>
      <p:ext uri="{BB962C8B-B14F-4D97-AF65-F5344CB8AC3E}">
        <p14:creationId xmlns:p14="http://schemas.microsoft.com/office/powerpoint/2010/main" val="3093269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9</a:t>
            </a:fld>
            <a:endParaRPr lang="en-ID"/>
          </a:p>
        </p:txBody>
      </p:sp>
    </p:spTree>
    <p:extLst>
      <p:ext uri="{BB962C8B-B14F-4D97-AF65-F5344CB8AC3E}">
        <p14:creationId xmlns:p14="http://schemas.microsoft.com/office/powerpoint/2010/main" val="434763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10</a:t>
            </a:fld>
            <a:endParaRPr lang="en-ID"/>
          </a:p>
        </p:txBody>
      </p:sp>
    </p:spTree>
    <p:extLst>
      <p:ext uri="{BB962C8B-B14F-4D97-AF65-F5344CB8AC3E}">
        <p14:creationId xmlns:p14="http://schemas.microsoft.com/office/powerpoint/2010/main" val="1628714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11</a:t>
            </a:fld>
            <a:endParaRPr lang="en-ID"/>
          </a:p>
        </p:txBody>
      </p:sp>
    </p:spTree>
    <p:extLst>
      <p:ext uri="{BB962C8B-B14F-4D97-AF65-F5344CB8AC3E}">
        <p14:creationId xmlns:p14="http://schemas.microsoft.com/office/powerpoint/2010/main" val="363730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12</a:t>
            </a:fld>
            <a:endParaRPr lang="en-ID"/>
          </a:p>
        </p:txBody>
      </p:sp>
    </p:spTree>
    <p:extLst>
      <p:ext uri="{BB962C8B-B14F-4D97-AF65-F5344CB8AC3E}">
        <p14:creationId xmlns:p14="http://schemas.microsoft.com/office/powerpoint/2010/main" val="193510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7131647-33B4-49AA-A716-134655A371D0}" type="slidenum">
              <a:rPr lang="en-ID" smtClean="0"/>
              <a:t>13</a:t>
            </a:fld>
            <a:endParaRPr lang="en-ID"/>
          </a:p>
        </p:txBody>
      </p:sp>
    </p:spTree>
    <p:extLst>
      <p:ext uri="{BB962C8B-B14F-4D97-AF65-F5344CB8AC3E}">
        <p14:creationId xmlns:p14="http://schemas.microsoft.com/office/powerpoint/2010/main" val="425973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2575137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3214197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4281424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596336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289716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3579352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2533832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522806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380788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1994059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2215405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C173C8-DE8F-432A-8AE3-2D37B9C985CD}" type="datetimeFigureOut">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E2200E7-2639-41B4-9E2F-767A83AFC840}" type="slidenum">
              <a:rPr lang="en-US" smtClean="0"/>
              <a:t>‹#›</a:t>
            </a:fld>
            <a:endParaRPr lang="en-US"/>
          </a:p>
        </p:txBody>
      </p:sp>
    </p:spTree>
    <p:extLst>
      <p:ext uri="{BB962C8B-B14F-4D97-AF65-F5344CB8AC3E}">
        <p14:creationId xmlns:p14="http://schemas.microsoft.com/office/powerpoint/2010/main" val="154290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4B5FF1E4-6BC5-4722-AAA6-41899A4111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13" name="Text Placeholder 2">
            <a:extLst>
              <a:ext uri="{FF2B5EF4-FFF2-40B4-BE49-F238E27FC236}">
                <a16:creationId xmlns:a16="http://schemas.microsoft.com/office/drawing/2014/main" id="{A47A1A40-F4A2-4AEF-ADF1-86C51E0CB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4" name="Date Placeholder 3">
            <a:extLst>
              <a:ext uri="{FF2B5EF4-FFF2-40B4-BE49-F238E27FC236}">
                <a16:creationId xmlns:a16="http://schemas.microsoft.com/office/drawing/2014/main" id="{CC03BC52-2415-4654-9F8D-3E498E612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173C8-DE8F-432A-8AE3-2D37B9C985CD}" type="datetimeFigureOut">
              <a:rPr lang="en-US" smtClean="0"/>
              <a:t>9/18/2023</a:t>
            </a:fld>
            <a:endParaRPr lang="en-US"/>
          </a:p>
        </p:txBody>
      </p:sp>
      <p:sp>
        <p:nvSpPr>
          <p:cNvPr id="15" name="Footer Placeholder 4">
            <a:extLst>
              <a:ext uri="{FF2B5EF4-FFF2-40B4-BE49-F238E27FC236}">
                <a16:creationId xmlns:a16="http://schemas.microsoft.com/office/drawing/2014/main" id="{C382359A-2624-4384-B83C-FA3DE3F60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6" name="Slide Number Placeholder 5">
            <a:extLst>
              <a:ext uri="{FF2B5EF4-FFF2-40B4-BE49-F238E27FC236}">
                <a16:creationId xmlns:a16="http://schemas.microsoft.com/office/drawing/2014/main" id="{AC91815A-1F3D-4751-A4D4-13D35391C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200E7-2639-41B4-9E2F-767A83AFC840}" type="slidenum">
              <a:rPr lang="en-US" smtClean="0"/>
              <a:t>‹#›</a:t>
            </a:fld>
            <a:endParaRPr lang="en-US"/>
          </a:p>
        </p:txBody>
      </p:sp>
      <p:sp>
        <p:nvSpPr>
          <p:cNvPr id="17" name="TextBox 16">
            <a:extLst>
              <a:ext uri="{FF2B5EF4-FFF2-40B4-BE49-F238E27FC236}">
                <a16:creationId xmlns:a16="http://schemas.microsoft.com/office/drawing/2014/main" id="{A3330D66-ACE9-4DA4-A677-B6BCA84C2146}"/>
              </a:ext>
            </a:extLst>
          </p:cNvPr>
          <p:cNvSpPr txBox="1"/>
          <p:nvPr userDrawn="1"/>
        </p:nvSpPr>
        <p:spPr>
          <a:xfrm>
            <a:off x="6324569" y="6350523"/>
            <a:ext cx="6096031" cy="461665"/>
          </a:xfrm>
          <a:prstGeom prst="rect">
            <a:avLst/>
          </a:prstGeom>
          <a:noFill/>
        </p:spPr>
        <p:txBody>
          <a:bodyPr wrap="square" rtlCol="0">
            <a:spAutoFit/>
          </a:bodyPr>
          <a:lstStyle/>
          <a:p>
            <a:r>
              <a:rPr lang="en-US" sz="2400" err="1">
                <a:solidFill>
                  <a:schemeClr val="bg1">
                    <a:lumMod val="95000"/>
                  </a:schemeClr>
                </a:solidFill>
                <a:latin typeface="Berlin Sans FB" panose="020E0602020502020306" pitchFamily="34" charset="0"/>
              </a:rPr>
              <a:t>Manajemen</a:t>
            </a:r>
            <a:r>
              <a:rPr lang="en-US" sz="2400">
                <a:solidFill>
                  <a:schemeClr val="bg1">
                    <a:lumMod val="95000"/>
                  </a:schemeClr>
                </a:solidFill>
                <a:latin typeface="Berlin Sans FB" panose="020E0602020502020306" pitchFamily="34" charset="0"/>
              </a:rPr>
              <a:t> </a:t>
            </a:r>
            <a:r>
              <a:rPr lang="en-US" sz="2400" err="1">
                <a:solidFill>
                  <a:schemeClr val="bg1">
                    <a:lumMod val="95000"/>
                  </a:schemeClr>
                </a:solidFill>
                <a:latin typeface="Berlin Sans FB" panose="020E0602020502020306" pitchFamily="34" charset="0"/>
              </a:rPr>
              <a:t>Informatika</a:t>
            </a:r>
            <a:r>
              <a:rPr lang="en-US" sz="2400">
                <a:solidFill>
                  <a:schemeClr val="bg1">
                    <a:lumMod val="95000"/>
                  </a:schemeClr>
                </a:solidFill>
                <a:latin typeface="Berlin Sans FB" panose="020E0602020502020306" pitchFamily="34" charset="0"/>
              </a:rPr>
              <a:t> - </a:t>
            </a:r>
            <a:r>
              <a:rPr lang="en-US" sz="2400" err="1">
                <a:solidFill>
                  <a:schemeClr val="bg1">
                    <a:lumMod val="95000"/>
                  </a:schemeClr>
                </a:solidFill>
                <a:latin typeface="Berlin Sans FB" panose="020E0602020502020306" pitchFamily="34" charset="0"/>
              </a:rPr>
              <a:t>Pemrograman</a:t>
            </a:r>
            <a:r>
              <a:rPr lang="en-US" sz="2400">
                <a:solidFill>
                  <a:schemeClr val="bg1">
                    <a:lumMod val="95000"/>
                  </a:schemeClr>
                </a:solidFill>
                <a:latin typeface="Berlin Sans FB" panose="020E0602020502020306" pitchFamily="34" charset="0"/>
              </a:rPr>
              <a:t> 7</a:t>
            </a:r>
          </a:p>
        </p:txBody>
      </p:sp>
      <p:pic>
        <p:nvPicPr>
          <p:cNvPr id="18" name="Picture 6">
            <a:extLst>
              <a:ext uri="{FF2B5EF4-FFF2-40B4-BE49-F238E27FC236}">
                <a16:creationId xmlns:a16="http://schemas.microsoft.com/office/drawing/2014/main" id="{D2C52906-5354-4C6D-9130-2F808574CAD9}"/>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
            <a:extLst>
              <a:ext uri="{FF2B5EF4-FFF2-40B4-BE49-F238E27FC236}">
                <a16:creationId xmlns:a16="http://schemas.microsoft.com/office/drawing/2014/main" id="{A1FA488F-6F7B-45CD-A9A4-1CA1DA34A336}"/>
              </a:ext>
            </a:extLst>
          </p:cNvPr>
          <p:cNvSpPr txBox="1">
            <a:spLocks noChangeArrowheads="1"/>
          </p:cNvSpPr>
          <p:nvPr userDrawn="1"/>
        </p:nvSpPr>
        <p:spPr bwMode="auto">
          <a:xfrm>
            <a:off x="-65088" y="6299200"/>
            <a:ext cx="3933826" cy="261938"/>
          </a:xfrm>
          <a:prstGeom prst="rect">
            <a:avLst/>
          </a:prstGeom>
          <a:noFill/>
          <a:ln>
            <a:noFill/>
          </a:ln>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defRPr/>
            </a:pPr>
            <a:r>
              <a:rPr lang="en-US" altLang="id-ID" sz="1100" b="1">
                <a:solidFill>
                  <a:schemeClr val="bg1"/>
                </a:solidFill>
              </a:rPr>
              <a:t>PEMROGRAMAN 7 JAVA</a:t>
            </a:r>
            <a:endParaRPr lang="id-ID" altLang="id-ID" sz="1100" b="1">
              <a:solidFill>
                <a:schemeClr val="bg1"/>
              </a:solidFill>
            </a:endParaRPr>
          </a:p>
        </p:txBody>
      </p:sp>
      <p:sp>
        <p:nvSpPr>
          <p:cNvPr id="20" name="Rectangle 19">
            <a:extLst>
              <a:ext uri="{FF2B5EF4-FFF2-40B4-BE49-F238E27FC236}">
                <a16:creationId xmlns:a16="http://schemas.microsoft.com/office/drawing/2014/main" id="{8A7A273A-3BC6-4805-999F-76442EF5CAEB}"/>
              </a:ext>
            </a:extLst>
          </p:cNvPr>
          <p:cNvSpPr/>
          <p:nvPr userDrawn="1"/>
        </p:nvSpPr>
        <p:spPr>
          <a:xfrm>
            <a:off x="-260350" y="-76200"/>
            <a:ext cx="1336675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pic>
        <p:nvPicPr>
          <p:cNvPr id="21" name="Picture 6" descr="Logo&#10;&#10;Description automatically generated">
            <a:extLst>
              <a:ext uri="{FF2B5EF4-FFF2-40B4-BE49-F238E27FC236}">
                <a16:creationId xmlns:a16="http://schemas.microsoft.com/office/drawing/2014/main" id="{97CCF298-AE68-44A4-B2AE-4A4472322A51}"/>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73063" y="-76200"/>
            <a:ext cx="148272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descr="Logo, company name&#10;&#10;Description automatically generated">
            <a:extLst>
              <a:ext uri="{FF2B5EF4-FFF2-40B4-BE49-F238E27FC236}">
                <a16:creationId xmlns:a16="http://schemas.microsoft.com/office/drawing/2014/main" id="{18BA14FF-C169-408B-ABDD-D79226AA7E8F}"/>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975850" y="182563"/>
            <a:ext cx="2139950"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30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639961" y="1600199"/>
            <a:ext cx="6912077" cy="985685"/>
          </a:xfrm>
        </p:spPr>
        <p:txBody>
          <a:bodyPr>
            <a:normAutofit/>
          </a:bodyPr>
          <a:lstStyle/>
          <a:p>
            <a:r>
              <a:rPr lang="en-US" sz="4800" dirty="0">
                <a:latin typeface="Berlin Sans FB" panose="020E0602020502020306" pitchFamily="34" charset="0"/>
              </a:rPr>
              <a:t>JavaScript </a:t>
            </a:r>
            <a:r>
              <a:rPr lang="en-US" sz="4800">
                <a:latin typeface="Berlin Sans FB" panose="020E0602020502020306" pitchFamily="34" charset="0"/>
              </a:rPr>
              <a:t>dan jQuery</a:t>
            </a:r>
            <a:endParaRPr lang="en-US" sz="4800" dirty="0">
              <a:latin typeface="Berlin Sans FB" panose="020E0602020502020306" pitchFamily="34" charset="0"/>
            </a:endParaRPr>
          </a:p>
        </p:txBody>
      </p:sp>
      <p:sp>
        <p:nvSpPr>
          <p:cNvPr id="5" name="Subtitle 4"/>
          <p:cNvSpPr>
            <a:spLocks noGrp="1"/>
          </p:cNvSpPr>
          <p:nvPr>
            <p:ph type="subTitle" idx="1"/>
          </p:nvPr>
        </p:nvSpPr>
        <p:spPr>
          <a:xfrm>
            <a:off x="6096000" y="3737505"/>
            <a:ext cx="3119120" cy="1281535"/>
          </a:xfrm>
        </p:spPr>
        <p:txBody>
          <a:bodyPr>
            <a:normAutofit/>
          </a:bodyPr>
          <a:lstStyle/>
          <a:p>
            <a:pPr algn="l"/>
            <a:r>
              <a:rPr lang="en-US" sz="1800">
                <a:latin typeface="Aptos Display" panose="020B0004020202020204" pitchFamily="34" charset="0"/>
              </a:rPr>
              <a:t>Yosep Setiawan</a:t>
            </a:r>
          </a:p>
          <a:p>
            <a:pPr algn="l"/>
            <a:r>
              <a:rPr lang="en-US" sz="1800" kern="1200">
                <a:solidFill>
                  <a:schemeClr val="tx1"/>
                </a:solidFill>
                <a:latin typeface="Aptos Display" panose="020B0004020202020204" pitchFamily="34" charset="0"/>
              </a:rPr>
              <a:t>Muhammad Hanif </a:t>
            </a:r>
            <a:r>
              <a:rPr lang="en-US" sz="1800" kern="1200" err="1">
                <a:solidFill>
                  <a:schemeClr val="tx1"/>
                </a:solidFill>
                <a:latin typeface="Aptos Display" panose="020B0004020202020204" pitchFamily="34" charset="0"/>
              </a:rPr>
              <a:t>Abdulfatah</a:t>
            </a:r>
            <a:endParaRPr lang="en-US" sz="1800" kern="1200">
              <a:solidFill>
                <a:schemeClr val="tx1"/>
              </a:solidFill>
              <a:latin typeface="Aptos Display" panose="020B0004020202020204" pitchFamily="34" charset="0"/>
            </a:endParaRPr>
          </a:p>
          <a:p>
            <a:pPr algn="l"/>
            <a:r>
              <a:rPr lang="en-US" sz="1800">
                <a:latin typeface="Aptos Display" panose="020B0004020202020204" pitchFamily="34" charset="0"/>
              </a:rPr>
              <a:t>Roni Prasetyo</a:t>
            </a:r>
            <a:endParaRPr lang="en-US" sz="1800" kern="1200">
              <a:solidFill>
                <a:schemeClr val="tx1"/>
              </a:solidFill>
              <a:latin typeface="Aptos Display" panose="020B0004020202020204" pitchFamily="34" charset="0"/>
            </a:endParaRPr>
          </a:p>
        </p:txBody>
      </p:sp>
      <p:sp>
        <p:nvSpPr>
          <p:cNvPr id="2" name="Subtitle 4">
            <a:extLst>
              <a:ext uri="{FF2B5EF4-FFF2-40B4-BE49-F238E27FC236}">
                <a16:creationId xmlns:a16="http://schemas.microsoft.com/office/drawing/2014/main" id="{351D4EDA-A019-BD79-C0AD-77CE752808BF}"/>
              </a:ext>
            </a:extLst>
          </p:cNvPr>
          <p:cNvSpPr txBox="1">
            <a:spLocks/>
          </p:cNvSpPr>
          <p:nvPr/>
        </p:nvSpPr>
        <p:spPr>
          <a:xfrm>
            <a:off x="3515360" y="3737505"/>
            <a:ext cx="2580640" cy="12815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latin typeface="Aptos Display" panose="020B0004020202020204" pitchFamily="34" charset="0"/>
              </a:rPr>
              <a:t>Radix Rascalia</a:t>
            </a:r>
          </a:p>
          <a:p>
            <a:pPr algn="l"/>
            <a:r>
              <a:rPr lang="en-US" sz="1800">
                <a:latin typeface="Aptos Display" panose="020B0004020202020204" pitchFamily="34" charset="0"/>
              </a:rPr>
              <a:t>Sisia Dika Ariyanto</a:t>
            </a:r>
          </a:p>
          <a:p>
            <a:pPr algn="l"/>
            <a:r>
              <a:rPr lang="en-US" sz="1800">
                <a:latin typeface="Aptos Display" panose="020B0004020202020204" pitchFamily="34" charset="0"/>
              </a:rPr>
              <a:t>Candra Bagus </a:t>
            </a:r>
            <a:r>
              <a:rPr lang="en-US" sz="1800" err="1">
                <a:latin typeface="Aptos Display" panose="020B0004020202020204" pitchFamily="34" charset="0"/>
              </a:rPr>
              <a:t>Kristanto</a:t>
            </a:r>
            <a:endParaRPr lang="en-US" sz="1800">
              <a:latin typeface="Aptos Display" panose="020B0004020202020204" pitchFamily="34" charset="0"/>
            </a:endParaRPr>
          </a:p>
        </p:txBody>
      </p:sp>
    </p:spTree>
    <p:extLst>
      <p:ext uri="{BB962C8B-B14F-4D97-AF65-F5344CB8AC3E}">
        <p14:creationId xmlns:p14="http://schemas.microsoft.com/office/powerpoint/2010/main" val="91047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Penulisan</a:t>
            </a:r>
            <a:r>
              <a:rPr lang="en-US" sz="4000" dirty="0">
                <a:latin typeface="Berlin Sans FB" panose="020E0602020502020306" pitchFamily="34" charset="0"/>
              </a:rPr>
              <a:t> Kode JavaScript </a:t>
            </a:r>
            <a:r>
              <a:rPr lang="en-US" sz="4000" dirty="0" err="1">
                <a:latin typeface="Berlin Sans FB" panose="020E0602020502020306" pitchFamily="34" charset="0"/>
              </a:rPr>
              <a:t>Eksternal</a:t>
            </a:r>
            <a:endParaRPr lang="en-US" sz="4000" dirty="0">
              <a:latin typeface="Berlin Sans FB" panose="020E0602020502020306" pitchFamily="34" charset="0"/>
            </a:endParaRPr>
          </a:p>
        </p:txBody>
      </p:sp>
      <p:sp>
        <p:nvSpPr>
          <p:cNvPr id="3" name="Content Placeholder 2"/>
          <p:cNvSpPr>
            <a:spLocks noGrp="1"/>
          </p:cNvSpPr>
          <p:nvPr>
            <p:ph idx="1"/>
          </p:nvPr>
        </p:nvSpPr>
        <p:spPr>
          <a:xfrm>
            <a:off x="838200" y="1690688"/>
            <a:ext cx="4117258" cy="4041245"/>
          </a:xfrm>
        </p:spPr>
        <p:txBody>
          <a:bodyPr>
            <a:noAutofit/>
          </a:bodyPr>
          <a:lstStyle/>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Pada </a:t>
            </a:r>
            <a:r>
              <a:rPr lang="en-US" sz="2000" kern="0" dirty="0" err="1">
                <a:solidFill>
                  <a:srgbClr val="000000"/>
                </a:solidFill>
                <a:latin typeface="Cambria" panose="02040503050406030204" pitchFamily="18" charset="0"/>
                <a:cs typeface="Arial"/>
                <a:sym typeface="Arial"/>
              </a:rPr>
              <a:t>cara</a:t>
            </a:r>
            <a:r>
              <a:rPr lang="en-US" sz="2000" kern="0" dirty="0">
                <a:solidFill>
                  <a:srgbClr val="000000"/>
                </a:solidFill>
                <a:latin typeface="Cambria" panose="02040503050406030204" pitchFamily="18" charset="0"/>
                <a:cs typeface="Arial"/>
                <a:sym typeface="Arial"/>
              </a:rPr>
              <a:t> ini, </a:t>
            </a:r>
            <a:r>
              <a:rPr lang="en-US" sz="2000" kern="0" dirty="0" err="1">
                <a:solidFill>
                  <a:srgbClr val="000000"/>
                </a:solidFill>
                <a:latin typeface="Cambria" panose="02040503050406030204" pitchFamily="18" charset="0"/>
                <a:cs typeface="Arial"/>
                <a:sym typeface="Arial"/>
              </a:rPr>
              <a:t>kita</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akan</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menulis</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kode</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javascript</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secara</a:t>
            </a:r>
            <a:r>
              <a:rPr lang="en-US" sz="2000" kern="0" dirty="0">
                <a:solidFill>
                  <a:srgbClr val="000000"/>
                </a:solidFill>
                <a:latin typeface="Cambria" panose="02040503050406030204" pitchFamily="18" charset="0"/>
                <a:cs typeface="Arial"/>
                <a:sym typeface="Arial"/>
              </a:rPr>
              <a:t> terpisah dengan file HTML. Cara ini biasanya digunakan pada proyek-proyek besar, </a:t>
            </a:r>
            <a:r>
              <a:rPr lang="en-US" sz="2000" kern="0" dirty="0" err="1">
                <a:solidFill>
                  <a:srgbClr val="000000"/>
                </a:solidFill>
                <a:latin typeface="Cambria" panose="02040503050406030204" pitchFamily="18" charset="0"/>
                <a:cs typeface="Arial"/>
                <a:sym typeface="Arial"/>
              </a:rPr>
              <a:t>karena</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diyakini</a:t>
            </a:r>
            <a:r>
              <a:rPr lang="en-US" sz="2000" kern="0" dirty="0">
                <a:solidFill>
                  <a:srgbClr val="000000"/>
                </a:solidFill>
                <a:latin typeface="Cambria" panose="02040503050406030204" pitchFamily="18" charset="0"/>
                <a:cs typeface="Arial"/>
                <a:sym typeface="Arial"/>
              </a:rPr>
              <a:t> dengan </a:t>
            </a:r>
            <a:r>
              <a:rPr lang="en-US" sz="2000" kern="0" dirty="0" err="1">
                <a:solidFill>
                  <a:srgbClr val="000000"/>
                </a:solidFill>
                <a:latin typeface="Cambria" panose="02040503050406030204" pitchFamily="18" charset="0"/>
                <a:cs typeface="Arial"/>
                <a:sym typeface="Arial"/>
              </a:rPr>
              <a:t>cara</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inidapat</a:t>
            </a:r>
            <a:r>
              <a:rPr lang="en-US" sz="2000" kern="0" dirty="0">
                <a:solidFill>
                  <a:srgbClr val="000000"/>
                </a:solidFill>
                <a:latin typeface="Cambria" panose="02040503050406030204" pitchFamily="18" charset="0"/>
                <a:cs typeface="Arial"/>
                <a:sym typeface="Arial"/>
              </a:rPr>
              <a:t> lebih mudah </a:t>
            </a:r>
            <a:r>
              <a:rPr lang="en-US" sz="2000" kern="0" dirty="0" err="1">
                <a:solidFill>
                  <a:srgbClr val="000000"/>
                </a:solidFill>
                <a:latin typeface="Cambria" panose="02040503050406030204" pitchFamily="18" charset="0"/>
                <a:cs typeface="Arial"/>
                <a:sym typeface="Arial"/>
              </a:rPr>
              <a:t>mengelola</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kode</a:t>
            </a:r>
            <a:r>
              <a:rPr lang="en-US" sz="2000" kern="0" dirty="0">
                <a:solidFill>
                  <a:srgbClr val="000000"/>
                </a:solidFill>
                <a:latin typeface="Cambria" panose="02040503050406030204" pitchFamily="18" charset="0"/>
                <a:cs typeface="Arial"/>
                <a:sym typeface="Arial"/>
              </a:rPr>
              <a:t> project.</a:t>
            </a:r>
          </a:p>
        </p:txBody>
      </p:sp>
      <p:pic>
        <p:nvPicPr>
          <p:cNvPr id="8" name="Picture 7">
            <a:extLst>
              <a:ext uri="{FF2B5EF4-FFF2-40B4-BE49-F238E27FC236}">
                <a16:creationId xmlns:a16="http://schemas.microsoft.com/office/drawing/2014/main" id="{DA08E1FA-4146-E916-55C6-65F708FAD3F4}"/>
              </a:ext>
            </a:extLst>
          </p:cNvPr>
          <p:cNvPicPr>
            <a:picLocks noChangeAspect="1"/>
          </p:cNvPicPr>
          <p:nvPr/>
        </p:nvPicPr>
        <p:blipFill>
          <a:blip r:embed="rId3"/>
          <a:stretch>
            <a:fillRect/>
          </a:stretch>
        </p:blipFill>
        <p:spPr>
          <a:xfrm>
            <a:off x="5158706" y="1690688"/>
            <a:ext cx="6195094" cy="3077984"/>
          </a:xfrm>
          <a:prstGeom prst="rect">
            <a:avLst/>
          </a:prstGeom>
          <a:ln>
            <a:solidFill>
              <a:schemeClr val="tx1"/>
            </a:solidFill>
          </a:ln>
        </p:spPr>
      </p:pic>
      <p:pic>
        <p:nvPicPr>
          <p:cNvPr id="10" name="Picture 9">
            <a:extLst>
              <a:ext uri="{FF2B5EF4-FFF2-40B4-BE49-F238E27FC236}">
                <a16:creationId xmlns:a16="http://schemas.microsoft.com/office/drawing/2014/main" id="{E1AF5EA3-9362-6D15-34FF-637DFD1C9790}"/>
              </a:ext>
            </a:extLst>
          </p:cNvPr>
          <p:cNvPicPr>
            <a:picLocks noChangeAspect="1"/>
          </p:cNvPicPr>
          <p:nvPr/>
        </p:nvPicPr>
        <p:blipFill>
          <a:blip r:embed="rId4"/>
          <a:stretch>
            <a:fillRect/>
          </a:stretch>
        </p:blipFill>
        <p:spPr>
          <a:xfrm>
            <a:off x="838200" y="3857170"/>
            <a:ext cx="4002972" cy="1098288"/>
          </a:xfrm>
          <a:prstGeom prst="rect">
            <a:avLst/>
          </a:prstGeom>
          <a:ln>
            <a:solidFill>
              <a:schemeClr val="tx1"/>
            </a:solidFill>
          </a:ln>
        </p:spPr>
      </p:pic>
    </p:spTree>
    <p:extLst>
      <p:ext uri="{BB962C8B-B14F-4D97-AF65-F5344CB8AC3E}">
        <p14:creationId xmlns:p14="http://schemas.microsoft.com/office/powerpoint/2010/main" val="1624666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vert="horz" lIns="91440" tIns="45720" rIns="91440" bIns="45720" rtlCol="0" anchor="t">
            <a:noAutofit/>
          </a:bodyPr>
          <a:lstStyle/>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Output </a:t>
            </a:r>
            <a:r>
              <a:rPr lang="en-US" sz="2000" kern="0" dirty="0" err="1">
                <a:solidFill>
                  <a:srgbClr val="000000"/>
                </a:solidFill>
                <a:latin typeface="Cambria" panose="02040503050406030204" pitchFamily="18" charset="0"/>
                <a:cs typeface="Arial"/>
                <a:sym typeface="Arial"/>
              </a:rPr>
              <a:t>adalah</a:t>
            </a:r>
            <a:r>
              <a:rPr lang="en-US" sz="2000" kern="0" dirty="0">
                <a:solidFill>
                  <a:srgbClr val="000000"/>
                </a:solidFill>
                <a:latin typeface="Cambria" panose="02040503050406030204" pitchFamily="18" charset="0"/>
                <a:cs typeface="Arial"/>
                <a:sym typeface="Arial"/>
              </a:rPr>
              <a:t> sebuah tampilan program yang biasanya digunakan untuk </a:t>
            </a:r>
            <a:r>
              <a:rPr lang="en-US" sz="2000" kern="0" dirty="0" err="1">
                <a:solidFill>
                  <a:srgbClr val="000000"/>
                </a:solidFill>
                <a:latin typeface="Cambria" panose="02040503050406030204" pitchFamily="18" charset="0"/>
                <a:cs typeface="Arial"/>
                <a:sym typeface="Arial"/>
              </a:rPr>
              <a:t>memperlihatkan</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hasil</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akhir</a:t>
            </a:r>
            <a:r>
              <a:rPr lang="en-US" sz="2000" kern="0" dirty="0">
                <a:solidFill>
                  <a:srgbClr val="000000"/>
                </a:solidFill>
                <a:latin typeface="Cambria" panose="02040503050406030204" pitchFamily="18" charset="0"/>
                <a:cs typeface="Arial"/>
                <a:sym typeface="Arial"/>
              </a:rPr>
              <a:t>.</a:t>
            </a:r>
          </a:p>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Output biasanya </a:t>
            </a:r>
            <a:r>
              <a:rPr lang="en-US" sz="2000" kern="0" dirty="0" err="1">
                <a:solidFill>
                  <a:srgbClr val="000000"/>
                </a:solidFill>
                <a:latin typeface="Cambria" panose="02040503050406030204" pitchFamily="18" charset="0"/>
                <a:cs typeface="Arial"/>
                <a:sym typeface="Arial"/>
              </a:rPr>
              <a:t>ditampilkan</a:t>
            </a:r>
            <a:r>
              <a:rPr lang="en-US" sz="2000" kern="0" dirty="0">
                <a:solidFill>
                  <a:srgbClr val="000000"/>
                </a:solidFill>
                <a:latin typeface="Cambria" panose="02040503050406030204" pitchFamily="18" charset="0"/>
                <a:cs typeface="Arial"/>
                <a:sym typeface="Arial"/>
              </a:rPr>
              <a:t> dalam bentuk </a:t>
            </a:r>
            <a:r>
              <a:rPr lang="en-US" sz="2000" kern="0" dirty="0" err="1">
                <a:solidFill>
                  <a:srgbClr val="000000"/>
                </a:solidFill>
                <a:latin typeface="Cambria" panose="02040503050406030204" pitchFamily="18" charset="0"/>
                <a:cs typeface="Arial"/>
                <a:sym typeface="Arial"/>
              </a:rPr>
              <a:t>teks</a:t>
            </a:r>
            <a:r>
              <a:rPr lang="en-US" sz="2000" kern="0" dirty="0">
                <a:solidFill>
                  <a:srgbClr val="000000"/>
                </a:solidFill>
                <a:latin typeface="Cambria" panose="02040503050406030204" pitchFamily="18" charset="0"/>
                <a:cs typeface="Arial"/>
                <a:sym typeface="Arial"/>
              </a:rPr>
              <a:t> dengan fungsi print().</a:t>
            </a:r>
          </a:p>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Ada 4 </a:t>
            </a:r>
            <a:r>
              <a:rPr lang="en-US" sz="2000" kern="0" dirty="0" err="1">
                <a:solidFill>
                  <a:srgbClr val="000000"/>
                </a:solidFill>
                <a:latin typeface="Cambria" panose="02040503050406030204" pitchFamily="18" charset="0"/>
                <a:cs typeface="Arial"/>
                <a:sym typeface="Arial"/>
              </a:rPr>
              <a:t>cara</a:t>
            </a:r>
            <a:r>
              <a:rPr lang="en-US" sz="2000" kern="0" dirty="0">
                <a:solidFill>
                  <a:srgbClr val="000000"/>
                </a:solidFill>
                <a:latin typeface="Cambria" panose="02040503050406030204" pitchFamily="18" charset="0"/>
                <a:cs typeface="Arial"/>
                <a:sym typeface="Arial"/>
              </a:rPr>
              <a:t> menampilkan output pada </a:t>
            </a:r>
            <a:r>
              <a:rPr lang="en-US" sz="2000" kern="0" dirty="0" err="1">
                <a:solidFill>
                  <a:srgbClr val="000000"/>
                </a:solidFill>
                <a:latin typeface="Cambria" panose="02040503050406030204" pitchFamily="18" charset="0"/>
                <a:cs typeface="Arial"/>
                <a:sym typeface="Arial"/>
              </a:rPr>
              <a:t>Javascript</a:t>
            </a:r>
            <a:r>
              <a:rPr lang="en-US" sz="2000" kern="0" dirty="0">
                <a:solidFill>
                  <a:srgbClr val="000000"/>
                </a:solidFill>
                <a:latin typeface="Cambria" panose="02040503050406030204" pitchFamily="18" charset="0"/>
                <a:cs typeface="Arial"/>
                <a:sym typeface="Arial"/>
              </a:rPr>
              <a:t>:</a:t>
            </a:r>
          </a:p>
          <a:p>
            <a:pPr marL="457200" indent="-457200" algn="just" defTabSz="1219170" eaLnBrk="1" fontAlgn="auto" hangingPunct="1">
              <a:spcBef>
                <a:spcPts val="0"/>
              </a:spcBef>
              <a:spcAft>
                <a:spcPts val="0"/>
              </a:spcAft>
              <a:buClr>
                <a:srgbClr val="000000"/>
              </a:buClr>
              <a:buAutoNum type="arabicPeriod"/>
              <a:defRPr/>
            </a:pPr>
            <a:r>
              <a:rPr lang="en-US" sz="2000" kern="0" dirty="0">
                <a:solidFill>
                  <a:srgbClr val="000000"/>
                </a:solidFill>
                <a:latin typeface="Cambria" panose="02040503050406030204" pitchFamily="18" charset="0"/>
                <a:cs typeface="Arial"/>
                <a:sym typeface="Arial"/>
              </a:rPr>
              <a:t>Fungsi console.log()</a:t>
            </a:r>
          </a:p>
          <a:p>
            <a:pPr marL="457200" indent="-457200" algn="just" defTabSz="1219170" eaLnBrk="1" fontAlgn="auto" hangingPunct="1">
              <a:spcBef>
                <a:spcPts val="0"/>
              </a:spcBef>
              <a:spcAft>
                <a:spcPts val="0"/>
              </a:spcAft>
              <a:buClr>
                <a:srgbClr val="000000"/>
              </a:buClr>
              <a:buAutoNum type="arabicPeriod"/>
              <a:defRPr/>
            </a:pPr>
            <a:r>
              <a:rPr lang="en-US" sz="2000" kern="0" dirty="0">
                <a:solidFill>
                  <a:srgbClr val="000000"/>
                </a:solidFill>
                <a:latin typeface="Cambria" panose="02040503050406030204" pitchFamily="18" charset="0"/>
                <a:cs typeface="Arial"/>
                <a:sym typeface="Arial"/>
              </a:rPr>
              <a:t>Fungsi alert()</a:t>
            </a:r>
          </a:p>
          <a:p>
            <a:pPr marL="457200" indent="-457200" algn="just" defTabSz="1219170" eaLnBrk="1" fontAlgn="auto" hangingPunct="1">
              <a:spcBef>
                <a:spcPts val="0"/>
              </a:spcBef>
              <a:spcAft>
                <a:spcPts val="0"/>
              </a:spcAft>
              <a:buClr>
                <a:srgbClr val="000000"/>
              </a:buClr>
              <a:buAutoNum type="arabicPeriod"/>
              <a:defRPr/>
            </a:pPr>
            <a:r>
              <a:rPr lang="en-US" sz="2000" kern="0" dirty="0">
                <a:solidFill>
                  <a:srgbClr val="000000"/>
                </a:solidFill>
                <a:latin typeface="Cambria" panose="02040503050406030204" pitchFamily="18" charset="0"/>
                <a:cs typeface="Arial"/>
                <a:sym typeface="Arial"/>
              </a:rPr>
              <a:t>Fungsi </a:t>
            </a:r>
            <a:r>
              <a:rPr lang="en-US" sz="2000" kern="0" dirty="0" err="1">
                <a:solidFill>
                  <a:srgbClr val="000000"/>
                </a:solidFill>
                <a:latin typeface="Cambria" panose="02040503050406030204" pitchFamily="18" charset="0"/>
                <a:cs typeface="Arial"/>
                <a:sym typeface="Arial"/>
              </a:rPr>
              <a:t>document.write</a:t>
            </a:r>
            <a:r>
              <a:rPr lang="en-US" sz="2000" kern="0" dirty="0">
                <a:solidFill>
                  <a:srgbClr val="000000"/>
                </a:solidFill>
                <a:latin typeface="Cambria" panose="02040503050406030204" pitchFamily="18" charset="0"/>
                <a:cs typeface="Arial"/>
                <a:sym typeface="Arial"/>
              </a:rPr>
              <a:t>()</a:t>
            </a:r>
          </a:p>
          <a:p>
            <a:pPr marL="457200" indent="-457200" algn="just" defTabSz="1219170">
              <a:spcBef>
                <a:spcPts val="0"/>
              </a:spcBef>
              <a:buClr>
                <a:srgbClr val="000000"/>
              </a:buClr>
              <a:buAutoNum type="arabicPeriod"/>
              <a:defRPr/>
            </a:pPr>
            <a:r>
              <a:rPr lang="en-US" sz="2000" kern="0" dirty="0" err="1">
                <a:solidFill>
                  <a:srgbClr val="000000"/>
                </a:solidFill>
                <a:latin typeface="Cambria"/>
                <a:ea typeface="Cambria"/>
                <a:cs typeface="Arial"/>
                <a:sym typeface="Arial"/>
              </a:rPr>
              <a:t>InnerHTML</a:t>
            </a:r>
            <a:r>
              <a:rPr lang="en-US" sz="2000" kern="0" dirty="0">
                <a:solidFill>
                  <a:srgbClr val="000000"/>
                </a:solidFill>
                <a:latin typeface="Cambria"/>
                <a:ea typeface="Cambria"/>
                <a:cs typeface="Arial"/>
                <a:sym typeface="Arial"/>
              </a:rPr>
              <a:t> </a:t>
            </a:r>
            <a:endParaRPr lang="en-US" sz="2000" kern="0" dirty="0">
              <a:solidFill>
                <a:srgbClr val="000000"/>
              </a:solidFill>
              <a:latin typeface="Cambria" panose="02040503050406030204" pitchFamily="18" charset="0"/>
              <a:cs typeface="Arial"/>
              <a:sym typeface="Arial"/>
            </a:endParaRP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Menampilkan Output </a:t>
            </a:r>
            <a:r>
              <a:rPr lang="en-US" sz="4000" dirty="0" err="1">
                <a:latin typeface="Berlin Sans FB" panose="020E0602020502020306" pitchFamily="34" charset="0"/>
              </a:rPr>
              <a:t>Javascript</a:t>
            </a:r>
            <a:endParaRPr lang="en-US" sz="4000" dirty="0">
              <a:latin typeface="Berlin Sans FB" panose="020E0602020502020306" pitchFamily="34" charset="0"/>
            </a:endParaRPr>
          </a:p>
        </p:txBody>
      </p:sp>
    </p:spTree>
    <p:extLst>
      <p:ext uri="{BB962C8B-B14F-4D97-AF65-F5344CB8AC3E}">
        <p14:creationId xmlns:p14="http://schemas.microsoft.com/office/powerpoint/2010/main" val="258723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4402395" cy="4041245"/>
          </a:xfrm>
        </p:spPr>
        <p:txBody>
          <a:bodyPr>
            <a:noAutofit/>
          </a:bodyPr>
          <a:lstStyle/>
          <a:p>
            <a:pPr marL="0" indent="0" algn="l">
              <a:buNone/>
            </a:pPr>
            <a:r>
              <a:rPr lang="en-US" sz="2000" dirty="0">
                <a:latin typeface="+mn-lt"/>
              </a:rPr>
              <a:t>Fungsi console.log() </a:t>
            </a:r>
            <a:r>
              <a:rPr lang="en-US" sz="2000" dirty="0" err="1">
                <a:latin typeface="+mn-lt"/>
              </a:rPr>
              <a:t>adalah</a:t>
            </a:r>
            <a:r>
              <a:rPr lang="en-US" sz="2000" dirty="0">
                <a:latin typeface="+mn-lt"/>
              </a:rPr>
              <a:t> fungsi untuk menampilkan </a:t>
            </a:r>
            <a:r>
              <a:rPr lang="en-US" sz="2000" dirty="0" err="1">
                <a:latin typeface="+mn-lt"/>
              </a:rPr>
              <a:t>teks</a:t>
            </a:r>
            <a:r>
              <a:rPr lang="en-US" sz="2000" dirty="0">
                <a:latin typeface="+mn-lt"/>
              </a:rPr>
              <a:t> ke console </a:t>
            </a:r>
            <a:r>
              <a:rPr lang="en-US" sz="2000" dirty="0" err="1">
                <a:latin typeface="+mn-lt"/>
              </a:rPr>
              <a:t>Javascript</a:t>
            </a:r>
            <a:r>
              <a:rPr lang="en-US" sz="2000" dirty="0">
                <a:latin typeface="+mn-lt"/>
              </a:rPr>
              <a:t>. Hasil </a:t>
            </a:r>
            <a:r>
              <a:rPr lang="en-US" sz="2000" dirty="0" err="1">
                <a:latin typeface="+mn-lt"/>
              </a:rPr>
              <a:t>dari</a:t>
            </a:r>
            <a:r>
              <a:rPr lang="en-US" sz="2000" dirty="0">
                <a:latin typeface="+mn-lt"/>
              </a:rPr>
              <a:t> console.log() dapat dilihat pada </a:t>
            </a:r>
            <a:r>
              <a:rPr lang="en-US" sz="2000" dirty="0" err="1">
                <a:latin typeface="+mn-lt"/>
              </a:rPr>
              <a:t>bagian</a:t>
            </a:r>
            <a:r>
              <a:rPr lang="en-US" sz="2000" dirty="0">
                <a:latin typeface="+mn-lt"/>
              </a:rPr>
              <a:t> console di developer tools browser.</a:t>
            </a:r>
          </a:p>
          <a:p>
            <a:pPr marL="0" indent="0" algn="l">
              <a:buNone/>
            </a:pPr>
            <a:endParaRPr lang="en-US" sz="2000" dirty="0">
              <a:latin typeface="+mn-lt"/>
            </a:endParaRPr>
          </a:p>
          <a:p>
            <a:pPr algn="l"/>
            <a:endParaRPr lang="en-US" sz="2000" dirty="0">
              <a:solidFill>
                <a:srgbClr val="FF0000"/>
              </a:solidFill>
              <a:latin typeface="+mn-lt"/>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Fungsi console.log()</a:t>
            </a:r>
          </a:p>
        </p:txBody>
      </p:sp>
      <p:pic>
        <p:nvPicPr>
          <p:cNvPr id="7" name="Picture 6">
            <a:extLst>
              <a:ext uri="{FF2B5EF4-FFF2-40B4-BE49-F238E27FC236}">
                <a16:creationId xmlns:a16="http://schemas.microsoft.com/office/drawing/2014/main" id="{B0EA55AB-FDF0-5F4E-4B2F-3E2E56FDFAE4}"/>
              </a:ext>
            </a:extLst>
          </p:cNvPr>
          <p:cNvPicPr>
            <a:picLocks noChangeAspect="1"/>
          </p:cNvPicPr>
          <p:nvPr/>
        </p:nvPicPr>
        <p:blipFill>
          <a:blip r:embed="rId3"/>
          <a:stretch>
            <a:fillRect/>
          </a:stretch>
        </p:blipFill>
        <p:spPr>
          <a:xfrm>
            <a:off x="5488983" y="1801989"/>
            <a:ext cx="5616427" cy="3254022"/>
          </a:xfrm>
          <a:prstGeom prst="rect">
            <a:avLst/>
          </a:prstGeom>
          <a:ln>
            <a:solidFill>
              <a:schemeClr val="tx1"/>
            </a:solidFill>
          </a:ln>
        </p:spPr>
      </p:pic>
      <p:pic>
        <p:nvPicPr>
          <p:cNvPr id="9" name="Picture 8">
            <a:extLst>
              <a:ext uri="{FF2B5EF4-FFF2-40B4-BE49-F238E27FC236}">
                <a16:creationId xmlns:a16="http://schemas.microsoft.com/office/drawing/2014/main" id="{F43AFBD1-BD17-5592-C0F3-9432024DD906}"/>
              </a:ext>
            </a:extLst>
          </p:cNvPr>
          <p:cNvPicPr>
            <a:picLocks noChangeAspect="1"/>
          </p:cNvPicPr>
          <p:nvPr/>
        </p:nvPicPr>
        <p:blipFill>
          <a:blip r:embed="rId4"/>
          <a:stretch>
            <a:fillRect/>
          </a:stretch>
        </p:blipFill>
        <p:spPr>
          <a:xfrm>
            <a:off x="1086590" y="3585224"/>
            <a:ext cx="3802710" cy="1470787"/>
          </a:xfrm>
          <a:prstGeom prst="rect">
            <a:avLst/>
          </a:prstGeom>
          <a:ln>
            <a:solidFill>
              <a:schemeClr val="tx1"/>
            </a:solidFill>
          </a:ln>
        </p:spPr>
      </p:pic>
    </p:spTree>
    <p:extLst>
      <p:ext uri="{BB962C8B-B14F-4D97-AF65-F5344CB8AC3E}">
        <p14:creationId xmlns:p14="http://schemas.microsoft.com/office/powerpoint/2010/main" val="2618599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4461387" cy="4041245"/>
          </a:xfrm>
        </p:spPr>
        <p:txBody>
          <a:bodyPr>
            <a:noAutofit/>
          </a:bodyPr>
          <a:lstStyle/>
          <a:p>
            <a:pPr marL="0" indent="0" algn="just">
              <a:buNone/>
            </a:pPr>
            <a:r>
              <a:rPr lang="en-US" sz="2000" dirty="0">
                <a:latin typeface="+mn-lt"/>
              </a:rPr>
              <a:t>Fungsi alert() </a:t>
            </a:r>
            <a:r>
              <a:rPr lang="en-US" sz="2000" dirty="0" err="1">
                <a:latin typeface="+mn-lt"/>
              </a:rPr>
              <a:t>adalah</a:t>
            </a:r>
            <a:r>
              <a:rPr lang="en-US" sz="2000" dirty="0">
                <a:latin typeface="+mn-lt"/>
              </a:rPr>
              <a:t> fungsi untuk menampilkan </a:t>
            </a:r>
            <a:r>
              <a:rPr lang="en-US" sz="2000" dirty="0" err="1">
                <a:latin typeface="+mn-lt"/>
              </a:rPr>
              <a:t>jendela</a:t>
            </a:r>
            <a:r>
              <a:rPr lang="en-US" sz="2000" dirty="0">
                <a:latin typeface="+mn-lt"/>
              </a:rPr>
              <a:t> dialog. Fungsi </a:t>
            </a:r>
            <a:r>
              <a:rPr lang="en-US" sz="2000" dirty="0" err="1">
                <a:latin typeface="+mn-lt"/>
              </a:rPr>
              <a:t>sebenarnya</a:t>
            </a:r>
            <a:r>
              <a:rPr lang="en-US" sz="2000" dirty="0">
                <a:latin typeface="+mn-lt"/>
              </a:rPr>
              <a:t> berada pada objek window. </a:t>
            </a:r>
            <a:r>
              <a:rPr lang="en-US" sz="2000" dirty="0" err="1">
                <a:latin typeface="+mn-lt"/>
              </a:rPr>
              <a:t>Secara</a:t>
            </a:r>
            <a:r>
              <a:rPr lang="en-US" sz="2000" dirty="0">
                <a:latin typeface="+mn-lt"/>
              </a:rPr>
              <a:t> lengkap </a:t>
            </a:r>
            <a:r>
              <a:rPr lang="en-US" sz="2000" dirty="0" err="1">
                <a:latin typeface="+mn-lt"/>
              </a:rPr>
              <a:t>bisa</a:t>
            </a:r>
            <a:r>
              <a:rPr lang="en-US" sz="2000" dirty="0">
                <a:latin typeface="+mn-lt"/>
              </a:rPr>
              <a:t> ditulis seperti ini:</a:t>
            </a:r>
          </a:p>
          <a:p>
            <a:pPr marL="0" indent="0" algn="l">
              <a:buNone/>
            </a:pPr>
            <a:endParaRPr lang="en-US" sz="2000" dirty="0">
              <a:latin typeface="+mn-lt"/>
            </a:endParaRPr>
          </a:p>
          <a:p>
            <a:pPr marL="0" indent="0" algn="l">
              <a:buNone/>
            </a:pPr>
            <a:endParaRPr lang="en-US" sz="2000" dirty="0">
              <a:latin typeface="+mn-lt"/>
            </a:endParaRPr>
          </a:p>
          <a:p>
            <a:pPr marL="0" indent="0" algn="l">
              <a:buNone/>
            </a:pPr>
            <a:r>
              <a:rPr lang="en-US" sz="2000" dirty="0"/>
              <a:t>Dapat</a:t>
            </a:r>
            <a:r>
              <a:rPr lang="en-US" sz="2000" dirty="0">
                <a:latin typeface="+mn-lt"/>
              </a:rPr>
              <a:t> juga ditulis alert() saja seperti ini:</a:t>
            </a:r>
          </a:p>
          <a:p>
            <a:pPr marL="0" indent="0" algn="l">
              <a:buNone/>
            </a:pPr>
            <a:endParaRPr lang="en-US" sz="2000" dirty="0">
              <a:latin typeface="+mn-lt"/>
            </a:endParaRPr>
          </a:p>
          <a:p>
            <a:pPr algn="l"/>
            <a:endParaRPr lang="en-US" sz="2000" dirty="0">
              <a:latin typeface="+mn-lt"/>
            </a:endParaRPr>
          </a:p>
          <a:p>
            <a:pPr marL="0" indent="0" algn="l">
              <a:buNone/>
            </a:pPr>
            <a:r>
              <a:rPr lang="en-US" sz="2000" dirty="0"/>
              <a:t>F</a:t>
            </a:r>
            <a:r>
              <a:rPr lang="en-US" sz="2000" dirty="0">
                <a:latin typeface="+mn-lt"/>
              </a:rPr>
              <a:t>ungsi alert(), hanya </a:t>
            </a:r>
            <a:r>
              <a:rPr lang="en-US" sz="2000" dirty="0" err="1">
                <a:latin typeface="+mn-lt"/>
              </a:rPr>
              <a:t>bisa</a:t>
            </a:r>
            <a:r>
              <a:rPr lang="en-US" sz="2000" dirty="0">
                <a:latin typeface="+mn-lt"/>
              </a:rPr>
              <a:t> digunakan di dalam browser saja. </a:t>
            </a:r>
            <a:r>
              <a:rPr lang="en-US" sz="2000" dirty="0" err="1">
                <a:latin typeface="+mn-lt"/>
              </a:rPr>
              <a:t>Sedangkan</a:t>
            </a:r>
            <a:r>
              <a:rPr lang="en-US" sz="2000" dirty="0">
                <a:latin typeface="+mn-lt"/>
              </a:rPr>
              <a:t> pada Nodejs fungsi ini tidak </a:t>
            </a:r>
            <a:r>
              <a:rPr lang="en-US" sz="2000" dirty="0" err="1">
                <a:latin typeface="+mn-lt"/>
              </a:rPr>
              <a:t>ada</a:t>
            </a:r>
            <a:r>
              <a:rPr lang="en-US" sz="2000" dirty="0">
                <a:latin typeface="+mn-lt"/>
              </a:rPr>
              <a:t>.</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Menampilkan Output </a:t>
            </a:r>
            <a:r>
              <a:rPr lang="en-US" sz="4000" dirty="0" err="1">
                <a:latin typeface="Berlin Sans FB" panose="020E0602020502020306" pitchFamily="34" charset="0"/>
              </a:rPr>
              <a:t>Javascript</a:t>
            </a:r>
            <a:endParaRPr lang="en-US" sz="4000" dirty="0">
              <a:latin typeface="Berlin Sans FB" panose="020E0602020502020306" pitchFamily="34" charset="0"/>
            </a:endParaRPr>
          </a:p>
        </p:txBody>
      </p:sp>
      <p:pic>
        <p:nvPicPr>
          <p:cNvPr id="5" name="Picture 4">
            <a:extLst>
              <a:ext uri="{FF2B5EF4-FFF2-40B4-BE49-F238E27FC236}">
                <a16:creationId xmlns:a16="http://schemas.microsoft.com/office/drawing/2014/main" id="{3DC20DA2-DEC7-72C2-D8F7-302D94075FE4}"/>
              </a:ext>
            </a:extLst>
          </p:cNvPr>
          <p:cNvPicPr>
            <a:picLocks noChangeAspect="1"/>
          </p:cNvPicPr>
          <p:nvPr/>
        </p:nvPicPr>
        <p:blipFill>
          <a:blip r:embed="rId3"/>
          <a:stretch>
            <a:fillRect/>
          </a:stretch>
        </p:blipFill>
        <p:spPr>
          <a:xfrm>
            <a:off x="5494902" y="1714345"/>
            <a:ext cx="4935072" cy="2395539"/>
          </a:xfrm>
          <a:prstGeom prst="rect">
            <a:avLst/>
          </a:prstGeom>
          <a:ln>
            <a:solidFill>
              <a:schemeClr val="tx1"/>
            </a:solidFill>
          </a:ln>
        </p:spPr>
      </p:pic>
      <p:pic>
        <p:nvPicPr>
          <p:cNvPr id="10" name="Picture 9">
            <a:extLst>
              <a:ext uri="{FF2B5EF4-FFF2-40B4-BE49-F238E27FC236}">
                <a16:creationId xmlns:a16="http://schemas.microsoft.com/office/drawing/2014/main" id="{238B5F83-732C-BB94-E540-46F0473656D2}"/>
              </a:ext>
            </a:extLst>
          </p:cNvPr>
          <p:cNvPicPr>
            <a:picLocks noChangeAspect="1"/>
          </p:cNvPicPr>
          <p:nvPr/>
        </p:nvPicPr>
        <p:blipFill>
          <a:blip r:embed="rId4"/>
          <a:stretch>
            <a:fillRect/>
          </a:stretch>
        </p:blipFill>
        <p:spPr>
          <a:xfrm>
            <a:off x="5494902" y="4212954"/>
            <a:ext cx="4935072" cy="1588687"/>
          </a:xfrm>
          <a:prstGeom prst="rect">
            <a:avLst/>
          </a:prstGeom>
          <a:ln>
            <a:solidFill>
              <a:schemeClr val="tx1"/>
            </a:solidFill>
          </a:ln>
        </p:spPr>
      </p:pic>
      <p:pic>
        <p:nvPicPr>
          <p:cNvPr id="14" name="Picture 13">
            <a:extLst>
              <a:ext uri="{FF2B5EF4-FFF2-40B4-BE49-F238E27FC236}">
                <a16:creationId xmlns:a16="http://schemas.microsoft.com/office/drawing/2014/main" id="{4445283D-8C55-2880-CC0D-0E5E95659FC0}"/>
              </a:ext>
            </a:extLst>
          </p:cNvPr>
          <p:cNvPicPr>
            <a:picLocks noChangeAspect="1"/>
          </p:cNvPicPr>
          <p:nvPr/>
        </p:nvPicPr>
        <p:blipFill>
          <a:blip r:embed="rId5"/>
          <a:stretch>
            <a:fillRect/>
          </a:stretch>
        </p:blipFill>
        <p:spPr>
          <a:xfrm>
            <a:off x="904701" y="2959296"/>
            <a:ext cx="3040675" cy="581106"/>
          </a:xfrm>
          <a:prstGeom prst="rect">
            <a:avLst/>
          </a:prstGeom>
          <a:ln>
            <a:solidFill>
              <a:schemeClr val="tx1"/>
            </a:solidFill>
          </a:ln>
        </p:spPr>
      </p:pic>
      <p:pic>
        <p:nvPicPr>
          <p:cNvPr id="16" name="Picture 15">
            <a:extLst>
              <a:ext uri="{FF2B5EF4-FFF2-40B4-BE49-F238E27FC236}">
                <a16:creationId xmlns:a16="http://schemas.microsoft.com/office/drawing/2014/main" id="{6FB54D3C-FDE9-0250-4EFF-BF76B27A7FBC}"/>
              </a:ext>
            </a:extLst>
          </p:cNvPr>
          <p:cNvPicPr>
            <a:picLocks noChangeAspect="1"/>
          </p:cNvPicPr>
          <p:nvPr/>
        </p:nvPicPr>
        <p:blipFill>
          <a:blip r:embed="rId6"/>
          <a:stretch>
            <a:fillRect/>
          </a:stretch>
        </p:blipFill>
        <p:spPr>
          <a:xfrm>
            <a:off x="904701" y="4212954"/>
            <a:ext cx="2413823" cy="581106"/>
          </a:xfrm>
          <a:prstGeom prst="rect">
            <a:avLst/>
          </a:prstGeom>
          <a:ln>
            <a:solidFill>
              <a:schemeClr val="tx1"/>
            </a:solidFill>
          </a:ln>
        </p:spPr>
      </p:pic>
    </p:spTree>
    <p:extLst>
      <p:ext uri="{BB962C8B-B14F-4D97-AF65-F5344CB8AC3E}">
        <p14:creationId xmlns:p14="http://schemas.microsoft.com/office/powerpoint/2010/main" val="2110671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3350342" cy="4041245"/>
          </a:xfrm>
        </p:spPr>
        <p:txBody>
          <a:bodyPr>
            <a:noAutofit/>
          </a:bodyPr>
          <a:lstStyle/>
          <a:p>
            <a:pPr marL="0" indent="0" algn="just">
              <a:buNone/>
            </a:pPr>
            <a:r>
              <a:rPr lang="en-US" sz="2000" dirty="0">
                <a:latin typeface="+mn-lt"/>
              </a:rPr>
              <a:t>Objek document </a:t>
            </a:r>
            <a:r>
              <a:rPr lang="en-US" sz="2000" dirty="0" err="1">
                <a:latin typeface="+mn-lt"/>
              </a:rPr>
              <a:t>adalah</a:t>
            </a:r>
            <a:r>
              <a:rPr lang="en-US" sz="2000" dirty="0">
                <a:latin typeface="+mn-lt"/>
              </a:rPr>
              <a:t> objek yang mewakili dokumen HTML di dalam </a:t>
            </a:r>
            <a:r>
              <a:rPr lang="en-US" sz="2000" dirty="0" err="1">
                <a:latin typeface="+mn-lt"/>
              </a:rPr>
              <a:t>Javascript</a:t>
            </a:r>
            <a:r>
              <a:rPr lang="en-US" sz="2000" dirty="0">
                <a:latin typeface="+mn-lt"/>
              </a:rPr>
              <a:t>.</a:t>
            </a:r>
            <a:r>
              <a:rPr lang="en-US" sz="2000" dirty="0"/>
              <a:t> </a:t>
            </a:r>
            <a:r>
              <a:rPr lang="en-US" sz="2000" dirty="0">
                <a:latin typeface="+mn-lt"/>
              </a:rPr>
              <a:t>Dalam objek document, terdapat fungsi write() untuk </a:t>
            </a:r>
            <a:r>
              <a:rPr lang="en-US" sz="2000" dirty="0" err="1">
                <a:latin typeface="+mn-lt"/>
              </a:rPr>
              <a:t>menulis</a:t>
            </a:r>
            <a:r>
              <a:rPr lang="en-US" sz="2000" dirty="0">
                <a:latin typeface="+mn-lt"/>
              </a:rPr>
              <a:t> </a:t>
            </a:r>
            <a:r>
              <a:rPr lang="en-US" sz="2000" dirty="0" err="1">
                <a:latin typeface="+mn-lt"/>
              </a:rPr>
              <a:t>sesuatu</a:t>
            </a:r>
            <a:r>
              <a:rPr lang="en-US" sz="2000" dirty="0">
                <a:latin typeface="+mn-lt"/>
              </a:rPr>
              <a:t> ke dokumen HTML.</a:t>
            </a:r>
          </a:p>
          <a:p>
            <a:pPr marL="0" indent="0" algn="l">
              <a:buNone/>
            </a:pPr>
            <a:r>
              <a:rPr lang="en-US" sz="2000" dirty="0">
                <a:latin typeface="+mn-lt"/>
              </a:rPr>
              <a:t>Contoh:</a:t>
            </a:r>
          </a:p>
          <a:p>
            <a:pPr marL="0" indent="0" algn="l">
              <a:buNone/>
            </a:pPr>
            <a:endParaRPr lang="en-US" sz="2000" dirty="0">
              <a:latin typeface="+mn-lt"/>
            </a:endParaRPr>
          </a:p>
          <a:p>
            <a:pPr marL="0" indent="0" algn="l">
              <a:buNone/>
            </a:pPr>
            <a:endParaRPr lang="en-US" sz="2000" dirty="0">
              <a:latin typeface="+mn-lt"/>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Fungsi </a:t>
            </a:r>
            <a:r>
              <a:rPr lang="en-US" sz="4000" dirty="0" err="1">
                <a:latin typeface="Berlin Sans FB" panose="020E0602020502020306" pitchFamily="34" charset="0"/>
              </a:rPr>
              <a:t>document.write</a:t>
            </a:r>
            <a:r>
              <a:rPr lang="en-US" sz="4000" dirty="0">
                <a:latin typeface="Berlin Sans FB" panose="020E0602020502020306" pitchFamily="34" charset="0"/>
              </a:rPr>
              <a:t>()</a:t>
            </a:r>
          </a:p>
        </p:txBody>
      </p:sp>
      <p:pic>
        <p:nvPicPr>
          <p:cNvPr id="6" name="Picture 5">
            <a:extLst>
              <a:ext uri="{FF2B5EF4-FFF2-40B4-BE49-F238E27FC236}">
                <a16:creationId xmlns:a16="http://schemas.microsoft.com/office/drawing/2014/main" id="{9695D205-3015-AF1C-BFF9-1BEF1EE37F99}"/>
              </a:ext>
            </a:extLst>
          </p:cNvPr>
          <p:cNvPicPr>
            <a:picLocks noChangeAspect="1"/>
          </p:cNvPicPr>
          <p:nvPr/>
        </p:nvPicPr>
        <p:blipFill>
          <a:blip r:embed="rId3"/>
          <a:stretch>
            <a:fillRect/>
          </a:stretch>
        </p:blipFill>
        <p:spPr>
          <a:xfrm>
            <a:off x="4380896" y="1779179"/>
            <a:ext cx="6972904" cy="3093988"/>
          </a:xfrm>
          <a:prstGeom prst="rect">
            <a:avLst/>
          </a:prstGeom>
          <a:ln>
            <a:solidFill>
              <a:schemeClr val="tx1"/>
            </a:solidFill>
          </a:ln>
        </p:spPr>
      </p:pic>
      <p:pic>
        <p:nvPicPr>
          <p:cNvPr id="8" name="Picture 7">
            <a:extLst>
              <a:ext uri="{FF2B5EF4-FFF2-40B4-BE49-F238E27FC236}">
                <a16:creationId xmlns:a16="http://schemas.microsoft.com/office/drawing/2014/main" id="{9C94D4D4-7D4B-C0CB-6FCC-E41F8D02A904}"/>
              </a:ext>
            </a:extLst>
          </p:cNvPr>
          <p:cNvPicPr>
            <a:picLocks noChangeAspect="1"/>
          </p:cNvPicPr>
          <p:nvPr/>
        </p:nvPicPr>
        <p:blipFill>
          <a:blip r:embed="rId4"/>
          <a:stretch>
            <a:fillRect/>
          </a:stretch>
        </p:blipFill>
        <p:spPr>
          <a:xfrm>
            <a:off x="4380896" y="5132299"/>
            <a:ext cx="4397121" cy="388654"/>
          </a:xfrm>
          <a:prstGeom prst="rect">
            <a:avLst/>
          </a:prstGeom>
          <a:ln>
            <a:solidFill>
              <a:schemeClr val="tx1"/>
            </a:solidFill>
          </a:ln>
        </p:spPr>
      </p:pic>
    </p:spTree>
    <p:extLst>
      <p:ext uri="{BB962C8B-B14F-4D97-AF65-F5344CB8AC3E}">
        <p14:creationId xmlns:p14="http://schemas.microsoft.com/office/powerpoint/2010/main" val="2734376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3979606" cy="4041245"/>
          </a:xfrm>
        </p:spPr>
        <p:txBody>
          <a:bodyPr>
            <a:noAutofit/>
          </a:bodyPr>
          <a:lstStyle/>
          <a:p>
            <a:pPr marL="0" indent="0" algn="just">
              <a:buNone/>
            </a:pPr>
            <a:r>
              <a:rPr lang="en-US" sz="2000" dirty="0" err="1">
                <a:latin typeface="+mn-lt"/>
              </a:rPr>
              <a:t>innerHTML</a:t>
            </a:r>
            <a:r>
              <a:rPr lang="en-US" sz="2000" dirty="0">
                <a:latin typeface="+mn-lt"/>
              </a:rPr>
              <a:t> </a:t>
            </a:r>
            <a:r>
              <a:rPr lang="en-US" sz="2000" dirty="0" err="1">
                <a:latin typeface="+mn-lt"/>
              </a:rPr>
              <a:t>adalah</a:t>
            </a:r>
            <a:r>
              <a:rPr lang="en-US" sz="2000" dirty="0">
                <a:latin typeface="+mn-lt"/>
              </a:rPr>
              <a:t> sebuah </a:t>
            </a:r>
            <a:r>
              <a:rPr lang="en-US" sz="2000" dirty="0" err="1">
                <a:latin typeface="+mn-lt"/>
              </a:rPr>
              <a:t>atribut</a:t>
            </a:r>
            <a:r>
              <a:rPr lang="en-US" sz="2000" dirty="0">
                <a:latin typeface="+mn-lt"/>
              </a:rPr>
              <a:t> di dalam (objek) </a:t>
            </a:r>
            <a:r>
              <a:rPr lang="en-US" sz="2000" dirty="0" err="1">
                <a:latin typeface="+mn-lt"/>
              </a:rPr>
              <a:t>elemen</a:t>
            </a:r>
            <a:r>
              <a:rPr lang="en-US" sz="2000" dirty="0">
                <a:latin typeface="+mn-lt"/>
              </a:rPr>
              <a:t> HTML yang </a:t>
            </a:r>
            <a:r>
              <a:rPr lang="en-US" sz="2000" dirty="0" err="1">
                <a:latin typeface="+mn-lt"/>
              </a:rPr>
              <a:t>berisi</a:t>
            </a:r>
            <a:r>
              <a:rPr lang="en-US" sz="2000" dirty="0">
                <a:latin typeface="+mn-lt"/>
              </a:rPr>
              <a:t> string HTML. Dengan </a:t>
            </a:r>
            <a:r>
              <a:rPr lang="en-US" sz="2000" dirty="0" err="1">
                <a:latin typeface="+mn-lt"/>
              </a:rPr>
              <a:t>innerHTML</a:t>
            </a:r>
            <a:r>
              <a:rPr lang="en-US" sz="2000" dirty="0">
                <a:latin typeface="+mn-lt"/>
              </a:rPr>
              <a:t>, </a:t>
            </a:r>
            <a:r>
              <a:rPr lang="en-US" sz="2000" dirty="0" err="1">
                <a:latin typeface="+mn-lt"/>
              </a:rPr>
              <a:t>kita</a:t>
            </a:r>
            <a:r>
              <a:rPr lang="en-US" sz="2000" dirty="0">
                <a:latin typeface="+mn-lt"/>
              </a:rPr>
              <a:t> dapat menampilkan output ke </a:t>
            </a:r>
            <a:r>
              <a:rPr lang="en-US" sz="2000" dirty="0" err="1">
                <a:latin typeface="+mn-lt"/>
              </a:rPr>
              <a:t>elemen</a:t>
            </a:r>
            <a:r>
              <a:rPr lang="en-US" sz="2000" dirty="0">
                <a:latin typeface="+mn-lt"/>
              </a:rPr>
              <a:t> yang lebih </a:t>
            </a:r>
            <a:r>
              <a:rPr lang="en-US" sz="2000" dirty="0" err="1">
                <a:latin typeface="+mn-lt"/>
              </a:rPr>
              <a:t>spesifik</a:t>
            </a:r>
            <a:r>
              <a:rPr lang="en-US" sz="2000" dirty="0">
                <a:latin typeface="+mn-lt"/>
              </a:rPr>
              <a:t>.</a:t>
            </a:r>
          </a:p>
          <a:p>
            <a:pPr marL="0" indent="0" algn="l">
              <a:buNone/>
            </a:pPr>
            <a:r>
              <a:rPr lang="en-US" sz="2000" dirty="0">
                <a:latin typeface="+mn-lt"/>
              </a:rPr>
              <a:t>Contoh:</a:t>
            </a: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InnerHTML</a:t>
            </a:r>
            <a:endParaRPr lang="en-US" sz="4000" dirty="0">
              <a:latin typeface="Berlin Sans FB" panose="020E0602020502020306" pitchFamily="34" charset="0"/>
            </a:endParaRPr>
          </a:p>
        </p:txBody>
      </p:sp>
      <p:pic>
        <p:nvPicPr>
          <p:cNvPr id="6" name="Picture 5">
            <a:extLst>
              <a:ext uri="{FF2B5EF4-FFF2-40B4-BE49-F238E27FC236}">
                <a16:creationId xmlns:a16="http://schemas.microsoft.com/office/drawing/2014/main" id="{07AB3A95-CBDC-2DE6-678B-FC8CC44FBC49}"/>
              </a:ext>
            </a:extLst>
          </p:cNvPr>
          <p:cNvPicPr>
            <a:picLocks noChangeAspect="1"/>
          </p:cNvPicPr>
          <p:nvPr/>
        </p:nvPicPr>
        <p:blipFill>
          <a:blip r:embed="rId3"/>
          <a:stretch>
            <a:fillRect/>
          </a:stretch>
        </p:blipFill>
        <p:spPr>
          <a:xfrm>
            <a:off x="4976573" y="1690688"/>
            <a:ext cx="6218459" cy="3307367"/>
          </a:xfrm>
          <a:prstGeom prst="rect">
            <a:avLst/>
          </a:prstGeom>
          <a:ln>
            <a:solidFill>
              <a:schemeClr val="tx1"/>
            </a:solidFill>
          </a:ln>
        </p:spPr>
      </p:pic>
      <p:pic>
        <p:nvPicPr>
          <p:cNvPr id="8" name="Picture 7">
            <a:extLst>
              <a:ext uri="{FF2B5EF4-FFF2-40B4-BE49-F238E27FC236}">
                <a16:creationId xmlns:a16="http://schemas.microsoft.com/office/drawing/2014/main" id="{2C9EBED9-F203-B505-D094-704C553A8E5F}"/>
              </a:ext>
            </a:extLst>
          </p:cNvPr>
          <p:cNvPicPr>
            <a:picLocks noChangeAspect="1"/>
          </p:cNvPicPr>
          <p:nvPr/>
        </p:nvPicPr>
        <p:blipFill>
          <a:blip r:embed="rId4"/>
          <a:stretch>
            <a:fillRect/>
          </a:stretch>
        </p:blipFill>
        <p:spPr>
          <a:xfrm>
            <a:off x="958664" y="3970120"/>
            <a:ext cx="3839477" cy="1024664"/>
          </a:xfrm>
          <a:prstGeom prst="rect">
            <a:avLst/>
          </a:prstGeom>
          <a:ln>
            <a:solidFill>
              <a:schemeClr val="tx1"/>
            </a:solidFill>
          </a:ln>
        </p:spPr>
      </p:pic>
    </p:spTree>
    <p:extLst>
      <p:ext uri="{BB962C8B-B14F-4D97-AF65-F5344CB8AC3E}">
        <p14:creationId xmlns:p14="http://schemas.microsoft.com/office/powerpoint/2010/main" val="3469790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7" y="1690687"/>
            <a:ext cx="3733801" cy="4041245"/>
          </a:xfrm>
        </p:spPr>
        <p:txBody>
          <a:bodyPr>
            <a:noAutofit/>
          </a:bodyPr>
          <a:lstStyle/>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1. Primitive</a:t>
            </a: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2. Object</a:t>
            </a: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Tipe Data dalam </a:t>
            </a:r>
            <a:r>
              <a:rPr lang="en-US" sz="4000" dirty="0" err="1">
                <a:latin typeface="Berlin Sans FB" panose="020E0602020502020306" pitchFamily="34" charset="0"/>
              </a:rPr>
              <a:t>Javascript</a:t>
            </a:r>
            <a:endParaRPr lang="en-US" sz="4000" dirty="0">
              <a:latin typeface="Berlin Sans FB" panose="020E0602020502020306" pitchFamily="34" charset="0"/>
            </a:endParaRPr>
          </a:p>
        </p:txBody>
      </p:sp>
      <p:sp>
        <p:nvSpPr>
          <p:cNvPr id="6" name="Content Placeholder 2">
            <a:extLst>
              <a:ext uri="{FF2B5EF4-FFF2-40B4-BE49-F238E27FC236}">
                <a16:creationId xmlns:a16="http://schemas.microsoft.com/office/drawing/2014/main" id="{07FA7F76-A977-89B1-A55E-477F93258485}"/>
              </a:ext>
            </a:extLst>
          </p:cNvPr>
          <p:cNvSpPr txBox="1">
            <a:spLocks/>
          </p:cNvSpPr>
          <p:nvPr/>
        </p:nvSpPr>
        <p:spPr>
          <a:xfrm>
            <a:off x="5753101" y="1690688"/>
            <a:ext cx="3733801" cy="4041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1219170">
              <a:spcBef>
                <a:spcPts val="0"/>
              </a:spcBef>
              <a:buClr>
                <a:srgbClr val="000000"/>
              </a:buClr>
              <a:buFont typeface="Arial" panose="020B0604020202020204" pitchFamily="34" charset="0"/>
              <a:buNone/>
              <a:defRPr/>
            </a:pPr>
            <a:r>
              <a:rPr lang="en-US" sz="2000" kern="0" dirty="0">
                <a:solidFill>
                  <a:srgbClr val="000000"/>
                </a:solidFill>
                <a:latin typeface="Cambria" panose="02040503050406030204" pitchFamily="18" charset="0"/>
                <a:cs typeface="Arial"/>
                <a:sym typeface="Arial"/>
              </a:rPr>
              <a:t>3. Array</a:t>
            </a:r>
          </a:p>
        </p:txBody>
      </p:sp>
      <p:pic>
        <p:nvPicPr>
          <p:cNvPr id="10" name="Picture 9">
            <a:extLst>
              <a:ext uri="{FF2B5EF4-FFF2-40B4-BE49-F238E27FC236}">
                <a16:creationId xmlns:a16="http://schemas.microsoft.com/office/drawing/2014/main" id="{C739C87D-0431-C782-A589-4E8825040561}"/>
              </a:ext>
            </a:extLst>
          </p:cNvPr>
          <p:cNvPicPr>
            <a:picLocks noChangeAspect="1"/>
          </p:cNvPicPr>
          <p:nvPr/>
        </p:nvPicPr>
        <p:blipFill>
          <a:blip r:embed="rId3"/>
          <a:stretch>
            <a:fillRect/>
          </a:stretch>
        </p:blipFill>
        <p:spPr>
          <a:xfrm>
            <a:off x="1073634" y="2106414"/>
            <a:ext cx="4349434" cy="1098902"/>
          </a:xfrm>
          <a:prstGeom prst="rect">
            <a:avLst/>
          </a:prstGeom>
          <a:ln>
            <a:solidFill>
              <a:schemeClr val="tx1"/>
            </a:solidFill>
          </a:ln>
        </p:spPr>
      </p:pic>
      <p:pic>
        <p:nvPicPr>
          <p:cNvPr id="12" name="Picture 11">
            <a:extLst>
              <a:ext uri="{FF2B5EF4-FFF2-40B4-BE49-F238E27FC236}">
                <a16:creationId xmlns:a16="http://schemas.microsoft.com/office/drawing/2014/main" id="{23A8259B-1F94-8540-CEFE-72AC2923C969}"/>
              </a:ext>
            </a:extLst>
          </p:cNvPr>
          <p:cNvPicPr>
            <a:picLocks noChangeAspect="1"/>
          </p:cNvPicPr>
          <p:nvPr/>
        </p:nvPicPr>
        <p:blipFill>
          <a:blip r:embed="rId4"/>
          <a:stretch>
            <a:fillRect/>
          </a:stretch>
        </p:blipFill>
        <p:spPr>
          <a:xfrm>
            <a:off x="1073634" y="3711308"/>
            <a:ext cx="4349434" cy="1231347"/>
          </a:xfrm>
          <a:prstGeom prst="rect">
            <a:avLst/>
          </a:prstGeom>
          <a:ln>
            <a:solidFill>
              <a:schemeClr val="tx1"/>
            </a:solidFill>
          </a:ln>
        </p:spPr>
      </p:pic>
      <p:pic>
        <p:nvPicPr>
          <p:cNvPr id="14" name="Picture 13">
            <a:extLst>
              <a:ext uri="{FF2B5EF4-FFF2-40B4-BE49-F238E27FC236}">
                <a16:creationId xmlns:a16="http://schemas.microsoft.com/office/drawing/2014/main" id="{6E5ACDDE-AC0D-4C9D-C749-22C8A580EC76}"/>
              </a:ext>
            </a:extLst>
          </p:cNvPr>
          <p:cNvPicPr>
            <a:picLocks noChangeAspect="1"/>
          </p:cNvPicPr>
          <p:nvPr/>
        </p:nvPicPr>
        <p:blipFill>
          <a:blip r:embed="rId5"/>
          <a:stretch>
            <a:fillRect/>
          </a:stretch>
        </p:blipFill>
        <p:spPr>
          <a:xfrm>
            <a:off x="6095999" y="2171343"/>
            <a:ext cx="5211711" cy="1614075"/>
          </a:xfrm>
          <a:prstGeom prst="rect">
            <a:avLst/>
          </a:prstGeom>
          <a:ln>
            <a:solidFill>
              <a:schemeClr val="tx1"/>
            </a:solidFill>
          </a:ln>
        </p:spPr>
      </p:pic>
    </p:spTree>
    <p:extLst>
      <p:ext uri="{BB962C8B-B14F-4D97-AF65-F5344CB8AC3E}">
        <p14:creationId xmlns:p14="http://schemas.microsoft.com/office/powerpoint/2010/main" val="2818696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9"/>
            <a:ext cx="10515599" cy="4036344"/>
          </a:xfrm>
        </p:spPr>
        <p:txBody>
          <a:bodyPr>
            <a:noAutofit/>
          </a:bodyPr>
          <a:lstStyle/>
          <a:p>
            <a:pPr marL="0" indent="0" algn="l">
              <a:buNone/>
            </a:pPr>
            <a:r>
              <a:rPr lang="en-US" sz="2000" dirty="0">
                <a:latin typeface="+mn-lt"/>
              </a:rPr>
              <a:t>Number     : decimal dan integer</a:t>
            </a:r>
          </a:p>
          <a:p>
            <a:pPr marL="0" indent="0" algn="l">
              <a:buNone/>
            </a:pPr>
            <a:r>
              <a:rPr lang="en-US" sz="2000" dirty="0">
                <a:latin typeface="+mn-lt"/>
              </a:rPr>
              <a:t>String	   : </a:t>
            </a:r>
            <a:r>
              <a:rPr lang="en-US" sz="2000" dirty="0" err="1">
                <a:latin typeface="+mn-lt"/>
              </a:rPr>
              <a:t>karakter</a:t>
            </a:r>
            <a:endParaRPr lang="en-US" sz="2000" dirty="0">
              <a:latin typeface="+mn-lt"/>
            </a:endParaRPr>
          </a:p>
          <a:p>
            <a:pPr marL="0" indent="0" algn="l">
              <a:buNone/>
            </a:pPr>
            <a:r>
              <a:rPr lang="en-US" sz="2000" dirty="0">
                <a:latin typeface="+mn-lt"/>
              </a:rPr>
              <a:t>Boolean     : logical seperti true </a:t>
            </a:r>
            <a:r>
              <a:rPr lang="en-US" sz="2000" dirty="0" err="1">
                <a:latin typeface="+mn-lt"/>
              </a:rPr>
              <a:t>atau</a:t>
            </a:r>
            <a:r>
              <a:rPr lang="en-US" sz="2000" dirty="0">
                <a:latin typeface="+mn-lt"/>
              </a:rPr>
              <a:t> false</a:t>
            </a:r>
          </a:p>
          <a:p>
            <a:pPr marL="0" indent="0" algn="l">
              <a:buNone/>
            </a:pPr>
            <a:r>
              <a:rPr lang="en-US" sz="2000" dirty="0">
                <a:latin typeface="+mn-lt"/>
              </a:rPr>
              <a:t>Undefined: </a:t>
            </a:r>
            <a:r>
              <a:rPr lang="en-US" sz="2000" dirty="0" err="1">
                <a:latin typeface="+mn-lt"/>
              </a:rPr>
              <a:t>belum</a:t>
            </a:r>
            <a:r>
              <a:rPr lang="en-US" sz="2000" dirty="0">
                <a:latin typeface="+mn-lt"/>
              </a:rPr>
              <a:t> ditentukan</a:t>
            </a:r>
          </a:p>
          <a:p>
            <a:pPr marL="0" indent="0" algn="l">
              <a:buNone/>
            </a:pPr>
            <a:r>
              <a:rPr lang="en-US" sz="2000" dirty="0">
                <a:latin typeface="+mn-lt"/>
              </a:rPr>
              <a:t>Null	  : </a:t>
            </a:r>
            <a:r>
              <a:rPr lang="en-US" sz="2000" dirty="0" err="1">
                <a:latin typeface="+mn-lt"/>
              </a:rPr>
              <a:t>berarti</a:t>
            </a:r>
            <a:r>
              <a:rPr lang="en-US" sz="2000" dirty="0">
                <a:latin typeface="+mn-lt"/>
              </a:rPr>
              <a:t> kosong </a:t>
            </a:r>
            <a:r>
              <a:rPr lang="en-US" sz="2000" dirty="0" err="1">
                <a:latin typeface="+mn-lt"/>
              </a:rPr>
              <a:t>atau</a:t>
            </a:r>
            <a:r>
              <a:rPr lang="en-US" sz="2000" dirty="0">
                <a:latin typeface="+mn-lt"/>
              </a:rPr>
              <a:t> null</a:t>
            </a:r>
          </a:p>
          <a:p>
            <a:pPr marL="0" indent="0" algn="l">
              <a:buNone/>
            </a:pPr>
            <a:endParaRPr lang="en-US" sz="2000" dirty="0"/>
          </a:p>
          <a:p>
            <a:pPr marL="0" indent="0" algn="l">
              <a:buNone/>
            </a:pPr>
            <a:r>
              <a:rPr lang="en-US" sz="2000" dirty="0">
                <a:latin typeface="+mn-lt"/>
              </a:rPr>
              <a:t>JavaScript memiliki </a:t>
            </a:r>
            <a:r>
              <a:rPr lang="en-US" sz="2000" dirty="0" err="1">
                <a:latin typeface="+mn-lt"/>
              </a:rPr>
              <a:t>pengetikan</a:t>
            </a:r>
            <a:r>
              <a:rPr lang="en-US" sz="2000" dirty="0">
                <a:latin typeface="+mn-lt"/>
              </a:rPr>
              <a:t> </a:t>
            </a:r>
            <a:r>
              <a:rPr lang="en-US" sz="2000" dirty="0" err="1">
                <a:latin typeface="+mn-lt"/>
              </a:rPr>
              <a:t>dinamis</a:t>
            </a:r>
            <a:r>
              <a:rPr lang="en-US" sz="2000" dirty="0">
                <a:latin typeface="+mn-lt"/>
              </a:rPr>
              <a:t>: Kita tidak perlu menentukan </a:t>
            </a:r>
            <a:r>
              <a:rPr lang="en-US" sz="2000" dirty="0" err="1">
                <a:latin typeface="+mn-lt"/>
              </a:rPr>
              <a:t>secara</a:t>
            </a:r>
            <a:r>
              <a:rPr lang="en-US" sz="2000" dirty="0">
                <a:latin typeface="+mn-lt"/>
              </a:rPr>
              <a:t> manual tipe data </a:t>
            </a:r>
            <a:r>
              <a:rPr lang="en-US" sz="2000" dirty="0" err="1">
                <a:latin typeface="+mn-lt"/>
              </a:rPr>
              <a:t>dari</a:t>
            </a:r>
            <a:r>
              <a:rPr lang="en-US" sz="2000" dirty="0">
                <a:latin typeface="+mn-lt"/>
              </a:rPr>
              <a:t> </a:t>
            </a:r>
            <a:r>
              <a:rPr lang="en-US" sz="2000" dirty="0" err="1">
                <a:latin typeface="+mn-lt"/>
              </a:rPr>
              <a:t>nilai</a:t>
            </a:r>
            <a:r>
              <a:rPr lang="en-US" sz="2000" dirty="0">
                <a:latin typeface="+mn-lt"/>
              </a:rPr>
              <a:t> yang </a:t>
            </a:r>
            <a:r>
              <a:rPr lang="en-US" sz="2000" dirty="0" err="1">
                <a:latin typeface="+mn-lt"/>
              </a:rPr>
              <a:t>disimpan</a:t>
            </a:r>
            <a:r>
              <a:rPr lang="en-US" sz="2000" dirty="0">
                <a:latin typeface="+mn-lt"/>
              </a:rPr>
              <a:t> dalam </a:t>
            </a:r>
            <a:r>
              <a:rPr lang="en-US" sz="2000" dirty="0" err="1">
                <a:latin typeface="+mn-lt"/>
              </a:rPr>
              <a:t>variabel</a:t>
            </a:r>
            <a:r>
              <a:rPr lang="en-US" sz="2000" dirty="0">
                <a:latin typeface="+mn-lt"/>
              </a:rPr>
              <a:t>. </a:t>
            </a:r>
            <a:r>
              <a:rPr lang="en-US" sz="2000" dirty="0" err="1">
                <a:latin typeface="+mn-lt"/>
              </a:rPr>
              <a:t>Sebaliknya</a:t>
            </a:r>
            <a:r>
              <a:rPr lang="en-US" sz="2000" dirty="0">
                <a:latin typeface="+mn-lt"/>
              </a:rPr>
              <a:t>, tipe data ditentukan </a:t>
            </a:r>
            <a:r>
              <a:rPr lang="en-US" sz="2000" dirty="0" err="1">
                <a:latin typeface="+mn-lt"/>
              </a:rPr>
              <a:t>secara</a:t>
            </a:r>
            <a:r>
              <a:rPr lang="en-US" sz="2000" dirty="0">
                <a:latin typeface="+mn-lt"/>
              </a:rPr>
              <a:t> otomatis.</a:t>
            </a:r>
          </a:p>
          <a:p>
            <a:pPr marL="0" indent="0" algn="l">
              <a:buNone/>
            </a:pPr>
            <a:endParaRPr lang="en-US" sz="2000" dirty="0">
              <a:latin typeface="+mn-lt"/>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Tipe Data </a:t>
            </a:r>
            <a:r>
              <a:rPr lang="en-US" sz="4000" dirty="0" err="1">
                <a:latin typeface="Berlin Sans FB" panose="020E0602020502020306" pitchFamily="34" charset="0"/>
              </a:rPr>
              <a:t>Primitif</a:t>
            </a:r>
            <a:endParaRPr lang="en-US" sz="4000" dirty="0">
              <a:latin typeface="Berlin Sans FB" panose="020E0602020502020306" pitchFamily="34" charset="0"/>
            </a:endParaRPr>
          </a:p>
        </p:txBody>
      </p:sp>
      <p:pic>
        <p:nvPicPr>
          <p:cNvPr id="4" name="Picture 3">
            <a:extLst>
              <a:ext uri="{FF2B5EF4-FFF2-40B4-BE49-F238E27FC236}">
                <a16:creationId xmlns:a16="http://schemas.microsoft.com/office/drawing/2014/main" id="{CDCA0481-20CC-5FAB-C6AD-AA6C53C9CCA6}"/>
              </a:ext>
            </a:extLst>
          </p:cNvPr>
          <p:cNvPicPr>
            <a:picLocks noChangeAspect="1"/>
          </p:cNvPicPr>
          <p:nvPr/>
        </p:nvPicPr>
        <p:blipFill>
          <a:blip r:embed="rId3"/>
          <a:stretch>
            <a:fillRect/>
          </a:stretch>
        </p:blipFill>
        <p:spPr>
          <a:xfrm>
            <a:off x="7051396" y="1668995"/>
            <a:ext cx="1913842" cy="400106"/>
          </a:xfrm>
          <a:prstGeom prst="rect">
            <a:avLst/>
          </a:prstGeom>
        </p:spPr>
      </p:pic>
      <p:pic>
        <p:nvPicPr>
          <p:cNvPr id="6" name="Picture 5">
            <a:extLst>
              <a:ext uri="{FF2B5EF4-FFF2-40B4-BE49-F238E27FC236}">
                <a16:creationId xmlns:a16="http://schemas.microsoft.com/office/drawing/2014/main" id="{728011E6-0FE9-3763-4B3B-EA2A53187E7B}"/>
              </a:ext>
            </a:extLst>
          </p:cNvPr>
          <p:cNvPicPr>
            <a:picLocks noChangeAspect="1"/>
          </p:cNvPicPr>
          <p:nvPr/>
        </p:nvPicPr>
        <p:blipFill>
          <a:blip r:embed="rId4"/>
          <a:stretch>
            <a:fillRect/>
          </a:stretch>
        </p:blipFill>
        <p:spPr>
          <a:xfrm>
            <a:off x="7051396" y="2099439"/>
            <a:ext cx="2238561" cy="314025"/>
          </a:xfrm>
          <a:prstGeom prst="rect">
            <a:avLst/>
          </a:prstGeom>
        </p:spPr>
      </p:pic>
      <p:pic>
        <p:nvPicPr>
          <p:cNvPr id="7" name="Picture 6">
            <a:extLst>
              <a:ext uri="{FF2B5EF4-FFF2-40B4-BE49-F238E27FC236}">
                <a16:creationId xmlns:a16="http://schemas.microsoft.com/office/drawing/2014/main" id="{BB7FF529-7678-09A4-70A5-B3E72FE47E53}"/>
              </a:ext>
            </a:extLst>
          </p:cNvPr>
          <p:cNvPicPr>
            <a:picLocks noChangeAspect="1"/>
          </p:cNvPicPr>
          <p:nvPr/>
        </p:nvPicPr>
        <p:blipFill>
          <a:blip r:embed="rId5"/>
          <a:stretch>
            <a:fillRect/>
          </a:stretch>
        </p:blipFill>
        <p:spPr>
          <a:xfrm>
            <a:off x="7051396" y="2494519"/>
            <a:ext cx="2238561" cy="370405"/>
          </a:xfrm>
          <a:prstGeom prst="rect">
            <a:avLst/>
          </a:prstGeom>
        </p:spPr>
      </p:pic>
      <p:pic>
        <p:nvPicPr>
          <p:cNvPr id="8" name="Picture 7">
            <a:extLst>
              <a:ext uri="{FF2B5EF4-FFF2-40B4-BE49-F238E27FC236}">
                <a16:creationId xmlns:a16="http://schemas.microsoft.com/office/drawing/2014/main" id="{091E351F-C6B0-1307-D992-C8941555098A}"/>
              </a:ext>
            </a:extLst>
          </p:cNvPr>
          <p:cNvPicPr>
            <a:picLocks noChangeAspect="1"/>
          </p:cNvPicPr>
          <p:nvPr/>
        </p:nvPicPr>
        <p:blipFill>
          <a:blip r:embed="rId6"/>
          <a:stretch>
            <a:fillRect/>
          </a:stretch>
        </p:blipFill>
        <p:spPr>
          <a:xfrm>
            <a:off x="7051396" y="2945979"/>
            <a:ext cx="1742406" cy="336509"/>
          </a:xfrm>
          <a:prstGeom prst="rect">
            <a:avLst/>
          </a:prstGeom>
        </p:spPr>
      </p:pic>
    </p:spTree>
    <p:extLst>
      <p:ext uri="{BB962C8B-B14F-4D97-AF65-F5344CB8AC3E}">
        <p14:creationId xmlns:p14="http://schemas.microsoft.com/office/powerpoint/2010/main" val="346833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9"/>
            <a:ext cx="4845425" cy="4036344"/>
          </a:xfrm>
        </p:spPr>
        <p:txBody>
          <a:bodyPr>
            <a:noAutofit/>
          </a:bodyPr>
          <a:lstStyle/>
          <a:p>
            <a:pPr marL="0" indent="0" algn="l">
              <a:buNone/>
            </a:pPr>
            <a:r>
              <a:rPr lang="en-US" sz="2000" dirty="0">
                <a:latin typeface="+mn-lt"/>
              </a:rPr>
              <a:t>Dalam JavaScript, tipe data "Object" </a:t>
            </a:r>
            <a:r>
              <a:rPr lang="en-US" sz="2000" dirty="0" err="1">
                <a:latin typeface="+mn-lt"/>
              </a:rPr>
              <a:t>adalah</a:t>
            </a:r>
            <a:r>
              <a:rPr lang="en-US" sz="2000" dirty="0">
                <a:latin typeface="+mn-lt"/>
              </a:rPr>
              <a:t> salah </a:t>
            </a:r>
            <a:r>
              <a:rPr lang="en-US" sz="2000" dirty="0" err="1">
                <a:latin typeface="+mn-lt"/>
              </a:rPr>
              <a:t>satu</a:t>
            </a:r>
            <a:r>
              <a:rPr lang="en-US" sz="2000" dirty="0">
                <a:latin typeface="+mn-lt"/>
              </a:rPr>
              <a:t> tipe data </a:t>
            </a:r>
            <a:r>
              <a:rPr lang="en-US" sz="2000" dirty="0" err="1">
                <a:latin typeface="+mn-lt"/>
              </a:rPr>
              <a:t>dasar</a:t>
            </a:r>
            <a:r>
              <a:rPr lang="en-US" sz="2000" dirty="0">
                <a:latin typeface="+mn-lt"/>
              </a:rPr>
              <a:t> yang sangat penting. Objek digunakan untuk </a:t>
            </a:r>
            <a:r>
              <a:rPr lang="en-US" sz="2000" dirty="0" err="1">
                <a:latin typeface="+mn-lt"/>
              </a:rPr>
              <a:t>merepresentasikan</a:t>
            </a:r>
            <a:r>
              <a:rPr lang="en-US" sz="2000" dirty="0">
                <a:latin typeface="+mn-lt"/>
              </a:rPr>
              <a:t> struktur data yang lebih kompleks, dan ini dapat </a:t>
            </a:r>
            <a:r>
              <a:rPr lang="en-US" sz="2000" dirty="0" err="1">
                <a:latin typeface="+mn-lt"/>
              </a:rPr>
              <a:t>mencakup</a:t>
            </a:r>
            <a:r>
              <a:rPr lang="en-US" sz="2000" dirty="0">
                <a:latin typeface="+mn-lt"/>
              </a:rPr>
              <a:t> berbagai jenis </a:t>
            </a:r>
            <a:r>
              <a:rPr lang="en-US" sz="2000" dirty="0" err="1">
                <a:latin typeface="+mn-lt"/>
              </a:rPr>
              <a:t>nilai</a:t>
            </a:r>
            <a:r>
              <a:rPr lang="en-US" sz="2000" dirty="0">
                <a:latin typeface="+mn-lt"/>
              </a:rPr>
              <a:t> dan </a:t>
            </a:r>
            <a:r>
              <a:rPr lang="en-US" sz="2000" dirty="0" err="1">
                <a:latin typeface="+mn-lt"/>
              </a:rPr>
              <a:t>properti</a:t>
            </a:r>
            <a:r>
              <a:rPr lang="en-US" sz="2000" dirty="0">
                <a:latin typeface="+mn-lt"/>
              </a:rPr>
              <a:t>. Berikut </a:t>
            </a:r>
            <a:r>
              <a:rPr lang="en-US" sz="2000" dirty="0" err="1">
                <a:latin typeface="+mn-lt"/>
              </a:rPr>
              <a:t>adalah</a:t>
            </a:r>
            <a:r>
              <a:rPr lang="en-US" sz="2000" dirty="0">
                <a:latin typeface="+mn-lt"/>
              </a:rPr>
              <a:t> contoh tipe data objek dalam JavaScript:</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Object</a:t>
            </a:r>
          </a:p>
        </p:txBody>
      </p:sp>
      <p:pic>
        <p:nvPicPr>
          <p:cNvPr id="6" name="Picture 5">
            <a:extLst>
              <a:ext uri="{FF2B5EF4-FFF2-40B4-BE49-F238E27FC236}">
                <a16:creationId xmlns:a16="http://schemas.microsoft.com/office/drawing/2014/main" id="{45C1D0A6-5308-F095-F16E-FDA40DDF3909}"/>
              </a:ext>
            </a:extLst>
          </p:cNvPr>
          <p:cNvPicPr>
            <a:picLocks noChangeAspect="1"/>
          </p:cNvPicPr>
          <p:nvPr/>
        </p:nvPicPr>
        <p:blipFill>
          <a:blip r:embed="rId3"/>
          <a:stretch>
            <a:fillRect/>
          </a:stretch>
        </p:blipFill>
        <p:spPr>
          <a:xfrm>
            <a:off x="6096000" y="1690688"/>
            <a:ext cx="4535073" cy="2612371"/>
          </a:xfrm>
          <a:prstGeom prst="rect">
            <a:avLst/>
          </a:prstGeom>
        </p:spPr>
      </p:pic>
    </p:spTree>
    <p:extLst>
      <p:ext uri="{BB962C8B-B14F-4D97-AF65-F5344CB8AC3E}">
        <p14:creationId xmlns:p14="http://schemas.microsoft.com/office/powerpoint/2010/main" val="2273142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9"/>
            <a:ext cx="10515599" cy="4036344"/>
          </a:xfrm>
        </p:spPr>
        <p:txBody>
          <a:bodyPr>
            <a:noAutofit/>
          </a:bodyPr>
          <a:lstStyle/>
          <a:p>
            <a:pPr marL="0" indent="0" algn="l">
              <a:buNone/>
            </a:pPr>
            <a:r>
              <a:rPr lang="en-US" sz="2000" dirty="0">
                <a:latin typeface="+mn-lt"/>
              </a:rPr>
              <a:t>Pada </a:t>
            </a:r>
            <a:r>
              <a:rPr lang="en-US" sz="2000" dirty="0" err="1">
                <a:latin typeface="+mn-lt"/>
              </a:rPr>
              <a:t>javascript</a:t>
            </a:r>
            <a:r>
              <a:rPr lang="en-US" sz="2000" dirty="0">
                <a:latin typeface="+mn-lt"/>
              </a:rPr>
              <a:t>, array dapat </a:t>
            </a:r>
            <a:r>
              <a:rPr lang="en-US" sz="2000" dirty="0" err="1">
                <a:latin typeface="+mn-lt"/>
              </a:rPr>
              <a:t>kita</a:t>
            </a:r>
            <a:r>
              <a:rPr lang="en-US" sz="2000" dirty="0">
                <a:latin typeface="+mn-lt"/>
              </a:rPr>
              <a:t> buat dengan </a:t>
            </a:r>
            <a:r>
              <a:rPr lang="en-US" sz="2000" dirty="0" err="1">
                <a:latin typeface="+mn-lt"/>
              </a:rPr>
              <a:t>tanda</a:t>
            </a:r>
            <a:r>
              <a:rPr lang="en-US" sz="2000" dirty="0">
                <a:latin typeface="+mn-lt"/>
              </a:rPr>
              <a:t> </a:t>
            </a:r>
            <a:r>
              <a:rPr lang="en-US" sz="2000" dirty="0" err="1">
                <a:latin typeface="+mn-lt"/>
              </a:rPr>
              <a:t>kurung</a:t>
            </a:r>
            <a:r>
              <a:rPr lang="en-US" sz="2000" dirty="0">
                <a:latin typeface="+mn-lt"/>
              </a:rPr>
              <a:t> siku ([...]).</a:t>
            </a:r>
          </a:p>
          <a:p>
            <a:pPr marL="0" indent="0" algn="l">
              <a:buNone/>
            </a:pPr>
            <a:endParaRPr lang="en-US" sz="2000" dirty="0"/>
          </a:p>
          <a:p>
            <a:pPr marL="0" indent="0" algn="l">
              <a:buNone/>
            </a:pPr>
            <a:endParaRPr lang="en-US" sz="2000" dirty="0"/>
          </a:p>
          <a:p>
            <a:pPr marL="0" indent="0" algn="l">
              <a:buNone/>
            </a:pPr>
            <a:r>
              <a:rPr lang="en-US" sz="2000" dirty="0">
                <a:latin typeface="+mn-lt"/>
              </a:rPr>
              <a:t>Maka </a:t>
            </a:r>
            <a:r>
              <a:rPr lang="en-US" sz="2000" dirty="0" err="1">
                <a:latin typeface="+mn-lt"/>
              </a:rPr>
              <a:t>variabel</a:t>
            </a:r>
            <a:r>
              <a:rPr lang="en-US" sz="2000" dirty="0">
                <a:latin typeface="+mn-lt"/>
              </a:rPr>
              <a:t> products </a:t>
            </a:r>
            <a:r>
              <a:rPr lang="en-US" sz="2000" dirty="0" err="1">
                <a:latin typeface="+mn-lt"/>
              </a:rPr>
              <a:t>akan</a:t>
            </a:r>
            <a:r>
              <a:rPr lang="en-US" sz="2000" dirty="0">
                <a:latin typeface="+mn-lt"/>
              </a:rPr>
              <a:t> </a:t>
            </a:r>
            <a:r>
              <a:rPr lang="en-US" sz="2000" dirty="0" err="1">
                <a:latin typeface="+mn-lt"/>
              </a:rPr>
              <a:t>berisi</a:t>
            </a:r>
            <a:r>
              <a:rPr lang="en-US" sz="2000" dirty="0">
                <a:latin typeface="+mn-lt"/>
              </a:rPr>
              <a:t> sebuah array kosong. Kita </a:t>
            </a:r>
            <a:r>
              <a:rPr lang="en-US" sz="2000" dirty="0" err="1">
                <a:latin typeface="+mn-lt"/>
              </a:rPr>
              <a:t>bisa</a:t>
            </a:r>
            <a:r>
              <a:rPr lang="en-US" sz="2000" dirty="0">
                <a:latin typeface="+mn-lt"/>
              </a:rPr>
              <a:t> mengisi data ke dalam array, </a:t>
            </a:r>
            <a:r>
              <a:rPr lang="en-US" sz="2000" dirty="0" err="1">
                <a:latin typeface="+mn-lt"/>
              </a:rPr>
              <a:t>lalu</a:t>
            </a:r>
            <a:r>
              <a:rPr lang="en-US" sz="2000" dirty="0">
                <a:latin typeface="+mn-lt"/>
              </a:rPr>
              <a:t> setiap data dipisah dengan </a:t>
            </a:r>
            <a:r>
              <a:rPr lang="en-US" sz="2000" dirty="0" err="1">
                <a:latin typeface="+mn-lt"/>
              </a:rPr>
              <a:t>tanda</a:t>
            </a:r>
            <a:r>
              <a:rPr lang="en-US" sz="2000" dirty="0">
                <a:latin typeface="+mn-lt"/>
              </a:rPr>
              <a:t> </a:t>
            </a:r>
            <a:r>
              <a:rPr lang="en-US" sz="2000" dirty="0" err="1">
                <a:latin typeface="+mn-lt"/>
              </a:rPr>
              <a:t>koma</a:t>
            </a:r>
            <a:r>
              <a:rPr lang="en-US" sz="2000" dirty="0">
                <a:latin typeface="+mn-lt"/>
              </a:rPr>
              <a:t> (,).</a:t>
            </a:r>
          </a:p>
          <a:p>
            <a:pPr marL="0" indent="0" algn="l">
              <a:buNone/>
            </a:pPr>
            <a:endParaRPr lang="en-US" sz="2000" dirty="0">
              <a:latin typeface="+mn-lt"/>
            </a:endParaRPr>
          </a:p>
          <a:p>
            <a:pPr marL="0" indent="0" algn="l">
              <a:buNone/>
            </a:pPr>
            <a:endParaRPr lang="en-US" sz="2000" dirty="0">
              <a:latin typeface="+mn-lt"/>
            </a:endParaRPr>
          </a:p>
          <a:p>
            <a:pPr marL="0" indent="0" algn="l">
              <a:buNone/>
            </a:pPr>
            <a:r>
              <a:rPr lang="en-US" sz="2000" dirty="0">
                <a:latin typeface="+mn-lt"/>
              </a:rPr>
              <a:t>Dan </a:t>
            </a:r>
            <a:r>
              <a:rPr lang="en-US" sz="2000" dirty="0" err="1">
                <a:latin typeface="+mn-lt"/>
              </a:rPr>
              <a:t>karena</a:t>
            </a:r>
            <a:r>
              <a:rPr lang="en-US" sz="2000" dirty="0">
                <a:latin typeface="+mn-lt"/>
              </a:rPr>
              <a:t> JavaScript </a:t>
            </a:r>
            <a:r>
              <a:rPr lang="en-US" sz="2000" dirty="0" err="1">
                <a:latin typeface="+mn-lt"/>
              </a:rPr>
              <a:t>merupakan</a:t>
            </a:r>
            <a:r>
              <a:rPr lang="en-US" sz="2000" dirty="0">
                <a:latin typeface="+mn-lt"/>
              </a:rPr>
              <a:t> Bahasa pemrograman yang memiliki </a:t>
            </a:r>
            <a:r>
              <a:rPr lang="en-US" sz="2000" dirty="0" err="1">
                <a:latin typeface="+mn-lt"/>
              </a:rPr>
              <a:t>pengetikan</a:t>
            </a:r>
            <a:r>
              <a:rPr lang="en-US" sz="2000" dirty="0">
                <a:latin typeface="+mn-lt"/>
              </a:rPr>
              <a:t> </a:t>
            </a:r>
            <a:r>
              <a:rPr lang="en-US" sz="2000" dirty="0" err="1">
                <a:latin typeface="+mn-lt"/>
              </a:rPr>
              <a:t>dinamis</a:t>
            </a:r>
            <a:r>
              <a:rPr lang="en-US" sz="2000" dirty="0">
                <a:latin typeface="+mn-lt"/>
              </a:rPr>
              <a:t>, data yang </a:t>
            </a:r>
            <a:r>
              <a:rPr lang="en-US" sz="2000" dirty="0" err="1">
                <a:latin typeface="+mn-lt"/>
              </a:rPr>
              <a:t>disimpan</a:t>
            </a:r>
            <a:r>
              <a:rPr lang="en-US" sz="2000" dirty="0">
                <a:latin typeface="+mn-lt"/>
              </a:rPr>
              <a:t> dapat </a:t>
            </a:r>
            <a:r>
              <a:rPr lang="en-US" sz="2000" dirty="0" err="1">
                <a:latin typeface="+mn-lt"/>
              </a:rPr>
              <a:t>dicampur</a:t>
            </a:r>
            <a:r>
              <a:rPr lang="en-US" sz="2000" dirty="0">
                <a:latin typeface="+mn-lt"/>
              </a:rPr>
              <a:t> dengan tipe data lain yang </a:t>
            </a:r>
            <a:r>
              <a:rPr lang="en-US" sz="2000" dirty="0" err="1">
                <a:latin typeface="+mn-lt"/>
              </a:rPr>
              <a:t>berbeda</a:t>
            </a:r>
            <a:r>
              <a:rPr lang="en-US" sz="2000" dirty="0">
                <a:latin typeface="+mn-lt"/>
              </a:rPr>
              <a:t> di dalam array .</a:t>
            </a:r>
          </a:p>
          <a:p>
            <a:pPr marL="0" indent="0" algn="l">
              <a:buNone/>
            </a:pPr>
            <a:endParaRPr lang="en-US" sz="2000" dirty="0">
              <a:latin typeface="+mn-lt"/>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Array</a:t>
            </a:r>
          </a:p>
        </p:txBody>
      </p:sp>
      <p:pic>
        <p:nvPicPr>
          <p:cNvPr id="5" name="Picture 4">
            <a:extLst>
              <a:ext uri="{FF2B5EF4-FFF2-40B4-BE49-F238E27FC236}">
                <a16:creationId xmlns:a16="http://schemas.microsoft.com/office/drawing/2014/main" id="{6B6FE624-1577-3404-83A4-4F299DE89387}"/>
              </a:ext>
            </a:extLst>
          </p:cNvPr>
          <p:cNvPicPr>
            <a:picLocks noChangeAspect="1"/>
          </p:cNvPicPr>
          <p:nvPr/>
        </p:nvPicPr>
        <p:blipFill>
          <a:blip r:embed="rId3"/>
          <a:stretch>
            <a:fillRect/>
          </a:stretch>
        </p:blipFill>
        <p:spPr>
          <a:xfrm>
            <a:off x="946375" y="5116448"/>
            <a:ext cx="3430307" cy="370443"/>
          </a:xfrm>
          <a:prstGeom prst="rect">
            <a:avLst/>
          </a:prstGeom>
        </p:spPr>
      </p:pic>
      <p:pic>
        <p:nvPicPr>
          <p:cNvPr id="9" name="Picture 8">
            <a:extLst>
              <a:ext uri="{FF2B5EF4-FFF2-40B4-BE49-F238E27FC236}">
                <a16:creationId xmlns:a16="http://schemas.microsoft.com/office/drawing/2014/main" id="{F77B295E-2E21-25C7-19C8-1F9D447B0973}"/>
              </a:ext>
            </a:extLst>
          </p:cNvPr>
          <p:cNvPicPr>
            <a:picLocks noChangeAspect="1"/>
          </p:cNvPicPr>
          <p:nvPr/>
        </p:nvPicPr>
        <p:blipFill>
          <a:blip r:embed="rId4"/>
          <a:stretch>
            <a:fillRect/>
          </a:stretch>
        </p:blipFill>
        <p:spPr>
          <a:xfrm>
            <a:off x="946375" y="3708861"/>
            <a:ext cx="5579007" cy="398501"/>
          </a:xfrm>
          <a:prstGeom prst="rect">
            <a:avLst/>
          </a:prstGeom>
        </p:spPr>
      </p:pic>
      <p:pic>
        <p:nvPicPr>
          <p:cNvPr id="10" name="Picture 9">
            <a:extLst>
              <a:ext uri="{FF2B5EF4-FFF2-40B4-BE49-F238E27FC236}">
                <a16:creationId xmlns:a16="http://schemas.microsoft.com/office/drawing/2014/main" id="{47D1C2D8-7458-B20E-2894-F5FB85B85364}"/>
              </a:ext>
            </a:extLst>
          </p:cNvPr>
          <p:cNvPicPr>
            <a:picLocks noChangeAspect="1"/>
          </p:cNvPicPr>
          <p:nvPr/>
        </p:nvPicPr>
        <p:blipFill>
          <a:blip r:embed="rId5"/>
          <a:stretch>
            <a:fillRect/>
          </a:stretch>
        </p:blipFill>
        <p:spPr>
          <a:xfrm>
            <a:off x="963000" y="2217851"/>
            <a:ext cx="3180699" cy="481924"/>
          </a:xfrm>
          <a:prstGeom prst="rect">
            <a:avLst/>
          </a:prstGeom>
        </p:spPr>
      </p:pic>
    </p:spTree>
    <p:extLst>
      <p:ext uri="{BB962C8B-B14F-4D97-AF65-F5344CB8AC3E}">
        <p14:creationId xmlns:p14="http://schemas.microsoft.com/office/powerpoint/2010/main" val="396904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5461"/>
            <a:ext cx="10515600" cy="1325563"/>
          </a:xfrm>
        </p:spPr>
        <p:txBody>
          <a:bodyPr/>
          <a:lstStyle/>
          <a:p>
            <a:pPr algn="ctr"/>
            <a:r>
              <a:rPr lang="en-US">
                <a:latin typeface="Berlin Sans FB" panose="020E0602020502020306" pitchFamily="34" charset="0"/>
              </a:rPr>
              <a:t>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ptos Display"/>
                <a:cs typeface="Calibri Light"/>
              </a:rPr>
              <a:t>JavaScript</a:t>
            </a:r>
          </a:p>
          <a:p>
            <a:r>
              <a:rPr lang="en-US" dirty="0" err="1">
                <a:latin typeface="Aptos Display"/>
                <a:cs typeface="Calibri Light"/>
              </a:rPr>
              <a:t>JQuery</a:t>
            </a:r>
            <a:endParaRPr lang="en-US" dirty="0">
              <a:latin typeface="Aptos Display"/>
              <a:cs typeface="Calibri Light"/>
            </a:endParaRPr>
          </a:p>
        </p:txBody>
      </p:sp>
    </p:spTree>
    <p:extLst>
      <p:ext uri="{BB962C8B-B14F-4D97-AF65-F5344CB8AC3E}">
        <p14:creationId xmlns:p14="http://schemas.microsoft.com/office/powerpoint/2010/main" val="3298288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9"/>
            <a:ext cx="10515599" cy="4036344"/>
          </a:xfrm>
        </p:spPr>
        <p:txBody>
          <a:bodyPr>
            <a:noAutofit/>
          </a:bodyPr>
          <a:lstStyle/>
          <a:p>
            <a:pPr marL="0" indent="0" algn="l">
              <a:buNone/>
            </a:pPr>
            <a:r>
              <a:rPr lang="en-US" sz="2000" dirty="0">
                <a:latin typeface="+mn-lt"/>
              </a:rPr>
              <a:t>1. Mengisi menggunakan </a:t>
            </a:r>
            <a:r>
              <a:rPr lang="en-US" sz="2000" dirty="0" err="1">
                <a:latin typeface="+mn-lt"/>
              </a:rPr>
              <a:t>indeks</a:t>
            </a:r>
            <a:endParaRPr lang="en-US" sz="2000" dirty="0">
              <a:latin typeface="+mn-lt"/>
            </a:endParaRPr>
          </a:p>
          <a:p>
            <a:pPr marL="457200" indent="-457200" algn="l">
              <a:buAutoNum type="alphaUcPeriod"/>
            </a:pPr>
            <a:endParaRPr lang="en-US" sz="2000" dirty="0"/>
          </a:p>
          <a:p>
            <a:pPr marL="457200" indent="-457200" algn="l">
              <a:buAutoNum type="alphaUcPeriod"/>
            </a:pPr>
            <a:endParaRPr lang="en-US" sz="2000" dirty="0">
              <a:latin typeface="+mn-lt"/>
            </a:endParaRPr>
          </a:p>
          <a:p>
            <a:pPr marL="457200" indent="-457200" algn="l">
              <a:buAutoNum type="alphaUcPeriod"/>
            </a:pPr>
            <a:endParaRPr lang="en-US" sz="2000" dirty="0"/>
          </a:p>
          <a:p>
            <a:pPr marL="457200" indent="-457200" algn="l">
              <a:buAutoNum type="alphaUcPeriod"/>
            </a:pPr>
            <a:endParaRPr lang="en-US" sz="2000" dirty="0">
              <a:latin typeface="+mn-lt"/>
            </a:endParaRPr>
          </a:p>
          <a:p>
            <a:pPr marL="0" indent="0" algn="l">
              <a:buNone/>
            </a:pPr>
            <a:r>
              <a:rPr lang="fi-FI" sz="2000" dirty="0"/>
              <a:t>2. </a:t>
            </a:r>
            <a:r>
              <a:rPr lang="fi-FI" sz="2000" dirty="0">
                <a:latin typeface="+mn-lt"/>
              </a:rPr>
              <a:t>Mengisi menggunakan method push()</a:t>
            </a:r>
          </a:p>
          <a:p>
            <a:pPr marL="0" indent="0" algn="l">
              <a:buNone/>
            </a:pPr>
            <a:endParaRPr lang="en-US" sz="2000" dirty="0">
              <a:latin typeface="+mn-lt"/>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Penambahan Data Array</a:t>
            </a:r>
          </a:p>
        </p:txBody>
      </p:sp>
      <p:pic>
        <p:nvPicPr>
          <p:cNvPr id="4" name="Picture 3">
            <a:extLst>
              <a:ext uri="{FF2B5EF4-FFF2-40B4-BE49-F238E27FC236}">
                <a16:creationId xmlns:a16="http://schemas.microsoft.com/office/drawing/2014/main" id="{C29C38C7-0FD7-4A5C-E2A6-609E41964644}"/>
              </a:ext>
            </a:extLst>
          </p:cNvPr>
          <p:cNvPicPr>
            <a:picLocks noChangeAspect="1"/>
          </p:cNvPicPr>
          <p:nvPr/>
        </p:nvPicPr>
        <p:blipFill>
          <a:blip r:embed="rId3"/>
          <a:stretch>
            <a:fillRect/>
          </a:stretch>
        </p:blipFill>
        <p:spPr>
          <a:xfrm>
            <a:off x="1200400" y="2229350"/>
            <a:ext cx="4554941" cy="877971"/>
          </a:xfrm>
          <a:prstGeom prst="rect">
            <a:avLst/>
          </a:prstGeom>
        </p:spPr>
      </p:pic>
      <p:pic>
        <p:nvPicPr>
          <p:cNvPr id="6" name="Picture 5">
            <a:extLst>
              <a:ext uri="{FF2B5EF4-FFF2-40B4-BE49-F238E27FC236}">
                <a16:creationId xmlns:a16="http://schemas.microsoft.com/office/drawing/2014/main" id="{81A6CFFB-919C-047F-0533-371A351B556C}"/>
              </a:ext>
            </a:extLst>
          </p:cNvPr>
          <p:cNvPicPr>
            <a:picLocks noChangeAspect="1"/>
          </p:cNvPicPr>
          <p:nvPr/>
        </p:nvPicPr>
        <p:blipFill>
          <a:blip r:embed="rId4"/>
          <a:stretch>
            <a:fillRect/>
          </a:stretch>
        </p:blipFill>
        <p:spPr>
          <a:xfrm>
            <a:off x="1200400" y="4144136"/>
            <a:ext cx="5291541" cy="897672"/>
          </a:xfrm>
          <a:prstGeom prst="rect">
            <a:avLst/>
          </a:prstGeom>
        </p:spPr>
      </p:pic>
    </p:spTree>
    <p:extLst>
      <p:ext uri="{BB962C8B-B14F-4D97-AF65-F5344CB8AC3E}">
        <p14:creationId xmlns:p14="http://schemas.microsoft.com/office/powerpoint/2010/main" val="241860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9"/>
            <a:ext cx="5132295" cy="4036344"/>
          </a:xfrm>
        </p:spPr>
        <p:txBody>
          <a:bodyPr>
            <a:noAutofit/>
          </a:bodyPr>
          <a:lstStyle/>
          <a:p>
            <a:pPr marL="0" indent="0" algn="l">
              <a:buNone/>
            </a:pPr>
            <a:r>
              <a:rPr lang="en-US" sz="2000" dirty="0">
                <a:latin typeface="+mn-lt"/>
              </a:rPr>
              <a:t>1. </a:t>
            </a:r>
            <a:r>
              <a:rPr lang="en-US" sz="2000" dirty="0" err="1">
                <a:latin typeface="+mn-lt"/>
              </a:rPr>
              <a:t>Mengurangi</a:t>
            </a:r>
            <a:r>
              <a:rPr lang="en-US" sz="2000" dirty="0">
                <a:latin typeface="+mn-lt"/>
              </a:rPr>
              <a:t> dengan delete</a:t>
            </a:r>
          </a:p>
          <a:p>
            <a:pPr marL="457200" indent="-457200" algn="l">
              <a:buAutoNum type="alphaUcPeriod"/>
            </a:pPr>
            <a:endParaRPr lang="en-US" sz="2000" dirty="0"/>
          </a:p>
          <a:p>
            <a:pPr marL="457200" indent="-457200" algn="l">
              <a:buAutoNum type="alphaUcPeriod"/>
            </a:pPr>
            <a:endParaRPr lang="en-US" sz="2000" dirty="0">
              <a:latin typeface="+mn-lt"/>
            </a:endParaRPr>
          </a:p>
          <a:p>
            <a:pPr marL="457200" indent="-457200" algn="l">
              <a:buAutoNum type="alphaUcPeriod"/>
            </a:pPr>
            <a:endParaRPr lang="en-US" sz="2000" dirty="0"/>
          </a:p>
          <a:p>
            <a:pPr marL="457200" indent="-457200" algn="l">
              <a:buAutoNum type="alphaUcPeriod"/>
            </a:pPr>
            <a:endParaRPr lang="en-US" sz="2000" dirty="0">
              <a:latin typeface="+mn-lt"/>
            </a:endParaRPr>
          </a:p>
          <a:p>
            <a:pPr marL="0" indent="0" algn="l">
              <a:buNone/>
            </a:pPr>
            <a:r>
              <a:rPr lang="fi-FI" sz="2000" dirty="0"/>
              <a:t>2. </a:t>
            </a:r>
            <a:r>
              <a:rPr lang="fi-FI" sz="2000" dirty="0">
                <a:latin typeface="+mn-lt"/>
              </a:rPr>
              <a:t>Mengurangi dengan method shift()</a:t>
            </a:r>
          </a:p>
          <a:p>
            <a:pPr marL="0" indent="0" algn="l">
              <a:buNone/>
            </a:pPr>
            <a:endParaRPr lang="en-US" sz="2000" dirty="0">
              <a:latin typeface="+mn-lt"/>
            </a:endParaRP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Pengurangan</a:t>
            </a:r>
            <a:r>
              <a:rPr lang="en-US" sz="4000" dirty="0">
                <a:latin typeface="Berlin Sans FB" panose="020E0602020502020306" pitchFamily="34" charset="0"/>
              </a:rPr>
              <a:t> Data Array</a:t>
            </a:r>
          </a:p>
        </p:txBody>
      </p:sp>
      <p:pic>
        <p:nvPicPr>
          <p:cNvPr id="5" name="Picture 4">
            <a:extLst>
              <a:ext uri="{FF2B5EF4-FFF2-40B4-BE49-F238E27FC236}">
                <a16:creationId xmlns:a16="http://schemas.microsoft.com/office/drawing/2014/main" id="{90098B75-494D-D19B-01CD-8FF453A0BCE5}"/>
              </a:ext>
            </a:extLst>
          </p:cNvPr>
          <p:cNvPicPr>
            <a:picLocks noChangeAspect="1"/>
          </p:cNvPicPr>
          <p:nvPr/>
        </p:nvPicPr>
        <p:blipFill>
          <a:blip r:embed="rId3"/>
          <a:stretch>
            <a:fillRect/>
          </a:stretch>
        </p:blipFill>
        <p:spPr>
          <a:xfrm>
            <a:off x="1207347" y="2127770"/>
            <a:ext cx="4249556" cy="914461"/>
          </a:xfrm>
          <a:prstGeom prst="rect">
            <a:avLst/>
          </a:prstGeom>
        </p:spPr>
      </p:pic>
      <p:pic>
        <p:nvPicPr>
          <p:cNvPr id="7" name="Picture 6">
            <a:extLst>
              <a:ext uri="{FF2B5EF4-FFF2-40B4-BE49-F238E27FC236}">
                <a16:creationId xmlns:a16="http://schemas.microsoft.com/office/drawing/2014/main" id="{1B5E86C4-1BE7-30B7-BF60-EE4E51E68D0E}"/>
              </a:ext>
            </a:extLst>
          </p:cNvPr>
          <p:cNvPicPr>
            <a:picLocks noChangeAspect="1"/>
          </p:cNvPicPr>
          <p:nvPr/>
        </p:nvPicPr>
        <p:blipFill>
          <a:blip r:embed="rId4"/>
          <a:stretch>
            <a:fillRect/>
          </a:stretch>
        </p:blipFill>
        <p:spPr>
          <a:xfrm>
            <a:off x="1207347" y="4105401"/>
            <a:ext cx="4564430" cy="894825"/>
          </a:xfrm>
          <a:prstGeom prst="rect">
            <a:avLst/>
          </a:prstGeom>
        </p:spPr>
      </p:pic>
      <p:sp>
        <p:nvSpPr>
          <p:cNvPr id="8" name="Content Placeholder 2">
            <a:extLst>
              <a:ext uri="{FF2B5EF4-FFF2-40B4-BE49-F238E27FC236}">
                <a16:creationId xmlns:a16="http://schemas.microsoft.com/office/drawing/2014/main" id="{A20AE755-D5AC-9CE3-5E86-C521A34F51CC}"/>
              </a:ext>
            </a:extLst>
          </p:cNvPr>
          <p:cNvSpPr txBox="1">
            <a:spLocks/>
          </p:cNvSpPr>
          <p:nvPr/>
        </p:nvSpPr>
        <p:spPr>
          <a:xfrm>
            <a:off x="5970494" y="1690254"/>
            <a:ext cx="5132295" cy="4036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3. </a:t>
            </a:r>
            <a:r>
              <a:rPr lang="en-US" sz="2000" dirty="0" err="1"/>
              <a:t>Mengurangi</a:t>
            </a:r>
            <a:r>
              <a:rPr lang="en-US" sz="2000" dirty="0"/>
              <a:t> dengan method splice()</a:t>
            </a:r>
          </a:p>
          <a:p>
            <a:pPr marL="457200" indent="-457200">
              <a:buFont typeface="Arial" panose="020B0604020202020204" pitchFamily="34" charset="0"/>
              <a:buAutoNum type="alphaUcPeriod"/>
            </a:pPr>
            <a:endParaRPr lang="en-US" sz="2000" dirty="0"/>
          </a:p>
          <a:p>
            <a:pPr marL="457200" indent="-457200">
              <a:buFont typeface="Arial" panose="020B0604020202020204" pitchFamily="34" charset="0"/>
              <a:buAutoNum type="alphaUcPeriod"/>
            </a:pPr>
            <a:endParaRPr lang="en-US" sz="2000" dirty="0"/>
          </a:p>
          <a:p>
            <a:pPr marL="457200" indent="-457200">
              <a:buFont typeface="Arial" panose="020B0604020202020204" pitchFamily="34" charset="0"/>
              <a:buAutoNum type="alphaUcPeriod"/>
            </a:pPr>
            <a:endParaRPr lang="en-US" sz="2000" dirty="0"/>
          </a:p>
          <a:p>
            <a:pPr marL="457200" indent="-457200">
              <a:buFont typeface="Arial" panose="020B0604020202020204" pitchFamily="34" charset="0"/>
              <a:buAutoNum type="alphaUcPeriod"/>
            </a:pPr>
            <a:endParaRPr lang="en-US" sz="2000" dirty="0"/>
          </a:p>
          <a:p>
            <a:pPr marL="0" indent="0">
              <a:buFont typeface="Arial" panose="020B0604020202020204" pitchFamily="34" charset="0"/>
              <a:buNone/>
            </a:pPr>
            <a:r>
              <a:rPr lang="fi-FI" sz="2000" dirty="0"/>
              <a:t>4. Mengurangi dengan method pop()</a:t>
            </a:r>
          </a:p>
          <a:p>
            <a:pPr marL="0" indent="0">
              <a:buFont typeface="Arial" panose="020B0604020202020204" pitchFamily="34" charset="0"/>
              <a:buNone/>
            </a:pPr>
            <a:endParaRPr lang="en-US" sz="2000" dirty="0"/>
          </a:p>
        </p:txBody>
      </p:sp>
      <p:pic>
        <p:nvPicPr>
          <p:cNvPr id="9" name="Picture 8">
            <a:extLst>
              <a:ext uri="{FF2B5EF4-FFF2-40B4-BE49-F238E27FC236}">
                <a16:creationId xmlns:a16="http://schemas.microsoft.com/office/drawing/2014/main" id="{28D78966-30FD-DE42-FF70-909246E31435}"/>
              </a:ext>
            </a:extLst>
          </p:cNvPr>
          <p:cNvPicPr>
            <a:picLocks noChangeAspect="1"/>
          </p:cNvPicPr>
          <p:nvPr/>
        </p:nvPicPr>
        <p:blipFill>
          <a:blip r:embed="rId5"/>
          <a:stretch>
            <a:fillRect/>
          </a:stretch>
        </p:blipFill>
        <p:spPr>
          <a:xfrm>
            <a:off x="6339642" y="4105401"/>
            <a:ext cx="4534646" cy="950813"/>
          </a:xfrm>
          <a:prstGeom prst="rect">
            <a:avLst/>
          </a:prstGeom>
        </p:spPr>
      </p:pic>
      <p:pic>
        <p:nvPicPr>
          <p:cNvPr id="14" name="Picture 13">
            <a:extLst>
              <a:ext uri="{FF2B5EF4-FFF2-40B4-BE49-F238E27FC236}">
                <a16:creationId xmlns:a16="http://schemas.microsoft.com/office/drawing/2014/main" id="{EE59DE66-CBD1-3D79-448A-C4E9A7A02ED1}"/>
              </a:ext>
            </a:extLst>
          </p:cNvPr>
          <p:cNvPicPr>
            <a:picLocks noChangeAspect="1"/>
          </p:cNvPicPr>
          <p:nvPr/>
        </p:nvPicPr>
        <p:blipFill>
          <a:blip r:embed="rId6"/>
          <a:stretch>
            <a:fillRect/>
          </a:stretch>
        </p:blipFill>
        <p:spPr>
          <a:xfrm>
            <a:off x="6298148" y="2127769"/>
            <a:ext cx="4622551" cy="914461"/>
          </a:xfrm>
          <a:prstGeom prst="rect">
            <a:avLst/>
          </a:prstGeom>
        </p:spPr>
      </p:pic>
    </p:spTree>
    <p:extLst>
      <p:ext uri="{BB962C8B-B14F-4D97-AF65-F5344CB8AC3E}">
        <p14:creationId xmlns:p14="http://schemas.microsoft.com/office/powerpoint/2010/main" val="2060358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9"/>
            <a:ext cx="10515600" cy="4036344"/>
          </a:xfrm>
        </p:spPr>
        <p:txBody>
          <a:bodyPr>
            <a:noAutofit/>
          </a:bodyPr>
          <a:lstStyle/>
          <a:p>
            <a:pPr marL="457200" indent="-457200" algn="l">
              <a:buAutoNum type="arabicPeriod"/>
            </a:pPr>
            <a:r>
              <a:rPr lang="en-US" sz="2000" dirty="0">
                <a:latin typeface="+mn-lt"/>
              </a:rPr>
              <a:t>Method filter() </a:t>
            </a:r>
            <a:r>
              <a:rPr lang="en-US" sz="2000" dirty="0" err="1">
                <a:latin typeface="+mn-lt"/>
              </a:rPr>
              <a:t>berfungsi</a:t>
            </a:r>
            <a:r>
              <a:rPr lang="en-US" sz="2000" dirty="0">
                <a:latin typeface="+mn-lt"/>
              </a:rPr>
              <a:t> untuk </a:t>
            </a:r>
            <a:r>
              <a:rPr lang="en-US" sz="2000" dirty="0" err="1">
                <a:latin typeface="+mn-lt"/>
              </a:rPr>
              <a:t>menyaring</a:t>
            </a:r>
            <a:r>
              <a:rPr lang="en-US" sz="2000" dirty="0">
                <a:latin typeface="+mn-lt"/>
              </a:rPr>
              <a:t> data </a:t>
            </a:r>
            <a:r>
              <a:rPr lang="en-US" sz="2000" dirty="0" err="1">
                <a:latin typeface="+mn-lt"/>
              </a:rPr>
              <a:t>dari</a:t>
            </a:r>
            <a:r>
              <a:rPr lang="en-US" sz="2000" dirty="0">
                <a:latin typeface="+mn-lt"/>
              </a:rPr>
              <a:t> array</a:t>
            </a:r>
          </a:p>
          <a:p>
            <a:pPr marL="457200" indent="-457200" algn="l">
              <a:buAutoNum type="arabicPeriod"/>
            </a:pPr>
            <a:endParaRPr lang="en-US" sz="2000" dirty="0"/>
          </a:p>
          <a:p>
            <a:pPr marL="457200" indent="-457200" algn="l">
              <a:buAutoNum type="arabicPeriod"/>
            </a:pPr>
            <a:endParaRPr lang="en-US" sz="2000" dirty="0">
              <a:latin typeface="+mn-lt"/>
            </a:endParaRPr>
          </a:p>
          <a:p>
            <a:pPr marL="457200" indent="-457200" algn="l">
              <a:buAutoNum type="arabicPeriod"/>
            </a:pPr>
            <a:endParaRPr lang="en-US" sz="2000" dirty="0"/>
          </a:p>
          <a:p>
            <a:pPr marL="457200" indent="-457200" algn="l">
              <a:buAutoNum type="arabicPeriod"/>
            </a:pPr>
            <a:r>
              <a:rPr lang="en-US" sz="2000" dirty="0">
                <a:latin typeface="+mn-lt"/>
              </a:rPr>
              <a:t>Method includes() </a:t>
            </a:r>
            <a:r>
              <a:rPr lang="en-US" sz="2000" dirty="0" err="1">
                <a:latin typeface="+mn-lt"/>
              </a:rPr>
              <a:t>berfungsi</a:t>
            </a:r>
            <a:r>
              <a:rPr lang="en-US" sz="2000" dirty="0">
                <a:latin typeface="+mn-lt"/>
              </a:rPr>
              <a:t> untuk </a:t>
            </a:r>
            <a:r>
              <a:rPr lang="en-US" sz="2000" dirty="0" err="1">
                <a:latin typeface="+mn-lt"/>
              </a:rPr>
              <a:t>mengecek</a:t>
            </a:r>
            <a:r>
              <a:rPr lang="en-US" sz="2000" dirty="0">
                <a:latin typeface="+mn-lt"/>
              </a:rPr>
              <a:t> apakah sebuah data </a:t>
            </a:r>
            <a:r>
              <a:rPr lang="en-US" sz="2000" dirty="0" err="1">
                <a:latin typeface="+mn-lt"/>
              </a:rPr>
              <a:t>ada</a:t>
            </a:r>
            <a:r>
              <a:rPr lang="en-US" sz="2000" dirty="0">
                <a:latin typeface="+mn-lt"/>
              </a:rPr>
              <a:t> di dalam array </a:t>
            </a:r>
            <a:r>
              <a:rPr lang="en-US" sz="2000" dirty="0" err="1">
                <a:latin typeface="+mn-lt"/>
              </a:rPr>
              <a:t>atau</a:t>
            </a:r>
            <a:r>
              <a:rPr lang="en-US" sz="2000" dirty="0">
                <a:latin typeface="+mn-lt"/>
              </a:rPr>
              <a:t> tidak.</a:t>
            </a:r>
          </a:p>
          <a:p>
            <a:pPr marL="457200" indent="-457200" algn="l">
              <a:buAutoNum type="arabicPeriod"/>
            </a:pPr>
            <a:endParaRPr lang="en-US" sz="2000" dirty="0">
              <a:latin typeface="+mn-lt"/>
            </a:endParaRPr>
          </a:p>
          <a:p>
            <a:pPr marL="457200" indent="-457200" algn="l">
              <a:buAutoNum type="arabicPeriod"/>
            </a:pPr>
            <a:endParaRPr lang="en-US" sz="2000" dirty="0"/>
          </a:p>
          <a:p>
            <a:pPr marL="457200" indent="-457200" algn="l">
              <a:buAutoNum type="arabicPeriod"/>
            </a:pPr>
            <a:r>
              <a:rPr lang="en-US" sz="2000" dirty="0">
                <a:latin typeface="+mn-lt"/>
              </a:rPr>
              <a:t>Method sort() </a:t>
            </a:r>
            <a:r>
              <a:rPr lang="en-US" sz="2000" dirty="0" err="1">
                <a:latin typeface="+mn-lt"/>
              </a:rPr>
              <a:t>berfungsi</a:t>
            </a:r>
            <a:r>
              <a:rPr lang="en-US" sz="2000" dirty="0">
                <a:latin typeface="+mn-lt"/>
              </a:rPr>
              <a:t> untuk </a:t>
            </a:r>
            <a:r>
              <a:rPr lang="en-US" sz="2000" dirty="0" err="1">
                <a:latin typeface="+mn-lt"/>
              </a:rPr>
              <a:t>mengurutkan</a:t>
            </a:r>
            <a:r>
              <a:rPr lang="en-US" sz="2000" dirty="0">
                <a:latin typeface="+mn-lt"/>
              </a:rPr>
              <a:t> data pada array</a:t>
            </a:r>
          </a:p>
          <a:p>
            <a:pPr marL="457200" indent="-457200" algn="l">
              <a:buAutoNum type="arabicPeriod"/>
            </a:pPr>
            <a:endParaRPr lang="en-US" sz="2000" dirty="0">
              <a:latin typeface="+mn-lt"/>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Method </a:t>
            </a:r>
            <a:r>
              <a:rPr lang="en-US" sz="4000" dirty="0" err="1">
                <a:latin typeface="Berlin Sans FB" panose="020E0602020502020306" pitchFamily="34" charset="0"/>
              </a:rPr>
              <a:t>Method</a:t>
            </a:r>
            <a:r>
              <a:rPr lang="en-US" sz="4000" dirty="0">
                <a:latin typeface="Berlin Sans FB" panose="020E0602020502020306" pitchFamily="34" charset="0"/>
              </a:rPr>
              <a:t> Array</a:t>
            </a:r>
          </a:p>
        </p:txBody>
      </p:sp>
      <p:pic>
        <p:nvPicPr>
          <p:cNvPr id="4" name="Picture 3">
            <a:extLst>
              <a:ext uri="{FF2B5EF4-FFF2-40B4-BE49-F238E27FC236}">
                <a16:creationId xmlns:a16="http://schemas.microsoft.com/office/drawing/2014/main" id="{0A2EA7B3-6C27-1064-C579-FB1DB5537826}"/>
              </a:ext>
            </a:extLst>
          </p:cNvPr>
          <p:cNvPicPr>
            <a:picLocks noChangeAspect="1"/>
          </p:cNvPicPr>
          <p:nvPr/>
        </p:nvPicPr>
        <p:blipFill>
          <a:blip r:embed="rId3"/>
          <a:stretch>
            <a:fillRect/>
          </a:stretch>
        </p:blipFill>
        <p:spPr>
          <a:xfrm>
            <a:off x="1367527" y="2196175"/>
            <a:ext cx="10111886" cy="887684"/>
          </a:xfrm>
          <a:prstGeom prst="rect">
            <a:avLst/>
          </a:prstGeom>
        </p:spPr>
      </p:pic>
      <p:pic>
        <p:nvPicPr>
          <p:cNvPr id="6" name="Picture 5">
            <a:extLst>
              <a:ext uri="{FF2B5EF4-FFF2-40B4-BE49-F238E27FC236}">
                <a16:creationId xmlns:a16="http://schemas.microsoft.com/office/drawing/2014/main" id="{9640D467-B4E8-8D8A-BE5D-4326824BC741}"/>
              </a:ext>
            </a:extLst>
          </p:cNvPr>
          <p:cNvPicPr>
            <a:picLocks noChangeAspect="1"/>
          </p:cNvPicPr>
          <p:nvPr/>
        </p:nvPicPr>
        <p:blipFill>
          <a:blip r:embed="rId4"/>
          <a:stretch>
            <a:fillRect/>
          </a:stretch>
        </p:blipFill>
        <p:spPr>
          <a:xfrm>
            <a:off x="1367527" y="3900897"/>
            <a:ext cx="5452912" cy="887684"/>
          </a:xfrm>
          <a:prstGeom prst="rect">
            <a:avLst/>
          </a:prstGeom>
        </p:spPr>
      </p:pic>
      <p:pic>
        <p:nvPicPr>
          <p:cNvPr id="11" name="Picture 10">
            <a:extLst>
              <a:ext uri="{FF2B5EF4-FFF2-40B4-BE49-F238E27FC236}">
                <a16:creationId xmlns:a16="http://schemas.microsoft.com/office/drawing/2014/main" id="{391C664A-C0BA-2C19-0A4A-947B4D3B41BE}"/>
              </a:ext>
            </a:extLst>
          </p:cNvPr>
          <p:cNvPicPr>
            <a:picLocks noChangeAspect="1"/>
          </p:cNvPicPr>
          <p:nvPr/>
        </p:nvPicPr>
        <p:blipFill>
          <a:blip r:embed="rId5"/>
          <a:stretch>
            <a:fillRect/>
          </a:stretch>
        </p:blipFill>
        <p:spPr>
          <a:xfrm>
            <a:off x="1367526" y="5170798"/>
            <a:ext cx="5450439" cy="692119"/>
          </a:xfrm>
          <a:prstGeom prst="rect">
            <a:avLst/>
          </a:prstGeom>
        </p:spPr>
      </p:pic>
    </p:spTree>
    <p:extLst>
      <p:ext uri="{BB962C8B-B14F-4D97-AF65-F5344CB8AC3E}">
        <p14:creationId xmlns:p14="http://schemas.microsoft.com/office/powerpoint/2010/main" val="1654102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Merupakan operator untuk melakukan operasi aritmatika</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Operator </a:t>
            </a:r>
            <a:r>
              <a:rPr lang="en-US" sz="4000" dirty="0" err="1">
                <a:latin typeface="Berlin Sans FB" panose="020E0602020502020306" pitchFamily="34" charset="0"/>
              </a:rPr>
              <a:t>Aritmatika</a:t>
            </a:r>
            <a:endParaRPr lang="en-US" sz="4000" dirty="0">
              <a:latin typeface="Berlin Sans FB" panose="020E0602020502020306" pitchFamily="34" charset="0"/>
            </a:endParaRPr>
          </a:p>
        </p:txBody>
      </p:sp>
      <p:graphicFrame>
        <p:nvGraphicFramePr>
          <p:cNvPr id="4" name="Table 23">
            <a:extLst>
              <a:ext uri="{FF2B5EF4-FFF2-40B4-BE49-F238E27FC236}">
                <a16:creationId xmlns:a16="http://schemas.microsoft.com/office/drawing/2014/main" id="{0942DC99-A06D-3E88-408B-5AF3507E7D97}"/>
              </a:ext>
            </a:extLst>
          </p:cNvPr>
          <p:cNvGraphicFramePr>
            <a:graphicFrameLocks noGrp="1"/>
          </p:cNvGraphicFramePr>
          <p:nvPr>
            <p:extLst>
              <p:ext uri="{D42A27DB-BD31-4B8C-83A1-F6EECF244321}">
                <p14:modId xmlns:p14="http://schemas.microsoft.com/office/powerpoint/2010/main" val="3496429728"/>
              </p:ext>
            </p:extLst>
          </p:nvPr>
        </p:nvGraphicFramePr>
        <p:xfrm>
          <a:off x="1582584" y="2281594"/>
          <a:ext cx="4927276" cy="3108960"/>
        </p:xfrm>
        <a:graphic>
          <a:graphicData uri="http://schemas.openxmlformats.org/drawingml/2006/table">
            <a:tbl>
              <a:tblPr firstRow="1" bandRow="1">
                <a:tableStyleId>{F5AB1C69-6EDB-4FF4-983F-18BD219EF322}</a:tableStyleId>
              </a:tblPr>
              <a:tblGrid>
                <a:gridCol w="2463638">
                  <a:extLst>
                    <a:ext uri="{9D8B030D-6E8A-4147-A177-3AD203B41FA5}">
                      <a16:colId xmlns:a16="http://schemas.microsoft.com/office/drawing/2014/main" val="3489709868"/>
                    </a:ext>
                  </a:extLst>
                </a:gridCol>
                <a:gridCol w="2463638">
                  <a:extLst>
                    <a:ext uri="{9D8B030D-6E8A-4147-A177-3AD203B41FA5}">
                      <a16:colId xmlns:a16="http://schemas.microsoft.com/office/drawing/2014/main" val="3278333247"/>
                    </a:ext>
                  </a:extLst>
                </a:gridCol>
              </a:tblGrid>
              <a:tr h="324058">
                <a:tc>
                  <a:txBody>
                    <a:bodyPr/>
                    <a:lstStyle/>
                    <a:p>
                      <a:pPr algn="ctr"/>
                      <a:r>
                        <a:rPr lang="en-US" sz="1800" b="1" dirty="0">
                          <a:solidFill>
                            <a:schemeClr val="tx1"/>
                          </a:solidFill>
                        </a:rPr>
                        <a:t>Nama Operator</a:t>
                      </a:r>
                      <a:endParaRPr lang="id-ID" sz="1800" b="1" dirty="0">
                        <a:solidFill>
                          <a:schemeClr val="tx1"/>
                        </a:solidFill>
                      </a:endParaRPr>
                    </a:p>
                  </a:txBody>
                  <a:tcPr>
                    <a:solidFill>
                      <a:schemeClr val="bg1">
                        <a:lumMod val="85000"/>
                      </a:schemeClr>
                    </a:solidFill>
                  </a:tcPr>
                </a:tc>
                <a:tc>
                  <a:txBody>
                    <a:bodyPr/>
                    <a:lstStyle/>
                    <a:p>
                      <a:pPr algn="ctr"/>
                      <a:r>
                        <a:rPr lang="en-US" sz="1800" b="1" dirty="0" err="1">
                          <a:solidFill>
                            <a:schemeClr val="tx1"/>
                          </a:solidFill>
                        </a:rPr>
                        <a:t>Simbol</a:t>
                      </a:r>
                      <a:endParaRPr lang="id-ID" sz="1800" b="1" dirty="0">
                        <a:solidFill>
                          <a:schemeClr val="tx1"/>
                        </a:solidFill>
                      </a:endParaRPr>
                    </a:p>
                  </a:txBody>
                  <a:tcPr>
                    <a:solidFill>
                      <a:schemeClr val="bg1">
                        <a:lumMod val="85000"/>
                      </a:schemeClr>
                    </a:solidFill>
                  </a:tcPr>
                </a:tc>
                <a:extLst>
                  <a:ext uri="{0D108BD9-81ED-4DB2-BD59-A6C34878D82A}">
                    <a16:rowId xmlns:a16="http://schemas.microsoft.com/office/drawing/2014/main" val="2801786184"/>
                  </a:ext>
                </a:extLst>
              </a:tr>
              <a:tr h="405073">
                <a:tc>
                  <a:txBody>
                    <a:bodyPr/>
                    <a:lstStyle/>
                    <a:p>
                      <a:r>
                        <a:rPr lang="en-US" sz="1800" dirty="0" err="1"/>
                        <a:t>Penjumlahan</a:t>
                      </a:r>
                      <a:endParaRPr lang="id-ID" sz="1800" dirty="0"/>
                    </a:p>
                  </a:txBody>
                  <a:tcPr>
                    <a:solidFill>
                      <a:schemeClr val="bg1">
                        <a:lumMod val="95000"/>
                      </a:schemeClr>
                    </a:solidFill>
                  </a:tcPr>
                </a:tc>
                <a:tc>
                  <a:txBody>
                    <a:bodyPr/>
                    <a:lstStyle/>
                    <a:p>
                      <a:pPr algn="ctr"/>
                      <a:r>
                        <a:rPr lang="en-US" sz="2400" b="0" dirty="0"/>
                        <a:t>+</a:t>
                      </a:r>
                      <a:endParaRPr lang="id-ID" sz="2400" b="0" dirty="0"/>
                    </a:p>
                  </a:txBody>
                  <a:tcPr>
                    <a:solidFill>
                      <a:schemeClr val="bg1">
                        <a:lumMod val="95000"/>
                      </a:schemeClr>
                    </a:solidFill>
                  </a:tcPr>
                </a:tc>
                <a:extLst>
                  <a:ext uri="{0D108BD9-81ED-4DB2-BD59-A6C34878D82A}">
                    <a16:rowId xmlns:a16="http://schemas.microsoft.com/office/drawing/2014/main" val="52459225"/>
                  </a:ext>
                </a:extLst>
              </a:tr>
              <a:tr h="405073">
                <a:tc>
                  <a:txBody>
                    <a:bodyPr/>
                    <a:lstStyle/>
                    <a:p>
                      <a:r>
                        <a:rPr lang="en-US" sz="1800" dirty="0" err="1"/>
                        <a:t>Pengurangan</a:t>
                      </a:r>
                      <a:endParaRPr lang="id-ID" sz="1800" dirty="0"/>
                    </a:p>
                  </a:txBody>
                  <a:tcPr>
                    <a:solidFill>
                      <a:schemeClr val="bg1">
                        <a:lumMod val="95000"/>
                      </a:schemeClr>
                    </a:solidFill>
                  </a:tcPr>
                </a:tc>
                <a:tc>
                  <a:txBody>
                    <a:bodyPr/>
                    <a:lstStyle/>
                    <a:p>
                      <a:pPr algn="ctr"/>
                      <a:r>
                        <a:rPr lang="en-US" sz="2400" b="0" dirty="0"/>
                        <a:t>-</a:t>
                      </a:r>
                      <a:endParaRPr lang="id-ID" sz="2400" b="0" dirty="0"/>
                    </a:p>
                  </a:txBody>
                  <a:tcPr>
                    <a:solidFill>
                      <a:schemeClr val="bg1">
                        <a:lumMod val="95000"/>
                      </a:schemeClr>
                    </a:solidFill>
                  </a:tcPr>
                </a:tc>
                <a:extLst>
                  <a:ext uri="{0D108BD9-81ED-4DB2-BD59-A6C34878D82A}">
                    <a16:rowId xmlns:a16="http://schemas.microsoft.com/office/drawing/2014/main" val="1532454315"/>
                  </a:ext>
                </a:extLst>
              </a:tr>
              <a:tr h="405073">
                <a:tc>
                  <a:txBody>
                    <a:bodyPr/>
                    <a:lstStyle/>
                    <a:p>
                      <a:r>
                        <a:rPr lang="en-US" sz="1800" dirty="0" err="1"/>
                        <a:t>Perkalian</a:t>
                      </a:r>
                      <a:endParaRPr lang="id-ID" sz="1800" dirty="0"/>
                    </a:p>
                  </a:txBody>
                  <a:tcPr>
                    <a:solidFill>
                      <a:schemeClr val="bg1">
                        <a:lumMod val="95000"/>
                      </a:schemeClr>
                    </a:solidFill>
                  </a:tcPr>
                </a:tc>
                <a:tc>
                  <a:txBody>
                    <a:bodyPr/>
                    <a:lstStyle/>
                    <a:p>
                      <a:pPr algn="ctr"/>
                      <a:r>
                        <a:rPr lang="en-US" sz="2400" b="0" dirty="0"/>
                        <a:t>*</a:t>
                      </a:r>
                      <a:endParaRPr lang="id-ID" sz="2400" b="0" dirty="0"/>
                    </a:p>
                  </a:txBody>
                  <a:tcPr>
                    <a:solidFill>
                      <a:schemeClr val="bg1">
                        <a:lumMod val="95000"/>
                      </a:schemeClr>
                    </a:solidFill>
                  </a:tcPr>
                </a:tc>
                <a:extLst>
                  <a:ext uri="{0D108BD9-81ED-4DB2-BD59-A6C34878D82A}">
                    <a16:rowId xmlns:a16="http://schemas.microsoft.com/office/drawing/2014/main" val="2843152034"/>
                  </a:ext>
                </a:extLst>
              </a:tr>
              <a:tr h="405073">
                <a:tc>
                  <a:txBody>
                    <a:bodyPr/>
                    <a:lstStyle/>
                    <a:p>
                      <a:r>
                        <a:rPr lang="en-US" sz="1800" dirty="0" err="1"/>
                        <a:t>Pemangkatan</a:t>
                      </a:r>
                      <a:endParaRPr lang="id-ID" sz="1800" dirty="0"/>
                    </a:p>
                  </a:txBody>
                  <a:tcPr>
                    <a:solidFill>
                      <a:schemeClr val="bg1">
                        <a:lumMod val="95000"/>
                      </a:schemeClr>
                    </a:solidFill>
                  </a:tcPr>
                </a:tc>
                <a:tc>
                  <a:txBody>
                    <a:bodyPr/>
                    <a:lstStyle/>
                    <a:p>
                      <a:pPr algn="ctr"/>
                      <a:r>
                        <a:rPr lang="en-US" sz="2400" b="0" dirty="0"/>
                        <a:t>**</a:t>
                      </a:r>
                      <a:endParaRPr lang="id-ID" sz="2400" b="0" dirty="0"/>
                    </a:p>
                  </a:txBody>
                  <a:tcPr>
                    <a:solidFill>
                      <a:schemeClr val="bg1">
                        <a:lumMod val="95000"/>
                      </a:schemeClr>
                    </a:solidFill>
                  </a:tcPr>
                </a:tc>
                <a:extLst>
                  <a:ext uri="{0D108BD9-81ED-4DB2-BD59-A6C34878D82A}">
                    <a16:rowId xmlns:a16="http://schemas.microsoft.com/office/drawing/2014/main" val="2733966677"/>
                  </a:ext>
                </a:extLst>
              </a:tr>
              <a:tr h="405073">
                <a:tc>
                  <a:txBody>
                    <a:bodyPr/>
                    <a:lstStyle/>
                    <a:p>
                      <a:r>
                        <a:rPr lang="en-US" sz="1800" dirty="0" err="1"/>
                        <a:t>Pembagian</a:t>
                      </a:r>
                      <a:endParaRPr lang="id-ID" sz="1800" dirty="0"/>
                    </a:p>
                  </a:txBody>
                  <a:tcPr>
                    <a:solidFill>
                      <a:schemeClr val="bg1">
                        <a:lumMod val="95000"/>
                      </a:schemeClr>
                    </a:solidFill>
                  </a:tcPr>
                </a:tc>
                <a:tc>
                  <a:txBody>
                    <a:bodyPr/>
                    <a:lstStyle/>
                    <a:p>
                      <a:pPr algn="ctr"/>
                      <a:r>
                        <a:rPr lang="en-US" sz="2400" b="0" dirty="0"/>
                        <a:t>/</a:t>
                      </a:r>
                      <a:endParaRPr lang="id-ID" sz="2400" b="0" dirty="0"/>
                    </a:p>
                  </a:txBody>
                  <a:tcPr>
                    <a:solidFill>
                      <a:schemeClr val="bg1">
                        <a:lumMod val="95000"/>
                      </a:schemeClr>
                    </a:solidFill>
                  </a:tcPr>
                </a:tc>
                <a:extLst>
                  <a:ext uri="{0D108BD9-81ED-4DB2-BD59-A6C34878D82A}">
                    <a16:rowId xmlns:a16="http://schemas.microsoft.com/office/drawing/2014/main" val="3032737368"/>
                  </a:ext>
                </a:extLst>
              </a:tr>
              <a:tr h="405073">
                <a:tc>
                  <a:txBody>
                    <a:bodyPr/>
                    <a:lstStyle/>
                    <a:p>
                      <a:r>
                        <a:rPr lang="en-US" sz="1800" dirty="0" err="1"/>
                        <a:t>Sisa</a:t>
                      </a:r>
                      <a:r>
                        <a:rPr lang="en-US" sz="1800" dirty="0"/>
                        <a:t> </a:t>
                      </a:r>
                      <a:r>
                        <a:rPr lang="en-US" sz="1800" dirty="0" err="1"/>
                        <a:t>Bagi</a:t>
                      </a:r>
                      <a:endParaRPr lang="id-ID" sz="1800" dirty="0"/>
                    </a:p>
                  </a:txBody>
                  <a:tcPr>
                    <a:solidFill>
                      <a:schemeClr val="bg1">
                        <a:lumMod val="95000"/>
                      </a:schemeClr>
                    </a:solidFill>
                  </a:tcPr>
                </a:tc>
                <a:tc>
                  <a:txBody>
                    <a:bodyPr/>
                    <a:lstStyle/>
                    <a:p>
                      <a:pPr algn="ctr"/>
                      <a:r>
                        <a:rPr lang="en-US" sz="2400" b="0" dirty="0"/>
                        <a:t>%</a:t>
                      </a:r>
                      <a:endParaRPr lang="id-ID" sz="2400" b="0" dirty="0"/>
                    </a:p>
                  </a:txBody>
                  <a:tcPr>
                    <a:solidFill>
                      <a:schemeClr val="bg1">
                        <a:lumMod val="95000"/>
                      </a:schemeClr>
                    </a:solidFill>
                  </a:tcPr>
                </a:tc>
                <a:extLst>
                  <a:ext uri="{0D108BD9-81ED-4DB2-BD59-A6C34878D82A}">
                    <a16:rowId xmlns:a16="http://schemas.microsoft.com/office/drawing/2014/main" val="1183183698"/>
                  </a:ext>
                </a:extLst>
              </a:tr>
            </a:tbl>
          </a:graphicData>
        </a:graphic>
      </p:graphicFrame>
      <p:pic>
        <p:nvPicPr>
          <p:cNvPr id="5" name="Picture 4">
            <a:extLst>
              <a:ext uri="{FF2B5EF4-FFF2-40B4-BE49-F238E27FC236}">
                <a16:creationId xmlns:a16="http://schemas.microsoft.com/office/drawing/2014/main" id="{834FE50B-826C-8363-186E-AAA0E01F9706}"/>
              </a:ext>
            </a:extLst>
          </p:cNvPr>
          <p:cNvPicPr>
            <a:picLocks noChangeAspect="1"/>
          </p:cNvPicPr>
          <p:nvPr/>
        </p:nvPicPr>
        <p:blipFill>
          <a:blip r:embed="rId3"/>
          <a:stretch>
            <a:fillRect/>
          </a:stretch>
        </p:blipFill>
        <p:spPr>
          <a:xfrm>
            <a:off x="7021077" y="2281594"/>
            <a:ext cx="3539563" cy="3108960"/>
          </a:xfrm>
          <a:prstGeom prst="rect">
            <a:avLst/>
          </a:prstGeom>
        </p:spPr>
      </p:pic>
    </p:spTree>
    <p:extLst>
      <p:ext uri="{BB962C8B-B14F-4D97-AF65-F5344CB8AC3E}">
        <p14:creationId xmlns:p14="http://schemas.microsoft.com/office/powerpoint/2010/main" val="1644518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Operator penugasan adalah operator yang digunakan untuk memberikan tugas kepada variabel. Biasanya digunakan untuk mengisi variabel.</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Operator </a:t>
            </a:r>
            <a:r>
              <a:rPr lang="en-US" sz="4000" dirty="0" err="1">
                <a:latin typeface="Berlin Sans FB" panose="020E0602020502020306" pitchFamily="34" charset="0"/>
              </a:rPr>
              <a:t>Penugasan</a:t>
            </a:r>
            <a:endParaRPr lang="en-US" sz="4000" dirty="0">
              <a:latin typeface="Berlin Sans FB" panose="020E0602020502020306" pitchFamily="34" charset="0"/>
            </a:endParaRPr>
          </a:p>
        </p:txBody>
      </p:sp>
      <p:graphicFrame>
        <p:nvGraphicFramePr>
          <p:cNvPr id="6" name="Table 23">
            <a:extLst>
              <a:ext uri="{FF2B5EF4-FFF2-40B4-BE49-F238E27FC236}">
                <a16:creationId xmlns:a16="http://schemas.microsoft.com/office/drawing/2014/main" id="{D7DB5AAC-1C1D-36C8-D29B-EB1F00C468F7}"/>
              </a:ext>
            </a:extLst>
          </p:cNvPr>
          <p:cNvGraphicFramePr>
            <a:graphicFrameLocks noGrp="1"/>
          </p:cNvGraphicFramePr>
          <p:nvPr>
            <p:extLst>
              <p:ext uri="{D42A27DB-BD31-4B8C-83A1-F6EECF244321}">
                <p14:modId xmlns:p14="http://schemas.microsoft.com/office/powerpoint/2010/main" val="865837071"/>
              </p:ext>
            </p:extLst>
          </p:nvPr>
        </p:nvGraphicFramePr>
        <p:xfrm>
          <a:off x="838199" y="2558472"/>
          <a:ext cx="4927276" cy="2743200"/>
        </p:xfrm>
        <a:graphic>
          <a:graphicData uri="http://schemas.openxmlformats.org/drawingml/2006/table">
            <a:tbl>
              <a:tblPr firstRow="1" bandRow="1">
                <a:tableStyleId>{F5AB1C69-6EDB-4FF4-983F-18BD219EF322}</a:tableStyleId>
              </a:tblPr>
              <a:tblGrid>
                <a:gridCol w="2463638">
                  <a:extLst>
                    <a:ext uri="{9D8B030D-6E8A-4147-A177-3AD203B41FA5}">
                      <a16:colId xmlns:a16="http://schemas.microsoft.com/office/drawing/2014/main" val="3489709868"/>
                    </a:ext>
                  </a:extLst>
                </a:gridCol>
                <a:gridCol w="2463638">
                  <a:extLst>
                    <a:ext uri="{9D8B030D-6E8A-4147-A177-3AD203B41FA5}">
                      <a16:colId xmlns:a16="http://schemas.microsoft.com/office/drawing/2014/main" val="3278333247"/>
                    </a:ext>
                  </a:extLst>
                </a:gridCol>
              </a:tblGrid>
              <a:tr h="278622">
                <a:tc>
                  <a:txBody>
                    <a:bodyPr/>
                    <a:lstStyle/>
                    <a:p>
                      <a:pPr algn="ctr"/>
                      <a:r>
                        <a:rPr lang="en-US" sz="1800" b="1" dirty="0">
                          <a:solidFill>
                            <a:schemeClr val="tx1"/>
                          </a:solidFill>
                        </a:rPr>
                        <a:t>Nama Operator</a:t>
                      </a:r>
                      <a:endParaRPr lang="id-ID" sz="1800" b="1" dirty="0">
                        <a:solidFill>
                          <a:schemeClr val="tx1"/>
                        </a:solidFill>
                      </a:endParaRPr>
                    </a:p>
                  </a:txBody>
                  <a:tcPr>
                    <a:solidFill>
                      <a:schemeClr val="bg1">
                        <a:lumMod val="85000"/>
                      </a:schemeClr>
                    </a:solidFill>
                  </a:tcPr>
                </a:tc>
                <a:tc>
                  <a:txBody>
                    <a:bodyPr/>
                    <a:lstStyle/>
                    <a:p>
                      <a:pPr algn="ctr"/>
                      <a:r>
                        <a:rPr lang="en-US" sz="1800" b="1" dirty="0" err="1">
                          <a:solidFill>
                            <a:schemeClr val="tx1"/>
                          </a:solidFill>
                        </a:rPr>
                        <a:t>Simbol</a:t>
                      </a:r>
                      <a:endParaRPr lang="id-ID" sz="1800" b="1" dirty="0">
                        <a:solidFill>
                          <a:schemeClr val="tx1"/>
                        </a:solidFill>
                      </a:endParaRPr>
                    </a:p>
                  </a:txBody>
                  <a:tcPr>
                    <a:solidFill>
                      <a:schemeClr val="bg1">
                        <a:lumMod val="85000"/>
                      </a:schemeClr>
                    </a:solidFill>
                  </a:tcPr>
                </a:tc>
                <a:extLst>
                  <a:ext uri="{0D108BD9-81ED-4DB2-BD59-A6C34878D82A}">
                    <a16:rowId xmlns:a16="http://schemas.microsoft.com/office/drawing/2014/main" val="2801786184"/>
                  </a:ext>
                </a:extLst>
              </a:tr>
              <a:tr h="378623">
                <a:tc>
                  <a:txBody>
                    <a:bodyPr/>
                    <a:lstStyle/>
                    <a:p>
                      <a:r>
                        <a:rPr lang="en-US" sz="1800" dirty="0" err="1"/>
                        <a:t>Penjumlahan</a:t>
                      </a:r>
                      <a:endParaRPr lang="id-ID" sz="1800" dirty="0"/>
                    </a:p>
                  </a:txBody>
                  <a:tcPr>
                    <a:solidFill>
                      <a:schemeClr val="bg1">
                        <a:lumMod val="95000"/>
                      </a:schemeClr>
                    </a:solidFill>
                  </a:tcPr>
                </a:tc>
                <a:tc>
                  <a:txBody>
                    <a:bodyPr/>
                    <a:lstStyle/>
                    <a:p>
                      <a:pPr algn="ctr"/>
                      <a:r>
                        <a:rPr lang="en-US" sz="2000" b="0" dirty="0"/>
                        <a:t>+=</a:t>
                      </a:r>
                      <a:endParaRPr lang="id-ID" sz="2000" b="0" dirty="0"/>
                    </a:p>
                  </a:txBody>
                  <a:tcPr>
                    <a:solidFill>
                      <a:schemeClr val="bg1">
                        <a:lumMod val="95000"/>
                      </a:schemeClr>
                    </a:solidFill>
                  </a:tcPr>
                </a:tc>
                <a:extLst>
                  <a:ext uri="{0D108BD9-81ED-4DB2-BD59-A6C34878D82A}">
                    <a16:rowId xmlns:a16="http://schemas.microsoft.com/office/drawing/2014/main" val="52459225"/>
                  </a:ext>
                </a:extLst>
              </a:tr>
              <a:tr h="378623">
                <a:tc>
                  <a:txBody>
                    <a:bodyPr/>
                    <a:lstStyle/>
                    <a:p>
                      <a:r>
                        <a:rPr lang="en-US" sz="1800" dirty="0" err="1"/>
                        <a:t>Pengurangan</a:t>
                      </a:r>
                      <a:endParaRPr lang="id-ID" sz="1800" dirty="0"/>
                    </a:p>
                  </a:txBody>
                  <a:tcPr>
                    <a:solidFill>
                      <a:schemeClr val="bg1">
                        <a:lumMod val="95000"/>
                      </a:schemeClr>
                    </a:solidFill>
                  </a:tcPr>
                </a:tc>
                <a:tc>
                  <a:txBody>
                    <a:bodyPr/>
                    <a:lstStyle/>
                    <a:p>
                      <a:pPr algn="ctr"/>
                      <a:r>
                        <a:rPr lang="en-US" sz="2000" b="0" dirty="0"/>
                        <a:t>-=</a:t>
                      </a:r>
                      <a:endParaRPr lang="id-ID" sz="2000" b="0" dirty="0"/>
                    </a:p>
                  </a:txBody>
                  <a:tcPr>
                    <a:solidFill>
                      <a:schemeClr val="bg1">
                        <a:lumMod val="95000"/>
                      </a:schemeClr>
                    </a:solidFill>
                  </a:tcPr>
                </a:tc>
                <a:extLst>
                  <a:ext uri="{0D108BD9-81ED-4DB2-BD59-A6C34878D82A}">
                    <a16:rowId xmlns:a16="http://schemas.microsoft.com/office/drawing/2014/main" val="1532454315"/>
                  </a:ext>
                </a:extLst>
              </a:tr>
              <a:tr h="378623">
                <a:tc>
                  <a:txBody>
                    <a:bodyPr/>
                    <a:lstStyle/>
                    <a:p>
                      <a:r>
                        <a:rPr lang="en-US" sz="1800" dirty="0" err="1"/>
                        <a:t>Perkalian</a:t>
                      </a:r>
                      <a:endParaRPr lang="id-ID" sz="1800" dirty="0"/>
                    </a:p>
                  </a:txBody>
                  <a:tcPr>
                    <a:solidFill>
                      <a:schemeClr val="bg1">
                        <a:lumMod val="95000"/>
                      </a:schemeClr>
                    </a:solidFill>
                  </a:tcPr>
                </a:tc>
                <a:tc>
                  <a:txBody>
                    <a:bodyPr/>
                    <a:lstStyle/>
                    <a:p>
                      <a:pPr algn="ctr"/>
                      <a:r>
                        <a:rPr lang="en-US" sz="2000" b="0" dirty="0"/>
                        <a:t>*=</a:t>
                      </a:r>
                      <a:endParaRPr lang="id-ID" sz="2000" b="0" dirty="0"/>
                    </a:p>
                  </a:txBody>
                  <a:tcPr>
                    <a:solidFill>
                      <a:schemeClr val="bg1">
                        <a:lumMod val="95000"/>
                      </a:schemeClr>
                    </a:solidFill>
                  </a:tcPr>
                </a:tc>
                <a:extLst>
                  <a:ext uri="{0D108BD9-81ED-4DB2-BD59-A6C34878D82A}">
                    <a16:rowId xmlns:a16="http://schemas.microsoft.com/office/drawing/2014/main" val="2843152034"/>
                  </a:ext>
                </a:extLst>
              </a:tr>
              <a:tr h="378623">
                <a:tc>
                  <a:txBody>
                    <a:bodyPr/>
                    <a:lstStyle/>
                    <a:p>
                      <a:r>
                        <a:rPr lang="en-US" sz="1800" dirty="0" err="1"/>
                        <a:t>Pemangkatan</a:t>
                      </a:r>
                      <a:endParaRPr lang="id-ID" sz="1800" dirty="0"/>
                    </a:p>
                  </a:txBody>
                  <a:tcPr>
                    <a:solidFill>
                      <a:schemeClr val="bg1">
                        <a:lumMod val="95000"/>
                      </a:schemeClr>
                    </a:solidFill>
                  </a:tcPr>
                </a:tc>
                <a:tc>
                  <a:txBody>
                    <a:bodyPr/>
                    <a:lstStyle/>
                    <a:p>
                      <a:pPr algn="ctr"/>
                      <a:r>
                        <a:rPr lang="en-US" sz="2000" b="0" dirty="0"/>
                        <a:t>**=</a:t>
                      </a:r>
                      <a:endParaRPr lang="id-ID" sz="2000" b="0" dirty="0"/>
                    </a:p>
                  </a:txBody>
                  <a:tcPr>
                    <a:solidFill>
                      <a:schemeClr val="bg1">
                        <a:lumMod val="95000"/>
                      </a:schemeClr>
                    </a:solidFill>
                  </a:tcPr>
                </a:tc>
                <a:extLst>
                  <a:ext uri="{0D108BD9-81ED-4DB2-BD59-A6C34878D82A}">
                    <a16:rowId xmlns:a16="http://schemas.microsoft.com/office/drawing/2014/main" val="2733966677"/>
                  </a:ext>
                </a:extLst>
              </a:tr>
              <a:tr h="378623">
                <a:tc>
                  <a:txBody>
                    <a:bodyPr/>
                    <a:lstStyle/>
                    <a:p>
                      <a:r>
                        <a:rPr lang="en-US" sz="1800" dirty="0" err="1"/>
                        <a:t>Pembagian</a:t>
                      </a:r>
                      <a:endParaRPr lang="id-ID" sz="1800" dirty="0"/>
                    </a:p>
                  </a:txBody>
                  <a:tcPr>
                    <a:solidFill>
                      <a:schemeClr val="bg1">
                        <a:lumMod val="95000"/>
                      </a:schemeClr>
                    </a:solidFill>
                  </a:tcPr>
                </a:tc>
                <a:tc>
                  <a:txBody>
                    <a:bodyPr/>
                    <a:lstStyle/>
                    <a:p>
                      <a:pPr algn="ctr"/>
                      <a:r>
                        <a:rPr lang="en-US" sz="2000" b="0" dirty="0"/>
                        <a:t>/=</a:t>
                      </a:r>
                      <a:endParaRPr lang="id-ID" sz="2000" b="0" dirty="0"/>
                    </a:p>
                  </a:txBody>
                  <a:tcPr>
                    <a:solidFill>
                      <a:schemeClr val="bg1">
                        <a:lumMod val="95000"/>
                      </a:schemeClr>
                    </a:solidFill>
                  </a:tcPr>
                </a:tc>
                <a:extLst>
                  <a:ext uri="{0D108BD9-81ED-4DB2-BD59-A6C34878D82A}">
                    <a16:rowId xmlns:a16="http://schemas.microsoft.com/office/drawing/2014/main" val="3032737368"/>
                  </a:ext>
                </a:extLst>
              </a:tr>
              <a:tr h="378623">
                <a:tc>
                  <a:txBody>
                    <a:bodyPr/>
                    <a:lstStyle/>
                    <a:p>
                      <a:r>
                        <a:rPr lang="en-US" sz="1800" dirty="0" err="1"/>
                        <a:t>Sisa</a:t>
                      </a:r>
                      <a:r>
                        <a:rPr lang="en-US" sz="1800" dirty="0"/>
                        <a:t> </a:t>
                      </a:r>
                      <a:r>
                        <a:rPr lang="en-US" sz="1800" dirty="0" err="1"/>
                        <a:t>Bagi</a:t>
                      </a:r>
                      <a:endParaRPr lang="id-ID" sz="1800" dirty="0"/>
                    </a:p>
                  </a:txBody>
                  <a:tcPr>
                    <a:solidFill>
                      <a:schemeClr val="bg1">
                        <a:lumMod val="95000"/>
                      </a:schemeClr>
                    </a:solidFill>
                  </a:tcPr>
                </a:tc>
                <a:tc>
                  <a:txBody>
                    <a:bodyPr/>
                    <a:lstStyle/>
                    <a:p>
                      <a:pPr algn="ctr"/>
                      <a:r>
                        <a:rPr lang="en-US" sz="2000" b="0" dirty="0"/>
                        <a:t>%=</a:t>
                      </a:r>
                      <a:endParaRPr lang="id-ID" sz="2000" b="0" dirty="0"/>
                    </a:p>
                  </a:txBody>
                  <a:tcPr>
                    <a:solidFill>
                      <a:schemeClr val="bg1">
                        <a:lumMod val="95000"/>
                      </a:schemeClr>
                    </a:solidFill>
                  </a:tcPr>
                </a:tc>
                <a:extLst>
                  <a:ext uri="{0D108BD9-81ED-4DB2-BD59-A6C34878D82A}">
                    <a16:rowId xmlns:a16="http://schemas.microsoft.com/office/drawing/2014/main" val="1183183698"/>
                  </a:ext>
                </a:extLst>
              </a:tr>
            </a:tbl>
          </a:graphicData>
        </a:graphic>
      </p:graphicFrame>
      <p:pic>
        <p:nvPicPr>
          <p:cNvPr id="7" name="Picture 6">
            <a:extLst>
              <a:ext uri="{FF2B5EF4-FFF2-40B4-BE49-F238E27FC236}">
                <a16:creationId xmlns:a16="http://schemas.microsoft.com/office/drawing/2014/main" id="{5D761EAF-0914-B0C6-2C28-A1CE9A07A82C}"/>
              </a:ext>
            </a:extLst>
          </p:cNvPr>
          <p:cNvPicPr>
            <a:picLocks noChangeAspect="1"/>
          </p:cNvPicPr>
          <p:nvPr/>
        </p:nvPicPr>
        <p:blipFill>
          <a:blip r:embed="rId3"/>
          <a:stretch>
            <a:fillRect/>
          </a:stretch>
        </p:blipFill>
        <p:spPr>
          <a:xfrm>
            <a:off x="6283913" y="2558472"/>
            <a:ext cx="5493057" cy="2608840"/>
          </a:xfrm>
          <a:prstGeom prst="rect">
            <a:avLst/>
          </a:prstGeom>
        </p:spPr>
      </p:pic>
    </p:spTree>
    <p:extLst>
      <p:ext uri="{BB962C8B-B14F-4D97-AF65-F5344CB8AC3E}">
        <p14:creationId xmlns:p14="http://schemas.microsoft.com/office/powerpoint/2010/main" val="2561196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Operator relasi atau perbandingan adalah operator yang digunakan untuk membandingkan dua nilai. Operator perbandingan akan menghasilkan sebuah nilai boolean true dan false.</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Operator Perbandingan</a:t>
            </a:r>
          </a:p>
        </p:txBody>
      </p:sp>
      <p:graphicFrame>
        <p:nvGraphicFramePr>
          <p:cNvPr id="4" name="Table 23">
            <a:extLst>
              <a:ext uri="{FF2B5EF4-FFF2-40B4-BE49-F238E27FC236}">
                <a16:creationId xmlns:a16="http://schemas.microsoft.com/office/drawing/2014/main" id="{0C4A2393-88E4-92E5-E17F-17B3A4025E0E}"/>
              </a:ext>
            </a:extLst>
          </p:cNvPr>
          <p:cNvGraphicFramePr>
            <a:graphicFrameLocks noGrp="1"/>
          </p:cNvGraphicFramePr>
          <p:nvPr>
            <p:extLst>
              <p:ext uri="{D42A27DB-BD31-4B8C-83A1-F6EECF244321}">
                <p14:modId xmlns:p14="http://schemas.microsoft.com/office/powerpoint/2010/main" val="873848148"/>
              </p:ext>
            </p:extLst>
          </p:nvPr>
        </p:nvGraphicFramePr>
        <p:xfrm>
          <a:off x="1389689" y="2845043"/>
          <a:ext cx="5321140" cy="2743200"/>
        </p:xfrm>
        <a:graphic>
          <a:graphicData uri="http://schemas.openxmlformats.org/drawingml/2006/table">
            <a:tbl>
              <a:tblPr firstRow="1" bandRow="1">
                <a:tableStyleId>{F5AB1C69-6EDB-4FF4-983F-18BD219EF322}</a:tableStyleId>
              </a:tblPr>
              <a:tblGrid>
                <a:gridCol w="2660570">
                  <a:extLst>
                    <a:ext uri="{9D8B030D-6E8A-4147-A177-3AD203B41FA5}">
                      <a16:colId xmlns:a16="http://schemas.microsoft.com/office/drawing/2014/main" val="3489709868"/>
                    </a:ext>
                  </a:extLst>
                </a:gridCol>
                <a:gridCol w="2660570">
                  <a:extLst>
                    <a:ext uri="{9D8B030D-6E8A-4147-A177-3AD203B41FA5}">
                      <a16:colId xmlns:a16="http://schemas.microsoft.com/office/drawing/2014/main" val="3278333247"/>
                    </a:ext>
                  </a:extLst>
                </a:gridCol>
              </a:tblGrid>
              <a:tr h="359923">
                <a:tc>
                  <a:txBody>
                    <a:bodyPr/>
                    <a:lstStyle/>
                    <a:p>
                      <a:pPr algn="ctr"/>
                      <a:r>
                        <a:rPr lang="en-US" sz="1800" b="1" dirty="0">
                          <a:solidFill>
                            <a:schemeClr val="tx1"/>
                          </a:solidFill>
                        </a:rPr>
                        <a:t>Nama Operator</a:t>
                      </a:r>
                      <a:endParaRPr lang="id-ID" sz="1800" b="1" dirty="0">
                        <a:solidFill>
                          <a:schemeClr val="tx1"/>
                        </a:solidFill>
                      </a:endParaRPr>
                    </a:p>
                  </a:txBody>
                  <a:tcPr>
                    <a:solidFill>
                      <a:schemeClr val="bg1">
                        <a:lumMod val="85000"/>
                      </a:schemeClr>
                    </a:solidFill>
                  </a:tcPr>
                </a:tc>
                <a:tc>
                  <a:txBody>
                    <a:bodyPr/>
                    <a:lstStyle/>
                    <a:p>
                      <a:pPr algn="ctr"/>
                      <a:r>
                        <a:rPr lang="en-US" sz="1800" b="1" dirty="0" err="1">
                          <a:solidFill>
                            <a:schemeClr val="tx1"/>
                          </a:solidFill>
                        </a:rPr>
                        <a:t>Simbol</a:t>
                      </a:r>
                      <a:endParaRPr lang="id-ID" sz="1800" b="1" dirty="0">
                        <a:solidFill>
                          <a:schemeClr val="tx1"/>
                        </a:solidFill>
                      </a:endParaRPr>
                    </a:p>
                  </a:txBody>
                  <a:tcPr>
                    <a:solidFill>
                      <a:schemeClr val="bg1">
                        <a:lumMod val="85000"/>
                      </a:schemeClr>
                    </a:solidFill>
                  </a:tcPr>
                </a:tc>
                <a:extLst>
                  <a:ext uri="{0D108BD9-81ED-4DB2-BD59-A6C34878D82A}">
                    <a16:rowId xmlns:a16="http://schemas.microsoft.com/office/drawing/2014/main" val="2801786184"/>
                  </a:ext>
                </a:extLst>
              </a:tr>
              <a:tr h="378623">
                <a:tc>
                  <a:txBody>
                    <a:bodyPr/>
                    <a:lstStyle/>
                    <a:p>
                      <a:r>
                        <a:rPr lang="en-US" sz="1800" dirty="0"/>
                        <a:t>Lebih </a:t>
                      </a:r>
                      <a:r>
                        <a:rPr lang="en-US" sz="1800" dirty="0" err="1"/>
                        <a:t>besar</a:t>
                      </a:r>
                      <a:endParaRPr lang="id-ID" sz="1800" dirty="0"/>
                    </a:p>
                  </a:txBody>
                  <a:tcPr>
                    <a:solidFill>
                      <a:schemeClr val="bg1">
                        <a:lumMod val="95000"/>
                      </a:schemeClr>
                    </a:solidFill>
                  </a:tcPr>
                </a:tc>
                <a:tc>
                  <a:txBody>
                    <a:bodyPr/>
                    <a:lstStyle/>
                    <a:p>
                      <a:pPr algn="ctr"/>
                      <a:r>
                        <a:rPr lang="en-US" sz="2000" b="0" dirty="0"/>
                        <a:t>&gt;</a:t>
                      </a:r>
                      <a:endParaRPr lang="id-ID" sz="2000" b="0" dirty="0"/>
                    </a:p>
                  </a:txBody>
                  <a:tcPr>
                    <a:solidFill>
                      <a:schemeClr val="bg1">
                        <a:lumMod val="95000"/>
                      </a:schemeClr>
                    </a:solidFill>
                  </a:tcPr>
                </a:tc>
                <a:extLst>
                  <a:ext uri="{0D108BD9-81ED-4DB2-BD59-A6C34878D82A}">
                    <a16:rowId xmlns:a16="http://schemas.microsoft.com/office/drawing/2014/main" val="52459225"/>
                  </a:ext>
                </a:extLst>
              </a:tr>
              <a:tr h="378623">
                <a:tc>
                  <a:txBody>
                    <a:bodyPr/>
                    <a:lstStyle/>
                    <a:p>
                      <a:r>
                        <a:rPr lang="en-US" sz="1800" dirty="0"/>
                        <a:t>Lebih </a:t>
                      </a:r>
                      <a:r>
                        <a:rPr lang="en-US" sz="1800" dirty="0" err="1"/>
                        <a:t>kecil</a:t>
                      </a:r>
                      <a:endParaRPr lang="id-ID" sz="1800" dirty="0"/>
                    </a:p>
                  </a:txBody>
                  <a:tcPr>
                    <a:solidFill>
                      <a:schemeClr val="bg1">
                        <a:lumMod val="95000"/>
                      </a:schemeClr>
                    </a:solidFill>
                  </a:tcPr>
                </a:tc>
                <a:tc>
                  <a:txBody>
                    <a:bodyPr/>
                    <a:lstStyle/>
                    <a:p>
                      <a:pPr algn="ctr"/>
                      <a:r>
                        <a:rPr lang="en-US" sz="2000" b="0" dirty="0"/>
                        <a:t>&lt;</a:t>
                      </a:r>
                      <a:endParaRPr lang="id-ID" sz="2000" b="0" dirty="0"/>
                    </a:p>
                  </a:txBody>
                  <a:tcPr>
                    <a:solidFill>
                      <a:schemeClr val="bg1">
                        <a:lumMod val="95000"/>
                      </a:schemeClr>
                    </a:solidFill>
                  </a:tcPr>
                </a:tc>
                <a:extLst>
                  <a:ext uri="{0D108BD9-81ED-4DB2-BD59-A6C34878D82A}">
                    <a16:rowId xmlns:a16="http://schemas.microsoft.com/office/drawing/2014/main" val="1532454315"/>
                  </a:ext>
                </a:extLst>
              </a:tr>
              <a:tr h="378623">
                <a:tc>
                  <a:txBody>
                    <a:bodyPr/>
                    <a:lstStyle/>
                    <a:p>
                      <a:r>
                        <a:rPr lang="en-US" sz="1800" dirty="0"/>
                        <a:t>Sama dengan</a:t>
                      </a:r>
                      <a:endParaRPr lang="id-ID" sz="1800" dirty="0"/>
                    </a:p>
                  </a:txBody>
                  <a:tcPr>
                    <a:solidFill>
                      <a:schemeClr val="bg1">
                        <a:lumMod val="95000"/>
                      </a:schemeClr>
                    </a:solidFill>
                  </a:tcPr>
                </a:tc>
                <a:tc>
                  <a:txBody>
                    <a:bodyPr/>
                    <a:lstStyle/>
                    <a:p>
                      <a:pPr algn="ctr"/>
                      <a:r>
                        <a:rPr lang="en-US" sz="2000" b="0" dirty="0"/>
                        <a:t>== atau ===</a:t>
                      </a:r>
                      <a:endParaRPr lang="id-ID" sz="2000" b="0" dirty="0"/>
                    </a:p>
                  </a:txBody>
                  <a:tcPr>
                    <a:solidFill>
                      <a:schemeClr val="bg1">
                        <a:lumMod val="95000"/>
                      </a:schemeClr>
                    </a:solidFill>
                  </a:tcPr>
                </a:tc>
                <a:extLst>
                  <a:ext uri="{0D108BD9-81ED-4DB2-BD59-A6C34878D82A}">
                    <a16:rowId xmlns:a16="http://schemas.microsoft.com/office/drawing/2014/main" val="2843152034"/>
                  </a:ext>
                </a:extLst>
              </a:tr>
              <a:tr h="378623">
                <a:tc>
                  <a:txBody>
                    <a:bodyPr/>
                    <a:lstStyle/>
                    <a:p>
                      <a:r>
                        <a:rPr lang="en-US" sz="1800" dirty="0"/>
                        <a:t>Tidak </a:t>
                      </a:r>
                      <a:r>
                        <a:rPr lang="en-US" sz="1800" dirty="0" err="1"/>
                        <a:t>sama</a:t>
                      </a:r>
                      <a:r>
                        <a:rPr lang="en-US" sz="1800" dirty="0"/>
                        <a:t> dengan</a:t>
                      </a:r>
                      <a:endParaRPr lang="id-ID" sz="1800" dirty="0"/>
                    </a:p>
                  </a:txBody>
                  <a:tcPr>
                    <a:solidFill>
                      <a:schemeClr val="bg1">
                        <a:lumMod val="95000"/>
                      </a:schemeClr>
                    </a:solidFill>
                  </a:tcPr>
                </a:tc>
                <a:tc>
                  <a:txBody>
                    <a:bodyPr/>
                    <a:lstStyle/>
                    <a:p>
                      <a:pPr algn="ctr"/>
                      <a:r>
                        <a:rPr lang="en-US" sz="2000" b="0" dirty="0"/>
                        <a:t>!= atau !==</a:t>
                      </a:r>
                      <a:endParaRPr lang="id-ID" sz="2000" b="0" dirty="0"/>
                    </a:p>
                  </a:txBody>
                  <a:tcPr>
                    <a:solidFill>
                      <a:schemeClr val="bg1">
                        <a:lumMod val="95000"/>
                      </a:schemeClr>
                    </a:solidFill>
                  </a:tcPr>
                </a:tc>
                <a:extLst>
                  <a:ext uri="{0D108BD9-81ED-4DB2-BD59-A6C34878D82A}">
                    <a16:rowId xmlns:a16="http://schemas.microsoft.com/office/drawing/2014/main" val="2733966677"/>
                  </a:ext>
                </a:extLst>
              </a:tr>
              <a:tr h="378623">
                <a:tc>
                  <a:txBody>
                    <a:bodyPr/>
                    <a:lstStyle/>
                    <a:p>
                      <a:r>
                        <a:rPr lang="en-US" sz="1800" dirty="0"/>
                        <a:t>Lebih </a:t>
                      </a:r>
                      <a:r>
                        <a:rPr lang="en-US" sz="1800" dirty="0" err="1"/>
                        <a:t>besar</a:t>
                      </a:r>
                      <a:r>
                        <a:rPr lang="en-US" sz="1800" dirty="0"/>
                        <a:t> </a:t>
                      </a:r>
                      <a:r>
                        <a:rPr lang="en-US" sz="1800" dirty="0" err="1"/>
                        <a:t>sama</a:t>
                      </a:r>
                      <a:r>
                        <a:rPr lang="en-US" sz="1800" dirty="0"/>
                        <a:t> dengan</a:t>
                      </a:r>
                      <a:endParaRPr lang="id-ID" sz="1800" dirty="0"/>
                    </a:p>
                  </a:txBody>
                  <a:tcPr>
                    <a:solidFill>
                      <a:schemeClr val="bg1">
                        <a:lumMod val="95000"/>
                      </a:schemeClr>
                    </a:solidFill>
                  </a:tcPr>
                </a:tc>
                <a:tc>
                  <a:txBody>
                    <a:bodyPr/>
                    <a:lstStyle/>
                    <a:p>
                      <a:pPr algn="ctr"/>
                      <a:r>
                        <a:rPr lang="en-US" sz="2000" b="0" dirty="0"/>
                        <a:t>&gt;=</a:t>
                      </a:r>
                      <a:endParaRPr lang="id-ID" sz="2000" b="0" dirty="0"/>
                    </a:p>
                  </a:txBody>
                  <a:tcPr>
                    <a:solidFill>
                      <a:schemeClr val="bg1">
                        <a:lumMod val="95000"/>
                      </a:schemeClr>
                    </a:solidFill>
                  </a:tcPr>
                </a:tc>
                <a:extLst>
                  <a:ext uri="{0D108BD9-81ED-4DB2-BD59-A6C34878D82A}">
                    <a16:rowId xmlns:a16="http://schemas.microsoft.com/office/drawing/2014/main" val="3032737368"/>
                  </a:ext>
                </a:extLst>
              </a:tr>
              <a:tr h="378623">
                <a:tc>
                  <a:txBody>
                    <a:bodyPr/>
                    <a:lstStyle/>
                    <a:p>
                      <a:r>
                        <a:rPr lang="en-US" sz="1800" dirty="0"/>
                        <a:t>Lebih </a:t>
                      </a:r>
                      <a:r>
                        <a:rPr lang="en-US" sz="1800" dirty="0" err="1"/>
                        <a:t>kecil</a:t>
                      </a:r>
                      <a:r>
                        <a:rPr lang="en-US" sz="1800" dirty="0"/>
                        <a:t> </a:t>
                      </a:r>
                      <a:r>
                        <a:rPr lang="en-US" sz="1800" dirty="0" err="1"/>
                        <a:t>sama</a:t>
                      </a:r>
                      <a:r>
                        <a:rPr lang="en-US" sz="1800" dirty="0"/>
                        <a:t> dengan</a:t>
                      </a:r>
                      <a:endParaRPr lang="id-ID" sz="1800" dirty="0"/>
                    </a:p>
                  </a:txBody>
                  <a:tcPr>
                    <a:solidFill>
                      <a:schemeClr val="bg1">
                        <a:lumMod val="95000"/>
                      </a:schemeClr>
                    </a:solidFill>
                  </a:tcPr>
                </a:tc>
                <a:tc>
                  <a:txBody>
                    <a:bodyPr/>
                    <a:lstStyle/>
                    <a:p>
                      <a:pPr algn="ctr"/>
                      <a:r>
                        <a:rPr lang="en-US" sz="2000" b="0" dirty="0"/>
                        <a:t>&lt;=</a:t>
                      </a:r>
                      <a:endParaRPr lang="id-ID" sz="2000" b="0" dirty="0"/>
                    </a:p>
                  </a:txBody>
                  <a:tcPr>
                    <a:solidFill>
                      <a:schemeClr val="bg1">
                        <a:lumMod val="95000"/>
                      </a:schemeClr>
                    </a:solidFill>
                  </a:tcPr>
                </a:tc>
                <a:extLst>
                  <a:ext uri="{0D108BD9-81ED-4DB2-BD59-A6C34878D82A}">
                    <a16:rowId xmlns:a16="http://schemas.microsoft.com/office/drawing/2014/main" val="1183183698"/>
                  </a:ext>
                </a:extLst>
              </a:tr>
            </a:tbl>
          </a:graphicData>
        </a:graphic>
      </p:graphicFrame>
      <p:pic>
        <p:nvPicPr>
          <p:cNvPr id="5" name="Picture 4">
            <a:extLst>
              <a:ext uri="{FF2B5EF4-FFF2-40B4-BE49-F238E27FC236}">
                <a16:creationId xmlns:a16="http://schemas.microsoft.com/office/drawing/2014/main" id="{85BCA66E-AFF7-5E52-79E8-1B6D267FACF8}"/>
              </a:ext>
            </a:extLst>
          </p:cNvPr>
          <p:cNvPicPr>
            <a:picLocks noChangeAspect="1"/>
          </p:cNvPicPr>
          <p:nvPr/>
        </p:nvPicPr>
        <p:blipFill>
          <a:blip r:embed="rId3"/>
          <a:stretch>
            <a:fillRect/>
          </a:stretch>
        </p:blipFill>
        <p:spPr>
          <a:xfrm>
            <a:off x="7155752" y="2845042"/>
            <a:ext cx="2913057" cy="2743199"/>
          </a:xfrm>
          <a:prstGeom prst="rect">
            <a:avLst/>
          </a:prstGeom>
        </p:spPr>
      </p:pic>
    </p:spTree>
    <p:extLst>
      <p:ext uri="{BB962C8B-B14F-4D97-AF65-F5344CB8AC3E}">
        <p14:creationId xmlns:p14="http://schemas.microsoft.com/office/powerpoint/2010/main" val="354066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Merupakan operator untuk melakukan operasi terhadap dua nilai boolean</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Operator Logika</a:t>
            </a:r>
          </a:p>
        </p:txBody>
      </p:sp>
      <p:graphicFrame>
        <p:nvGraphicFramePr>
          <p:cNvPr id="6" name="Table 5">
            <a:extLst>
              <a:ext uri="{FF2B5EF4-FFF2-40B4-BE49-F238E27FC236}">
                <a16:creationId xmlns:a16="http://schemas.microsoft.com/office/drawing/2014/main" id="{6F1E583E-5EF5-4863-FD01-527B93AB0D68}"/>
              </a:ext>
            </a:extLst>
          </p:cNvPr>
          <p:cNvGraphicFramePr>
            <a:graphicFrameLocks noGrp="1"/>
          </p:cNvGraphicFramePr>
          <p:nvPr/>
        </p:nvGraphicFramePr>
        <p:xfrm>
          <a:off x="1379622" y="2520064"/>
          <a:ext cx="4928832" cy="2612276"/>
        </p:xfrm>
        <a:graphic>
          <a:graphicData uri="http://schemas.openxmlformats.org/drawingml/2006/table">
            <a:tbl>
              <a:tblPr firstRow="1" bandRow="1">
                <a:tableStyleId>{F5AB1C69-6EDB-4FF4-983F-18BD219EF322}</a:tableStyleId>
              </a:tblPr>
              <a:tblGrid>
                <a:gridCol w="2464416">
                  <a:extLst>
                    <a:ext uri="{9D8B030D-6E8A-4147-A177-3AD203B41FA5}">
                      <a16:colId xmlns:a16="http://schemas.microsoft.com/office/drawing/2014/main" val="3489709868"/>
                    </a:ext>
                  </a:extLst>
                </a:gridCol>
                <a:gridCol w="2464416">
                  <a:extLst>
                    <a:ext uri="{9D8B030D-6E8A-4147-A177-3AD203B41FA5}">
                      <a16:colId xmlns:a16="http://schemas.microsoft.com/office/drawing/2014/main" val="3278333247"/>
                    </a:ext>
                  </a:extLst>
                </a:gridCol>
              </a:tblGrid>
              <a:tr h="653069">
                <a:tc>
                  <a:txBody>
                    <a:bodyPr/>
                    <a:lstStyle/>
                    <a:p>
                      <a:pPr algn="ctr"/>
                      <a:r>
                        <a:rPr lang="en-US" sz="1800" b="1" dirty="0">
                          <a:solidFill>
                            <a:schemeClr val="tx1"/>
                          </a:solidFill>
                        </a:rPr>
                        <a:t>Nama Operator</a:t>
                      </a:r>
                      <a:endParaRPr lang="id-ID" sz="1800" b="1" dirty="0">
                        <a:solidFill>
                          <a:schemeClr val="tx1"/>
                        </a:solidFill>
                      </a:endParaRPr>
                    </a:p>
                  </a:txBody>
                  <a:tcPr>
                    <a:solidFill>
                      <a:schemeClr val="bg1">
                        <a:lumMod val="85000"/>
                      </a:schemeClr>
                    </a:solidFill>
                  </a:tcPr>
                </a:tc>
                <a:tc>
                  <a:txBody>
                    <a:bodyPr/>
                    <a:lstStyle/>
                    <a:p>
                      <a:pPr algn="ctr"/>
                      <a:r>
                        <a:rPr lang="en-US" sz="1800" b="1" dirty="0" err="1">
                          <a:solidFill>
                            <a:schemeClr val="tx1"/>
                          </a:solidFill>
                        </a:rPr>
                        <a:t>Simbol</a:t>
                      </a:r>
                      <a:endParaRPr lang="id-ID" sz="1800" b="1" dirty="0">
                        <a:solidFill>
                          <a:schemeClr val="tx1"/>
                        </a:solidFill>
                      </a:endParaRPr>
                    </a:p>
                  </a:txBody>
                  <a:tcPr>
                    <a:solidFill>
                      <a:schemeClr val="bg1">
                        <a:lumMod val="85000"/>
                      </a:schemeClr>
                    </a:solidFill>
                  </a:tcPr>
                </a:tc>
                <a:extLst>
                  <a:ext uri="{0D108BD9-81ED-4DB2-BD59-A6C34878D82A}">
                    <a16:rowId xmlns:a16="http://schemas.microsoft.com/office/drawing/2014/main" val="2801786184"/>
                  </a:ext>
                </a:extLst>
              </a:tr>
              <a:tr h="653069">
                <a:tc>
                  <a:txBody>
                    <a:bodyPr/>
                    <a:lstStyle/>
                    <a:p>
                      <a:pPr algn="ctr"/>
                      <a:r>
                        <a:rPr lang="en-US" sz="1800" dirty="0"/>
                        <a:t>AND</a:t>
                      </a:r>
                      <a:endParaRPr lang="id-ID" sz="1800" dirty="0"/>
                    </a:p>
                  </a:txBody>
                  <a:tcPr>
                    <a:solidFill>
                      <a:schemeClr val="bg1">
                        <a:lumMod val="95000"/>
                      </a:schemeClr>
                    </a:solidFill>
                  </a:tcPr>
                </a:tc>
                <a:tc>
                  <a:txBody>
                    <a:bodyPr/>
                    <a:lstStyle/>
                    <a:p>
                      <a:pPr algn="ctr"/>
                      <a:r>
                        <a:rPr lang="en-US" sz="2000" dirty="0"/>
                        <a:t>&amp;&amp;</a:t>
                      </a:r>
                      <a:endParaRPr lang="id-ID" sz="2000" dirty="0"/>
                    </a:p>
                  </a:txBody>
                  <a:tcPr>
                    <a:solidFill>
                      <a:schemeClr val="bg1">
                        <a:lumMod val="95000"/>
                      </a:schemeClr>
                    </a:solidFill>
                  </a:tcPr>
                </a:tc>
                <a:extLst>
                  <a:ext uri="{0D108BD9-81ED-4DB2-BD59-A6C34878D82A}">
                    <a16:rowId xmlns:a16="http://schemas.microsoft.com/office/drawing/2014/main" val="52459225"/>
                  </a:ext>
                </a:extLst>
              </a:tr>
              <a:tr h="653069">
                <a:tc>
                  <a:txBody>
                    <a:bodyPr/>
                    <a:lstStyle/>
                    <a:p>
                      <a:pPr algn="ctr"/>
                      <a:r>
                        <a:rPr lang="en-US" sz="1800" dirty="0"/>
                        <a:t>OR</a:t>
                      </a:r>
                      <a:endParaRPr lang="id-ID" sz="1800" dirty="0"/>
                    </a:p>
                  </a:txBody>
                  <a:tcPr>
                    <a:solidFill>
                      <a:schemeClr val="bg1">
                        <a:lumMod val="95000"/>
                      </a:schemeClr>
                    </a:solidFill>
                  </a:tcPr>
                </a:tc>
                <a:tc>
                  <a:txBody>
                    <a:bodyPr/>
                    <a:lstStyle/>
                    <a:p>
                      <a:pPr algn="ctr"/>
                      <a:r>
                        <a:rPr lang="en-US" sz="2000" dirty="0"/>
                        <a:t>||</a:t>
                      </a:r>
                      <a:endParaRPr lang="id-ID" sz="2000" dirty="0"/>
                    </a:p>
                  </a:txBody>
                  <a:tcPr>
                    <a:solidFill>
                      <a:schemeClr val="bg1">
                        <a:lumMod val="95000"/>
                      </a:schemeClr>
                    </a:solidFill>
                  </a:tcPr>
                </a:tc>
                <a:extLst>
                  <a:ext uri="{0D108BD9-81ED-4DB2-BD59-A6C34878D82A}">
                    <a16:rowId xmlns:a16="http://schemas.microsoft.com/office/drawing/2014/main" val="1182423979"/>
                  </a:ext>
                </a:extLst>
              </a:tr>
              <a:tr h="653069">
                <a:tc>
                  <a:txBody>
                    <a:bodyPr/>
                    <a:lstStyle/>
                    <a:p>
                      <a:pPr algn="ctr"/>
                      <a:r>
                        <a:rPr lang="en-US" sz="1800" dirty="0"/>
                        <a:t>XOR</a:t>
                      </a:r>
                      <a:endParaRPr lang="id-ID" sz="1800" dirty="0"/>
                    </a:p>
                  </a:txBody>
                  <a:tcPr>
                    <a:solidFill>
                      <a:schemeClr val="bg1">
                        <a:lumMod val="95000"/>
                      </a:schemeClr>
                    </a:solidFill>
                  </a:tcPr>
                </a:tc>
                <a:tc>
                  <a:txBody>
                    <a:bodyPr/>
                    <a:lstStyle/>
                    <a:p>
                      <a:pPr algn="ctr"/>
                      <a:r>
                        <a:rPr lang="en-US" sz="2000" dirty="0"/>
                        <a:t>!</a:t>
                      </a:r>
                      <a:endParaRPr lang="id-ID" sz="2000" dirty="0"/>
                    </a:p>
                  </a:txBody>
                  <a:tcPr>
                    <a:solidFill>
                      <a:schemeClr val="bg1">
                        <a:lumMod val="95000"/>
                      </a:schemeClr>
                    </a:solidFill>
                  </a:tcPr>
                </a:tc>
                <a:extLst>
                  <a:ext uri="{0D108BD9-81ED-4DB2-BD59-A6C34878D82A}">
                    <a16:rowId xmlns:a16="http://schemas.microsoft.com/office/drawing/2014/main" val="3421739070"/>
                  </a:ext>
                </a:extLst>
              </a:tr>
            </a:tbl>
          </a:graphicData>
        </a:graphic>
      </p:graphicFrame>
      <p:pic>
        <p:nvPicPr>
          <p:cNvPr id="7" name="Picture 6">
            <a:extLst>
              <a:ext uri="{FF2B5EF4-FFF2-40B4-BE49-F238E27FC236}">
                <a16:creationId xmlns:a16="http://schemas.microsoft.com/office/drawing/2014/main" id="{F2EAC36D-007A-2DF6-779D-F0DA8AC42317}"/>
              </a:ext>
            </a:extLst>
          </p:cNvPr>
          <p:cNvPicPr>
            <a:picLocks noChangeAspect="1"/>
          </p:cNvPicPr>
          <p:nvPr/>
        </p:nvPicPr>
        <p:blipFill>
          <a:blip r:embed="rId3"/>
          <a:stretch>
            <a:fillRect/>
          </a:stretch>
        </p:blipFill>
        <p:spPr>
          <a:xfrm>
            <a:off x="6926212" y="2387115"/>
            <a:ext cx="3596120" cy="3148677"/>
          </a:xfrm>
          <a:prstGeom prst="rect">
            <a:avLst/>
          </a:prstGeom>
        </p:spPr>
      </p:pic>
    </p:spTree>
    <p:extLst>
      <p:ext uri="{BB962C8B-B14F-4D97-AF65-F5344CB8AC3E}">
        <p14:creationId xmlns:p14="http://schemas.microsoft.com/office/powerpoint/2010/main" val="843494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Operator bitwise merupkan operator yang digunakan untuk operasi berdasarkan bit (biner).</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Operator Bitwise</a:t>
            </a:r>
          </a:p>
        </p:txBody>
      </p:sp>
      <p:graphicFrame>
        <p:nvGraphicFramePr>
          <p:cNvPr id="4" name="Table 3">
            <a:extLst>
              <a:ext uri="{FF2B5EF4-FFF2-40B4-BE49-F238E27FC236}">
                <a16:creationId xmlns:a16="http://schemas.microsoft.com/office/drawing/2014/main" id="{47CF10C8-D152-745D-F78C-B80710E8EDD9}"/>
              </a:ext>
            </a:extLst>
          </p:cNvPr>
          <p:cNvGraphicFramePr>
            <a:graphicFrameLocks noGrp="1"/>
          </p:cNvGraphicFramePr>
          <p:nvPr>
            <p:extLst>
              <p:ext uri="{D42A27DB-BD31-4B8C-83A1-F6EECF244321}">
                <p14:modId xmlns:p14="http://schemas.microsoft.com/office/powerpoint/2010/main" val="290297796"/>
              </p:ext>
            </p:extLst>
          </p:nvPr>
        </p:nvGraphicFramePr>
        <p:xfrm>
          <a:off x="1888174" y="2381714"/>
          <a:ext cx="4522212" cy="3535680"/>
        </p:xfrm>
        <a:graphic>
          <a:graphicData uri="http://schemas.openxmlformats.org/drawingml/2006/table">
            <a:tbl>
              <a:tblPr firstRow="1" bandRow="1">
                <a:tableStyleId>{F5AB1C69-6EDB-4FF4-983F-18BD219EF322}</a:tableStyleId>
              </a:tblPr>
              <a:tblGrid>
                <a:gridCol w="2261106">
                  <a:extLst>
                    <a:ext uri="{9D8B030D-6E8A-4147-A177-3AD203B41FA5}">
                      <a16:colId xmlns:a16="http://schemas.microsoft.com/office/drawing/2014/main" val="3489709868"/>
                    </a:ext>
                  </a:extLst>
                </a:gridCol>
                <a:gridCol w="2261106">
                  <a:extLst>
                    <a:ext uri="{9D8B030D-6E8A-4147-A177-3AD203B41FA5}">
                      <a16:colId xmlns:a16="http://schemas.microsoft.com/office/drawing/2014/main" val="3278333247"/>
                    </a:ext>
                  </a:extLst>
                </a:gridCol>
              </a:tblGrid>
              <a:tr h="364646">
                <a:tc>
                  <a:txBody>
                    <a:bodyPr/>
                    <a:lstStyle/>
                    <a:p>
                      <a:pPr algn="ctr"/>
                      <a:r>
                        <a:rPr lang="en-US" sz="1800" b="1" dirty="0">
                          <a:solidFill>
                            <a:schemeClr val="tx1"/>
                          </a:solidFill>
                        </a:rPr>
                        <a:t>Nama Operator</a:t>
                      </a:r>
                      <a:endParaRPr lang="id-ID" sz="1800" b="1" dirty="0">
                        <a:solidFill>
                          <a:schemeClr val="tx1"/>
                        </a:solidFill>
                      </a:endParaRPr>
                    </a:p>
                  </a:txBody>
                  <a:tcPr>
                    <a:solidFill>
                      <a:schemeClr val="bg1">
                        <a:lumMod val="85000"/>
                      </a:schemeClr>
                    </a:solidFill>
                  </a:tcPr>
                </a:tc>
                <a:tc>
                  <a:txBody>
                    <a:bodyPr/>
                    <a:lstStyle/>
                    <a:p>
                      <a:pPr algn="ctr"/>
                      <a:r>
                        <a:rPr lang="en-US" sz="1800" b="1" dirty="0" err="1">
                          <a:solidFill>
                            <a:schemeClr val="tx1"/>
                          </a:solidFill>
                        </a:rPr>
                        <a:t>Simbol</a:t>
                      </a:r>
                      <a:endParaRPr lang="id-ID" sz="1800" b="1" dirty="0">
                        <a:solidFill>
                          <a:schemeClr val="tx1"/>
                        </a:solidFill>
                      </a:endParaRPr>
                    </a:p>
                  </a:txBody>
                  <a:tcPr>
                    <a:solidFill>
                      <a:schemeClr val="bg1">
                        <a:lumMod val="85000"/>
                      </a:schemeClr>
                    </a:solidFill>
                  </a:tcPr>
                </a:tc>
                <a:extLst>
                  <a:ext uri="{0D108BD9-81ED-4DB2-BD59-A6C34878D82A}">
                    <a16:rowId xmlns:a16="http://schemas.microsoft.com/office/drawing/2014/main" val="2801786184"/>
                  </a:ext>
                </a:extLst>
              </a:tr>
              <a:tr h="373197">
                <a:tc>
                  <a:txBody>
                    <a:bodyPr/>
                    <a:lstStyle/>
                    <a:p>
                      <a:pPr algn="ctr"/>
                      <a:r>
                        <a:rPr lang="en-US" sz="1800" dirty="0"/>
                        <a:t>AND</a:t>
                      </a:r>
                      <a:endParaRPr lang="id-ID" sz="1800" dirty="0"/>
                    </a:p>
                  </a:txBody>
                  <a:tcPr>
                    <a:solidFill>
                      <a:schemeClr val="bg1">
                        <a:lumMod val="95000"/>
                      </a:schemeClr>
                    </a:solidFill>
                  </a:tcPr>
                </a:tc>
                <a:tc>
                  <a:txBody>
                    <a:bodyPr/>
                    <a:lstStyle/>
                    <a:p>
                      <a:pPr algn="ctr"/>
                      <a:r>
                        <a:rPr lang="en-US" sz="2000" dirty="0"/>
                        <a:t>&amp;</a:t>
                      </a:r>
                      <a:endParaRPr lang="id-ID" sz="2000" dirty="0"/>
                    </a:p>
                  </a:txBody>
                  <a:tcPr>
                    <a:solidFill>
                      <a:schemeClr val="bg1">
                        <a:lumMod val="95000"/>
                      </a:schemeClr>
                    </a:solidFill>
                  </a:tcPr>
                </a:tc>
                <a:extLst>
                  <a:ext uri="{0D108BD9-81ED-4DB2-BD59-A6C34878D82A}">
                    <a16:rowId xmlns:a16="http://schemas.microsoft.com/office/drawing/2014/main" val="52459225"/>
                  </a:ext>
                </a:extLst>
              </a:tr>
              <a:tr h="373197">
                <a:tc>
                  <a:txBody>
                    <a:bodyPr/>
                    <a:lstStyle/>
                    <a:p>
                      <a:pPr algn="ctr"/>
                      <a:r>
                        <a:rPr lang="en-US" sz="1800" dirty="0"/>
                        <a:t>OR</a:t>
                      </a:r>
                      <a:endParaRPr lang="id-ID" sz="1800" dirty="0"/>
                    </a:p>
                  </a:txBody>
                  <a:tcPr>
                    <a:solidFill>
                      <a:schemeClr val="bg1">
                        <a:lumMod val="95000"/>
                      </a:schemeClr>
                    </a:solidFill>
                  </a:tcPr>
                </a:tc>
                <a:tc>
                  <a:txBody>
                    <a:bodyPr/>
                    <a:lstStyle/>
                    <a:p>
                      <a:pPr algn="ctr"/>
                      <a:r>
                        <a:rPr lang="en-US" sz="2000" dirty="0"/>
                        <a:t>|</a:t>
                      </a:r>
                      <a:endParaRPr lang="id-ID" sz="2000" dirty="0"/>
                    </a:p>
                  </a:txBody>
                  <a:tcPr>
                    <a:solidFill>
                      <a:schemeClr val="bg1">
                        <a:lumMod val="95000"/>
                      </a:schemeClr>
                    </a:solidFill>
                  </a:tcPr>
                </a:tc>
                <a:extLst>
                  <a:ext uri="{0D108BD9-81ED-4DB2-BD59-A6C34878D82A}">
                    <a16:rowId xmlns:a16="http://schemas.microsoft.com/office/drawing/2014/main" val="1182423979"/>
                  </a:ext>
                </a:extLst>
              </a:tr>
              <a:tr h="373197">
                <a:tc>
                  <a:txBody>
                    <a:bodyPr/>
                    <a:lstStyle/>
                    <a:p>
                      <a:pPr algn="ctr"/>
                      <a:r>
                        <a:rPr lang="en-US" sz="1800" dirty="0"/>
                        <a:t>XOR</a:t>
                      </a:r>
                      <a:endParaRPr lang="id-ID" sz="1800" dirty="0"/>
                    </a:p>
                  </a:txBody>
                  <a:tcPr>
                    <a:solidFill>
                      <a:schemeClr val="bg1">
                        <a:lumMod val="95000"/>
                      </a:schemeClr>
                    </a:solidFill>
                  </a:tcPr>
                </a:tc>
                <a:tc>
                  <a:txBody>
                    <a:bodyPr/>
                    <a:lstStyle/>
                    <a:p>
                      <a:pPr algn="ctr"/>
                      <a:r>
                        <a:rPr lang="en-US" sz="2000" dirty="0"/>
                        <a:t>^</a:t>
                      </a:r>
                      <a:endParaRPr lang="id-ID" sz="2000" dirty="0"/>
                    </a:p>
                  </a:txBody>
                  <a:tcPr>
                    <a:solidFill>
                      <a:schemeClr val="bg1">
                        <a:lumMod val="95000"/>
                      </a:schemeClr>
                    </a:solidFill>
                  </a:tcPr>
                </a:tc>
                <a:extLst>
                  <a:ext uri="{0D108BD9-81ED-4DB2-BD59-A6C34878D82A}">
                    <a16:rowId xmlns:a16="http://schemas.microsoft.com/office/drawing/2014/main" val="3421739070"/>
                  </a:ext>
                </a:extLst>
              </a:tr>
              <a:tr h="373197">
                <a:tc>
                  <a:txBody>
                    <a:bodyPr/>
                    <a:lstStyle/>
                    <a:p>
                      <a:pPr algn="ctr"/>
                      <a:r>
                        <a:rPr lang="en-US" sz="1800" dirty="0" err="1"/>
                        <a:t>Negasi</a:t>
                      </a:r>
                      <a:r>
                        <a:rPr lang="en-US" sz="1800" dirty="0"/>
                        <a:t>/</a:t>
                      </a:r>
                      <a:r>
                        <a:rPr lang="en-US" sz="1800" dirty="0" err="1"/>
                        <a:t>Kebalikan</a:t>
                      </a:r>
                      <a:endParaRPr lang="id-ID" sz="1800" dirty="0"/>
                    </a:p>
                  </a:txBody>
                  <a:tcPr>
                    <a:solidFill>
                      <a:schemeClr val="bg1">
                        <a:lumMod val="95000"/>
                      </a:schemeClr>
                    </a:solidFill>
                  </a:tcPr>
                </a:tc>
                <a:tc>
                  <a:txBody>
                    <a:bodyPr/>
                    <a:lstStyle/>
                    <a:p>
                      <a:pPr algn="ctr"/>
                      <a:r>
                        <a:rPr lang="en-US" sz="2000" dirty="0"/>
                        <a:t>~</a:t>
                      </a:r>
                      <a:endParaRPr lang="id-ID" sz="2000" dirty="0"/>
                    </a:p>
                  </a:txBody>
                  <a:tcPr>
                    <a:solidFill>
                      <a:schemeClr val="bg1">
                        <a:lumMod val="95000"/>
                      </a:schemeClr>
                    </a:solidFill>
                  </a:tcPr>
                </a:tc>
                <a:extLst>
                  <a:ext uri="{0D108BD9-81ED-4DB2-BD59-A6C34878D82A}">
                    <a16:rowId xmlns:a16="http://schemas.microsoft.com/office/drawing/2014/main" val="236581691"/>
                  </a:ext>
                </a:extLst>
              </a:tr>
              <a:tr h="373197">
                <a:tc>
                  <a:txBody>
                    <a:bodyPr/>
                    <a:lstStyle/>
                    <a:p>
                      <a:pPr algn="ctr"/>
                      <a:r>
                        <a:rPr lang="en-US" sz="1800" dirty="0"/>
                        <a:t>Left Shift</a:t>
                      </a:r>
                      <a:endParaRPr lang="id-ID" sz="1800" dirty="0"/>
                    </a:p>
                  </a:txBody>
                  <a:tcPr>
                    <a:solidFill>
                      <a:schemeClr val="bg1">
                        <a:lumMod val="95000"/>
                      </a:schemeClr>
                    </a:solidFill>
                  </a:tcPr>
                </a:tc>
                <a:tc>
                  <a:txBody>
                    <a:bodyPr/>
                    <a:lstStyle/>
                    <a:p>
                      <a:pPr algn="ctr"/>
                      <a:r>
                        <a:rPr lang="en-US" sz="2000" dirty="0"/>
                        <a:t>&lt;&lt;</a:t>
                      </a:r>
                      <a:endParaRPr lang="id-ID" sz="2000" dirty="0"/>
                    </a:p>
                  </a:txBody>
                  <a:tcPr>
                    <a:solidFill>
                      <a:schemeClr val="bg1">
                        <a:lumMod val="95000"/>
                      </a:schemeClr>
                    </a:solidFill>
                  </a:tcPr>
                </a:tc>
                <a:extLst>
                  <a:ext uri="{0D108BD9-81ED-4DB2-BD59-A6C34878D82A}">
                    <a16:rowId xmlns:a16="http://schemas.microsoft.com/office/drawing/2014/main" val="585378226"/>
                  </a:ext>
                </a:extLst>
              </a:tr>
              <a:tr h="373197">
                <a:tc>
                  <a:txBody>
                    <a:bodyPr/>
                    <a:lstStyle/>
                    <a:p>
                      <a:pPr algn="ctr"/>
                      <a:r>
                        <a:rPr lang="en-US" sz="1800" dirty="0"/>
                        <a:t>Right Shift</a:t>
                      </a:r>
                      <a:endParaRPr lang="id-ID" sz="1800" dirty="0"/>
                    </a:p>
                  </a:txBody>
                  <a:tcPr>
                    <a:solidFill>
                      <a:schemeClr val="bg1">
                        <a:lumMod val="95000"/>
                      </a:schemeClr>
                    </a:solidFill>
                  </a:tcPr>
                </a:tc>
                <a:tc>
                  <a:txBody>
                    <a:bodyPr/>
                    <a:lstStyle/>
                    <a:p>
                      <a:pPr algn="ctr"/>
                      <a:r>
                        <a:rPr lang="en-US" sz="2000" dirty="0"/>
                        <a:t>&gt;&gt;</a:t>
                      </a:r>
                      <a:endParaRPr lang="id-ID" sz="2000" dirty="0"/>
                    </a:p>
                  </a:txBody>
                  <a:tcPr>
                    <a:solidFill>
                      <a:schemeClr val="bg1">
                        <a:lumMod val="95000"/>
                      </a:schemeClr>
                    </a:solidFill>
                  </a:tcPr>
                </a:tc>
                <a:extLst>
                  <a:ext uri="{0D108BD9-81ED-4DB2-BD59-A6C34878D82A}">
                    <a16:rowId xmlns:a16="http://schemas.microsoft.com/office/drawing/2014/main" val="674473852"/>
                  </a:ext>
                </a:extLst>
              </a:tr>
              <a:tr h="373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Left Shift (unsigned)</a:t>
                      </a:r>
                      <a:endParaRPr lang="id-ID" sz="1800" dirty="0"/>
                    </a:p>
                  </a:txBody>
                  <a:tcPr>
                    <a:solidFill>
                      <a:schemeClr val="bg1">
                        <a:lumMod val="95000"/>
                      </a:schemeClr>
                    </a:solidFill>
                  </a:tcPr>
                </a:tc>
                <a:tc>
                  <a:txBody>
                    <a:bodyPr/>
                    <a:lstStyle/>
                    <a:p>
                      <a:pPr algn="ctr"/>
                      <a:r>
                        <a:rPr lang="en-US" sz="2000" dirty="0"/>
                        <a:t>&lt;&lt;&lt;</a:t>
                      </a:r>
                      <a:endParaRPr lang="id-ID" sz="2000" dirty="0"/>
                    </a:p>
                  </a:txBody>
                  <a:tcPr>
                    <a:solidFill>
                      <a:schemeClr val="bg1">
                        <a:lumMod val="95000"/>
                      </a:schemeClr>
                    </a:solidFill>
                  </a:tcPr>
                </a:tc>
                <a:extLst>
                  <a:ext uri="{0D108BD9-81ED-4DB2-BD59-A6C34878D82A}">
                    <a16:rowId xmlns:a16="http://schemas.microsoft.com/office/drawing/2014/main" val="602759583"/>
                  </a:ext>
                </a:extLst>
              </a:tr>
              <a:tr h="373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Right Shift (unsigned)</a:t>
                      </a:r>
                      <a:endParaRPr lang="id-ID" sz="1800" dirty="0"/>
                    </a:p>
                  </a:txBody>
                  <a:tcPr>
                    <a:solidFill>
                      <a:schemeClr val="bg1">
                        <a:lumMod val="95000"/>
                      </a:schemeClr>
                    </a:solidFill>
                  </a:tcPr>
                </a:tc>
                <a:tc>
                  <a:txBody>
                    <a:bodyPr/>
                    <a:lstStyle/>
                    <a:p>
                      <a:pPr algn="ctr"/>
                      <a:r>
                        <a:rPr lang="en-US" sz="2000" dirty="0"/>
                        <a:t>&gt;&gt;&gt;</a:t>
                      </a:r>
                      <a:endParaRPr lang="id-ID" sz="2000" dirty="0"/>
                    </a:p>
                  </a:txBody>
                  <a:tcPr>
                    <a:solidFill>
                      <a:schemeClr val="bg1">
                        <a:lumMod val="95000"/>
                      </a:schemeClr>
                    </a:solidFill>
                  </a:tcPr>
                </a:tc>
                <a:extLst>
                  <a:ext uri="{0D108BD9-81ED-4DB2-BD59-A6C34878D82A}">
                    <a16:rowId xmlns:a16="http://schemas.microsoft.com/office/drawing/2014/main" val="2195313225"/>
                  </a:ext>
                </a:extLst>
              </a:tr>
            </a:tbl>
          </a:graphicData>
        </a:graphic>
      </p:graphicFrame>
      <p:pic>
        <p:nvPicPr>
          <p:cNvPr id="5" name="Picture 4">
            <a:extLst>
              <a:ext uri="{FF2B5EF4-FFF2-40B4-BE49-F238E27FC236}">
                <a16:creationId xmlns:a16="http://schemas.microsoft.com/office/drawing/2014/main" id="{780FD353-8B30-9B48-444C-48E9975DE678}"/>
              </a:ext>
            </a:extLst>
          </p:cNvPr>
          <p:cNvPicPr>
            <a:picLocks noChangeAspect="1"/>
          </p:cNvPicPr>
          <p:nvPr/>
        </p:nvPicPr>
        <p:blipFill>
          <a:blip r:embed="rId3"/>
          <a:stretch>
            <a:fillRect/>
          </a:stretch>
        </p:blipFill>
        <p:spPr>
          <a:xfrm>
            <a:off x="6951808" y="2417598"/>
            <a:ext cx="3198929" cy="1564610"/>
          </a:xfrm>
          <a:prstGeom prst="rect">
            <a:avLst/>
          </a:prstGeom>
        </p:spPr>
      </p:pic>
    </p:spTree>
    <p:extLst>
      <p:ext uri="{BB962C8B-B14F-4D97-AF65-F5344CB8AC3E}">
        <p14:creationId xmlns:p14="http://schemas.microsoft.com/office/powerpoint/2010/main" val="475460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Operator ternary merupakan operator yang terdiri dari tiga bagian : bagian kiri, tengah, dan kanan. Operator ternary pada Javascript, biasanya digunakan untuk membuat sebuah percabangan if/else. </a:t>
            </a:r>
          </a:p>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Bentuknya seperti berikut: kondisi ? “benar” : “salah”</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Operator Ternary</a:t>
            </a:r>
          </a:p>
        </p:txBody>
      </p:sp>
      <p:pic>
        <p:nvPicPr>
          <p:cNvPr id="6" name="Picture 5">
            <a:extLst>
              <a:ext uri="{FF2B5EF4-FFF2-40B4-BE49-F238E27FC236}">
                <a16:creationId xmlns:a16="http://schemas.microsoft.com/office/drawing/2014/main" id="{0880BC05-2894-71D2-D4D3-B17FD1B8D7AA}"/>
              </a:ext>
            </a:extLst>
          </p:cNvPr>
          <p:cNvPicPr>
            <a:picLocks noChangeAspect="1"/>
          </p:cNvPicPr>
          <p:nvPr/>
        </p:nvPicPr>
        <p:blipFill>
          <a:blip r:embed="rId3"/>
          <a:stretch>
            <a:fillRect/>
          </a:stretch>
        </p:blipFill>
        <p:spPr>
          <a:xfrm>
            <a:off x="3238142" y="3698569"/>
            <a:ext cx="5715716" cy="729995"/>
          </a:xfrm>
          <a:prstGeom prst="rect">
            <a:avLst/>
          </a:prstGeom>
        </p:spPr>
      </p:pic>
    </p:spTree>
    <p:extLst>
      <p:ext uri="{BB962C8B-B14F-4D97-AF65-F5344CB8AC3E}">
        <p14:creationId xmlns:p14="http://schemas.microsoft.com/office/powerpoint/2010/main" val="323527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9" y="1690688"/>
            <a:ext cx="4941147" cy="3540159"/>
          </a:xfrm>
        </p:spPr>
        <p:txBody>
          <a:bodyPr>
            <a:noAutofit/>
          </a:bodyPr>
          <a:lstStyle/>
          <a:p>
            <a:pPr marL="0" indent="0" algn="ctr"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Switch/case</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Selection if/else dan switch/case</a:t>
            </a:r>
          </a:p>
        </p:txBody>
      </p:sp>
      <p:pic>
        <p:nvPicPr>
          <p:cNvPr id="5" name="Picture 4">
            <a:extLst>
              <a:ext uri="{FF2B5EF4-FFF2-40B4-BE49-F238E27FC236}">
                <a16:creationId xmlns:a16="http://schemas.microsoft.com/office/drawing/2014/main" id="{9C015670-6E8C-586E-B9C7-DEC4762FBF40}"/>
              </a:ext>
            </a:extLst>
          </p:cNvPr>
          <p:cNvPicPr>
            <a:picLocks noChangeAspect="1"/>
          </p:cNvPicPr>
          <p:nvPr/>
        </p:nvPicPr>
        <p:blipFill>
          <a:blip r:embed="rId3"/>
          <a:stretch>
            <a:fillRect/>
          </a:stretch>
        </p:blipFill>
        <p:spPr>
          <a:xfrm>
            <a:off x="6096000" y="2191775"/>
            <a:ext cx="4941147" cy="2702954"/>
          </a:xfrm>
          <a:prstGeom prst="rect">
            <a:avLst/>
          </a:prstGeom>
        </p:spPr>
      </p:pic>
      <p:sp>
        <p:nvSpPr>
          <p:cNvPr id="7" name="Content Placeholder 2">
            <a:extLst>
              <a:ext uri="{FF2B5EF4-FFF2-40B4-BE49-F238E27FC236}">
                <a16:creationId xmlns:a16="http://schemas.microsoft.com/office/drawing/2014/main" id="{C7A0728A-AE05-39A6-EE85-4F96205EC79F}"/>
              </a:ext>
            </a:extLst>
          </p:cNvPr>
          <p:cNvSpPr txBox="1">
            <a:spLocks/>
          </p:cNvSpPr>
          <p:nvPr/>
        </p:nvSpPr>
        <p:spPr>
          <a:xfrm>
            <a:off x="689305" y="1690688"/>
            <a:ext cx="5079640" cy="3540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219170">
              <a:spcBef>
                <a:spcPts val="0"/>
              </a:spcBef>
              <a:buClr>
                <a:srgbClr val="000000"/>
              </a:buClr>
              <a:buFont typeface="Arial" panose="020B0604020202020204" pitchFamily="34" charset="0"/>
              <a:buNone/>
              <a:defRPr/>
            </a:pPr>
            <a:r>
              <a:rPr lang="en-US" sz="2000" kern="0" dirty="0">
                <a:solidFill>
                  <a:srgbClr val="000000"/>
                </a:solidFill>
                <a:latin typeface="Cambria" panose="02040503050406030204" pitchFamily="18" charset="0"/>
                <a:cs typeface="Arial"/>
                <a:sym typeface="Arial"/>
              </a:rPr>
              <a:t>If/else</a:t>
            </a:r>
          </a:p>
        </p:txBody>
      </p:sp>
      <p:pic>
        <p:nvPicPr>
          <p:cNvPr id="10" name="Picture 9">
            <a:extLst>
              <a:ext uri="{FF2B5EF4-FFF2-40B4-BE49-F238E27FC236}">
                <a16:creationId xmlns:a16="http://schemas.microsoft.com/office/drawing/2014/main" id="{FC134BC3-8658-E24D-96BA-C18065A8C05B}"/>
              </a:ext>
            </a:extLst>
          </p:cNvPr>
          <p:cNvPicPr>
            <a:picLocks noChangeAspect="1"/>
          </p:cNvPicPr>
          <p:nvPr/>
        </p:nvPicPr>
        <p:blipFill>
          <a:blip r:embed="rId4"/>
          <a:stretch>
            <a:fillRect/>
          </a:stretch>
        </p:blipFill>
        <p:spPr>
          <a:xfrm>
            <a:off x="689305" y="2191775"/>
            <a:ext cx="5079640" cy="2272649"/>
          </a:xfrm>
          <a:prstGeom prst="rect">
            <a:avLst/>
          </a:prstGeom>
        </p:spPr>
      </p:pic>
    </p:spTree>
    <p:extLst>
      <p:ext uri="{BB962C8B-B14F-4D97-AF65-F5344CB8AC3E}">
        <p14:creationId xmlns:p14="http://schemas.microsoft.com/office/powerpoint/2010/main" val="250972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err="1">
                <a:latin typeface="Berlin Sans FB" panose="020E0602020502020306" pitchFamily="34" charset="0"/>
              </a:rPr>
              <a:t>Prasyrat</a:t>
            </a:r>
            <a:endParaRPr lang="en-US" sz="4000">
              <a:latin typeface="Berlin Sans FB" panose="020E0602020502020306" pitchFamily="34" charset="0"/>
            </a:endParaRPr>
          </a:p>
        </p:txBody>
      </p:sp>
      <p:sp>
        <p:nvSpPr>
          <p:cNvPr id="3" name="Content Placeholder 2"/>
          <p:cNvSpPr>
            <a:spLocks noGrp="1"/>
          </p:cNvSpPr>
          <p:nvPr>
            <p:ph idx="1"/>
          </p:nvPr>
        </p:nvSpPr>
        <p:spPr>
          <a:xfrm>
            <a:off x="838200" y="1690688"/>
            <a:ext cx="10515600" cy="4041245"/>
          </a:xfrm>
        </p:spPr>
        <p:txBody>
          <a:bodyPr>
            <a:noAutofit/>
          </a:bodyPr>
          <a:lstStyle/>
          <a:p>
            <a:r>
              <a:rPr lang="en-US" sz="3200" dirty="0">
                <a:latin typeface="Aptos Display"/>
                <a:cs typeface="Calibri Light"/>
              </a:rPr>
              <a:t>Arsitektur Web</a:t>
            </a:r>
          </a:p>
          <a:p>
            <a:r>
              <a:rPr lang="en-US" sz="3200" dirty="0">
                <a:latin typeface="Aptos Display"/>
                <a:cs typeface="Calibri Light"/>
              </a:rPr>
              <a:t>Hypertext Markup Language (HTML)</a:t>
            </a:r>
          </a:p>
          <a:p>
            <a:r>
              <a:rPr lang="en-US" sz="3200" dirty="0">
                <a:latin typeface="Aptos Display"/>
                <a:cs typeface="Calibri Light"/>
              </a:rPr>
              <a:t>Cascading Style Sheets (CSS)</a:t>
            </a:r>
          </a:p>
        </p:txBody>
      </p:sp>
    </p:spTree>
    <p:extLst>
      <p:ext uri="{BB962C8B-B14F-4D97-AF65-F5344CB8AC3E}">
        <p14:creationId xmlns:p14="http://schemas.microsoft.com/office/powerpoint/2010/main" val="304352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Perulangan akan membantu kita mengeksekusi kode yang berulang-ulang, berapapun yang kita mau. Ada 5 macam bentuk perulangan di Javascript. Secara umum, perulangan dibagi 2. Counted loop dan uncounted loop. </a:t>
            </a:r>
          </a:p>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Perbedaannya: </a:t>
            </a:r>
          </a:p>
          <a:p>
            <a:pPr marL="457200" indent="-457200" algn="just" defTabSz="1219170" eaLnBrk="1" fontAlgn="auto" hangingPunct="1">
              <a:spcBef>
                <a:spcPts val="0"/>
              </a:spcBef>
              <a:spcAft>
                <a:spcPts val="0"/>
              </a:spcAft>
              <a:buClr>
                <a:srgbClr val="000000"/>
              </a:buClr>
              <a:buAutoNum type="arabicPeriod"/>
              <a:defRPr/>
            </a:pPr>
            <a:r>
              <a:rPr lang="fi-FI" sz="2000" kern="0" dirty="0">
                <a:solidFill>
                  <a:srgbClr val="000000"/>
                </a:solidFill>
                <a:latin typeface="Cambria" panose="02040503050406030204" pitchFamily="18" charset="0"/>
                <a:cs typeface="Arial"/>
                <a:sym typeface="Arial"/>
              </a:rPr>
              <a:t>Counted Loop merupakan perulangan yang jelas dan sudah tentu banyak perulangannya. Perulangan yang termasuk dalam Counted Loop: Perulangan For, Perulangan Foreach, dan Perulangan Repeat</a:t>
            </a:r>
          </a:p>
          <a:p>
            <a:pPr marL="457200" indent="-457200" algn="just" defTabSz="1219170" eaLnBrk="1" fontAlgn="auto" hangingPunct="1">
              <a:spcBef>
                <a:spcPts val="0"/>
              </a:spcBef>
              <a:spcAft>
                <a:spcPts val="0"/>
              </a:spcAft>
              <a:buClr>
                <a:srgbClr val="000000"/>
              </a:buClr>
              <a:buAutoNum type="arabicPeriod"/>
              <a:defRPr/>
            </a:pPr>
            <a:r>
              <a:rPr lang="fi-FI" sz="2000" kern="0" dirty="0">
                <a:solidFill>
                  <a:srgbClr val="000000"/>
                </a:solidFill>
                <a:latin typeface="Cambria" panose="02040503050406030204" pitchFamily="18" charset="0"/>
                <a:cs typeface="Arial"/>
                <a:sym typeface="Arial"/>
              </a:rPr>
              <a:t>Uncounted Loop, merupakan perulangan yang tidak jelas berapa kali ia harus mengulang. Perulangan yang termasuk dalam Uncounted Loop: Perulangan While, Perulangan Do/While</a:t>
            </a:r>
          </a:p>
          <a:p>
            <a:pPr marL="457200" indent="-457200" algn="just" defTabSz="1219170" eaLnBrk="1" fontAlgn="auto" hangingPunct="1">
              <a:spcBef>
                <a:spcPts val="0"/>
              </a:spcBef>
              <a:spcAft>
                <a:spcPts val="0"/>
              </a:spcAft>
              <a:buClr>
                <a:srgbClr val="000000"/>
              </a:buClr>
              <a:buAutoNum type="arabicPeriod"/>
              <a:defRPr/>
            </a:pPr>
            <a:endParaRPr lang="fi-FI" sz="2000" kern="0" dirty="0">
              <a:solidFill>
                <a:srgbClr val="000000"/>
              </a:solidFill>
              <a:latin typeface="Cambria" panose="02040503050406030204" pitchFamily="18" charset="0"/>
              <a:cs typeface="Arial"/>
              <a:sym typeface="Arial"/>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Looping</a:t>
            </a:r>
          </a:p>
        </p:txBody>
      </p:sp>
    </p:spTree>
    <p:extLst>
      <p:ext uri="{BB962C8B-B14F-4D97-AF65-F5344CB8AC3E}">
        <p14:creationId xmlns:p14="http://schemas.microsoft.com/office/powerpoint/2010/main" val="1862936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806" y="1690688"/>
            <a:ext cx="5068520" cy="1284375"/>
          </a:xfrm>
        </p:spPr>
        <p:txBody>
          <a:bodyPr>
            <a:noAutofit/>
          </a:bodyPr>
          <a:lstStyle/>
          <a:p>
            <a:pPr marL="0" indent="0" algn="ctr"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For</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Looping</a:t>
            </a:r>
          </a:p>
        </p:txBody>
      </p:sp>
      <p:pic>
        <p:nvPicPr>
          <p:cNvPr id="4" name="Picture 3">
            <a:extLst>
              <a:ext uri="{FF2B5EF4-FFF2-40B4-BE49-F238E27FC236}">
                <a16:creationId xmlns:a16="http://schemas.microsoft.com/office/drawing/2014/main" id="{11AF5C07-2B76-7521-C2BF-82F53BB03015}"/>
              </a:ext>
            </a:extLst>
          </p:cNvPr>
          <p:cNvPicPr>
            <a:picLocks noChangeAspect="1"/>
          </p:cNvPicPr>
          <p:nvPr/>
        </p:nvPicPr>
        <p:blipFill>
          <a:blip r:embed="rId3"/>
          <a:stretch>
            <a:fillRect/>
          </a:stretch>
        </p:blipFill>
        <p:spPr>
          <a:xfrm>
            <a:off x="770806" y="2045542"/>
            <a:ext cx="5068520" cy="929521"/>
          </a:xfrm>
          <a:prstGeom prst="rect">
            <a:avLst/>
          </a:prstGeom>
        </p:spPr>
      </p:pic>
      <p:sp>
        <p:nvSpPr>
          <p:cNvPr id="5" name="Content Placeholder 2">
            <a:extLst>
              <a:ext uri="{FF2B5EF4-FFF2-40B4-BE49-F238E27FC236}">
                <a16:creationId xmlns:a16="http://schemas.microsoft.com/office/drawing/2014/main" id="{362DE431-36EA-D6B4-BC8E-16100AC84055}"/>
              </a:ext>
            </a:extLst>
          </p:cNvPr>
          <p:cNvSpPr txBox="1">
            <a:spLocks/>
          </p:cNvSpPr>
          <p:nvPr/>
        </p:nvSpPr>
        <p:spPr>
          <a:xfrm>
            <a:off x="6285280" y="1690688"/>
            <a:ext cx="5068520" cy="1284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219170">
              <a:spcBef>
                <a:spcPts val="0"/>
              </a:spcBef>
              <a:buClr>
                <a:srgbClr val="000000"/>
              </a:buClr>
              <a:buFont typeface="Arial" panose="020B0604020202020204" pitchFamily="34" charset="0"/>
              <a:buNone/>
              <a:defRPr/>
            </a:pPr>
            <a:r>
              <a:rPr lang="fi-FI" sz="2000" kern="0" dirty="0">
                <a:solidFill>
                  <a:srgbClr val="000000"/>
                </a:solidFill>
                <a:latin typeface="Cambria" panose="02040503050406030204" pitchFamily="18" charset="0"/>
                <a:cs typeface="Arial"/>
                <a:sym typeface="Arial"/>
              </a:rPr>
              <a:t>Foreach</a:t>
            </a:r>
          </a:p>
        </p:txBody>
      </p:sp>
      <p:pic>
        <p:nvPicPr>
          <p:cNvPr id="7" name="Picture 6">
            <a:extLst>
              <a:ext uri="{FF2B5EF4-FFF2-40B4-BE49-F238E27FC236}">
                <a16:creationId xmlns:a16="http://schemas.microsoft.com/office/drawing/2014/main" id="{26064A44-A295-1DB4-3095-D71BC3DDBC5D}"/>
              </a:ext>
            </a:extLst>
          </p:cNvPr>
          <p:cNvPicPr>
            <a:picLocks noChangeAspect="1"/>
          </p:cNvPicPr>
          <p:nvPr/>
        </p:nvPicPr>
        <p:blipFill>
          <a:blip r:embed="rId4"/>
          <a:stretch>
            <a:fillRect/>
          </a:stretch>
        </p:blipFill>
        <p:spPr>
          <a:xfrm>
            <a:off x="6352674" y="2045542"/>
            <a:ext cx="5068520" cy="993696"/>
          </a:xfrm>
          <a:prstGeom prst="rect">
            <a:avLst/>
          </a:prstGeom>
        </p:spPr>
      </p:pic>
      <p:sp>
        <p:nvSpPr>
          <p:cNvPr id="8" name="Content Placeholder 2">
            <a:extLst>
              <a:ext uri="{FF2B5EF4-FFF2-40B4-BE49-F238E27FC236}">
                <a16:creationId xmlns:a16="http://schemas.microsoft.com/office/drawing/2014/main" id="{6DE18CD5-0B80-36DF-C5E0-CC7A98DB8DA1}"/>
              </a:ext>
            </a:extLst>
          </p:cNvPr>
          <p:cNvSpPr txBox="1">
            <a:spLocks/>
          </p:cNvSpPr>
          <p:nvPr/>
        </p:nvSpPr>
        <p:spPr>
          <a:xfrm>
            <a:off x="3561740" y="5083664"/>
            <a:ext cx="5068520" cy="1284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219170">
              <a:spcBef>
                <a:spcPts val="0"/>
              </a:spcBef>
              <a:buClr>
                <a:srgbClr val="000000"/>
              </a:buClr>
              <a:buFont typeface="Arial" panose="020B0604020202020204" pitchFamily="34" charset="0"/>
              <a:buNone/>
              <a:defRPr/>
            </a:pPr>
            <a:r>
              <a:rPr lang="fi-FI" sz="2000" kern="0" dirty="0">
                <a:solidFill>
                  <a:srgbClr val="000000"/>
                </a:solidFill>
                <a:latin typeface="Cambria" panose="02040503050406030204" pitchFamily="18" charset="0"/>
                <a:cs typeface="Arial"/>
                <a:sym typeface="Arial"/>
              </a:rPr>
              <a:t>Repeat</a:t>
            </a:r>
          </a:p>
        </p:txBody>
      </p:sp>
      <p:pic>
        <p:nvPicPr>
          <p:cNvPr id="10" name="Picture 9">
            <a:extLst>
              <a:ext uri="{FF2B5EF4-FFF2-40B4-BE49-F238E27FC236}">
                <a16:creationId xmlns:a16="http://schemas.microsoft.com/office/drawing/2014/main" id="{B2F8ABF6-6429-947F-B960-6C166DBF5A36}"/>
              </a:ext>
            </a:extLst>
          </p:cNvPr>
          <p:cNvPicPr>
            <a:picLocks noChangeAspect="1"/>
          </p:cNvPicPr>
          <p:nvPr/>
        </p:nvPicPr>
        <p:blipFill>
          <a:blip r:embed="rId5"/>
          <a:stretch>
            <a:fillRect/>
          </a:stretch>
        </p:blipFill>
        <p:spPr>
          <a:xfrm>
            <a:off x="3962102" y="5471155"/>
            <a:ext cx="4267796" cy="381053"/>
          </a:xfrm>
          <a:prstGeom prst="rect">
            <a:avLst/>
          </a:prstGeom>
        </p:spPr>
      </p:pic>
      <p:sp>
        <p:nvSpPr>
          <p:cNvPr id="11" name="Content Placeholder 2">
            <a:extLst>
              <a:ext uri="{FF2B5EF4-FFF2-40B4-BE49-F238E27FC236}">
                <a16:creationId xmlns:a16="http://schemas.microsoft.com/office/drawing/2014/main" id="{62DEB0D0-5498-F0C4-AD26-2E573413EC9C}"/>
              </a:ext>
            </a:extLst>
          </p:cNvPr>
          <p:cNvSpPr txBox="1">
            <a:spLocks/>
          </p:cNvSpPr>
          <p:nvPr/>
        </p:nvSpPr>
        <p:spPr>
          <a:xfrm>
            <a:off x="6285280" y="3113392"/>
            <a:ext cx="5068520" cy="1284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219170">
              <a:spcBef>
                <a:spcPts val="0"/>
              </a:spcBef>
              <a:buClr>
                <a:srgbClr val="000000"/>
              </a:buClr>
              <a:buFont typeface="Arial" panose="020B0604020202020204" pitchFamily="34" charset="0"/>
              <a:buNone/>
              <a:defRPr/>
            </a:pPr>
            <a:r>
              <a:rPr lang="fi-FI" sz="2000" kern="0" dirty="0">
                <a:solidFill>
                  <a:srgbClr val="000000"/>
                </a:solidFill>
                <a:latin typeface="Cambria" panose="02040503050406030204" pitchFamily="18" charset="0"/>
                <a:cs typeface="Arial"/>
                <a:sym typeface="Arial"/>
              </a:rPr>
              <a:t>While</a:t>
            </a:r>
          </a:p>
        </p:txBody>
      </p:sp>
      <p:pic>
        <p:nvPicPr>
          <p:cNvPr id="13" name="Picture 12">
            <a:extLst>
              <a:ext uri="{FF2B5EF4-FFF2-40B4-BE49-F238E27FC236}">
                <a16:creationId xmlns:a16="http://schemas.microsoft.com/office/drawing/2014/main" id="{603F4AA8-DDD3-E4FE-7005-A5D2EB9A8674}"/>
              </a:ext>
            </a:extLst>
          </p:cNvPr>
          <p:cNvPicPr>
            <a:picLocks noChangeAspect="1"/>
          </p:cNvPicPr>
          <p:nvPr/>
        </p:nvPicPr>
        <p:blipFill>
          <a:blip r:embed="rId6"/>
          <a:stretch>
            <a:fillRect/>
          </a:stretch>
        </p:blipFill>
        <p:spPr>
          <a:xfrm>
            <a:off x="1767274" y="3467197"/>
            <a:ext cx="3229426" cy="1648055"/>
          </a:xfrm>
          <a:prstGeom prst="rect">
            <a:avLst/>
          </a:prstGeom>
        </p:spPr>
      </p:pic>
      <p:sp>
        <p:nvSpPr>
          <p:cNvPr id="14" name="Content Placeholder 2">
            <a:extLst>
              <a:ext uri="{FF2B5EF4-FFF2-40B4-BE49-F238E27FC236}">
                <a16:creationId xmlns:a16="http://schemas.microsoft.com/office/drawing/2014/main" id="{4229186E-3741-60B8-D686-2029D2389F31}"/>
              </a:ext>
            </a:extLst>
          </p:cNvPr>
          <p:cNvSpPr txBox="1">
            <a:spLocks/>
          </p:cNvSpPr>
          <p:nvPr/>
        </p:nvSpPr>
        <p:spPr>
          <a:xfrm>
            <a:off x="842737" y="3111380"/>
            <a:ext cx="5068520" cy="1284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219170">
              <a:spcBef>
                <a:spcPts val="0"/>
              </a:spcBef>
              <a:buClr>
                <a:srgbClr val="000000"/>
              </a:buClr>
              <a:buFont typeface="Arial" panose="020B0604020202020204" pitchFamily="34" charset="0"/>
              <a:buNone/>
              <a:defRPr/>
            </a:pPr>
            <a:r>
              <a:rPr lang="en-US" sz="2000" dirty="0">
                <a:latin typeface="+mn-lt"/>
              </a:rPr>
              <a:t>Do/While</a:t>
            </a:r>
            <a:endParaRPr lang="fi-FI" sz="2000" kern="0" dirty="0">
              <a:solidFill>
                <a:srgbClr val="000000"/>
              </a:solidFill>
              <a:latin typeface="Cambria" panose="02040503050406030204" pitchFamily="18" charset="0"/>
              <a:cs typeface="Arial"/>
              <a:sym typeface="Arial"/>
            </a:endParaRPr>
          </a:p>
        </p:txBody>
      </p:sp>
      <p:pic>
        <p:nvPicPr>
          <p:cNvPr id="16" name="Picture 15">
            <a:extLst>
              <a:ext uri="{FF2B5EF4-FFF2-40B4-BE49-F238E27FC236}">
                <a16:creationId xmlns:a16="http://schemas.microsoft.com/office/drawing/2014/main" id="{7013C180-F1FE-8637-729F-9E08741831EB}"/>
              </a:ext>
            </a:extLst>
          </p:cNvPr>
          <p:cNvPicPr>
            <a:picLocks noChangeAspect="1"/>
          </p:cNvPicPr>
          <p:nvPr/>
        </p:nvPicPr>
        <p:blipFill>
          <a:blip r:embed="rId7"/>
          <a:stretch>
            <a:fillRect/>
          </a:stretch>
        </p:blipFill>
        <p:spPr>
          <a:xfrm>
            <a:off x="7214353" y="3426729"/>
            <a:ext cx="3210373" cy="1686160"/>
          </a:xfrm>
          <a:prstGeom prst="rect">
            <a:avLst/>
          </a:prstGeom>
        </p:spPr>
      </p:pic>
    </p:spTree>
    <p:extLst>
      <p:ext uri="{BB962C8B-B14F-4D97-AF65-F5344CB8AC3E}">
        <p14:creationId xmlns:p14="http://schemas.microsoft.com/office/powerpoint/2010/main" val="1439950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Fungsi adalah sub-program yang bisa digunakan kembali baik di dalam program itu sendiri, maupun di program yang lain. Fungsi di dalam Javascript adalah sebuah objek. Karena memiliki properti dan juga method.</a:t>
            </a:r>
          </a:p>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Ada 4 cara yang bisa kita lakukan untuk membuat fungsi di Javascript:</a:t>
            </a:r>
          </a:p>
          <a:p>
            <a:pPr marL="457200" indent="-457200" algn="just" defTabSz="1219170" eaLnBrk="1" fontAlgn="auto" hangingPunct="1">
              <a:spcBef>
                <a:spcPts val="0"/>
              </a:spcBef>
              <a:spcAft>
                <a:spcPts val="0"/>
              </a:spcAft>
              <a:buClr>
                <a:srgbClr val="000000"/>
              </a:buClr>
              <a:buAutoNum type="arabicPeriod"/>
              <a:defRPr/>
            </a:pPr>
            <a:r>
              <a:rPr lang="fi-FI" sz="2000" kern="0" dirty="0">
                <a:solidFill>
                  <a:srgbClr val="000000"/>
                </a:solidFill>
                <a:latin typeface="Cambria" panose="02040503050406030204" pitchFamily="18" charset="0"/>
                <a:cs typeface="Arial"/>
                <a:sym typeface="Arial"/>
              </a:rPr>
              <a:t>Menggunakan cara biasa (function declaration);</a:t>
            </a:r>
          </a:p>
          <a:p>
            <a:pPr marL="457200" indent="-457200" algn="just" defTabSz="1219170" eaLnBrk="1" fontAlgn="auto" hangingPunct="1">
              <a:spcBef>
                <a:spcPts val="0"/>
              </a:spcBef>
              <a:spcAft>
                <a:spcPts val="0"/>
              </a:spcAft>
              <a:buClr>
                <a:srgbClr val="000000"/>
              </a:buClr>
              <a:buAutoNum type="arabicPeriod"/>
              <a:defRPr/>
            </a:pPr>
            <a:r>
              <a:rPr lang="fi-FI" sz="2000" kern="0" dirty="0">
                <a:solidFill>
                  <a:srgbClr val="000000"/>
                </a:solidFill>
                <a:latin typeface="Cambria" panose="02040503050406030204" pitchFamily="18" charset="0"/>
                <a:cs typeface="Arial"/>
                <a:sym typeface="Arial"/>
              </a:rPr>
              <a:t>Menggunakan ekspresi (function expression);</a:t>
            </a:r>
          </a:p>
          <a:p>
            <a:pPr marL="457200" indent="-457200" algn="just" defTabSz="1219170" eaLnBrk="1" fontAlgn="auto" hangingPunct="1">
              <a:spcBef>
                <a:spcPts val="0"/>
              </a:spcBef>
              <a:spcAft>
                <a:spcPts val="0"/>
              </a:spcAft>
              <a:buClr>
                <a:srgbClr val="000000"/>
              </a:buClr>
              <a:buAutoNum type="arabicPeriod"/>
              <a:defRPr/>
            </a:pPr>
            <a:r>
              <a:rPr lang="fi-FI" sz="2000" kern="0" dirty="0">
                <a:solidFill>
                  <a:srgbClr val="000000"/>
                </a:solidFill>
                <a:latin typeface="Cambria" panose="02040503050406030204" pitchFamily="18" charset="0"/>
                <a:cs typeface="Arial"/>
                <a:sym typeface="Arial"/>
              </a:rPr>
              <a:t>Menggunakan tanda panah (=&gt;) (arrow function);</a:t>
            </a:r>
          </a:p>
          <a:p>
            <a:pPr marL="457200" indent="-457200" algn="just" defTabSz="1219170" eaLnBrk="1" fontAlgn="auto" hangingPunct="1">
              <a:spcBef>
                <a:spcPts val="0"/>
              </a:spcBef>
              <a:spcAft>
                <a:spcPts val="0"/>
              </a:spcAft>
              <a:buClr>
                <a:srgbClr val="000000"/>
              </a:buClr>
              <a:buAutoNum type="arabicPeriod"/>
              <a:defRPr/>
            </a:pPr>
            <a:r>
              <a:rPr lang="fi-FI" sz="2000" kern="0" dirty="0">
                <a:solidFill>
                  <a:srgbClr val="000000"/>
                </a:solidFill>
                <a:latin typeface="Cambria" panose="02040503050406030204" pitchFamily="18" charset="0"/>
                <a:cs typeface="Arial"/>
                <a:sym typeface="Arial"/>
              </a:rPr>
              <a:t>dan menggunakan Constructor.</a:t>
            </a:r>
          </a:p>
          <a:p>
            <a:pPr marL="0" indent="0" algn="just" defTabSz="1219170" eaLnBrk="1" fontAlgn="auto" hangingPunct="1">
              <a:spcBef>
                <a:spcPts val="0"/>
              </a:spcBef>
              <a:spcAft>
                <a:spcPts val="0"/>
              </a:spcAft>
              <a:buClr>
                <a:srgbClr val="000000"/>
              </a:buClr>
              <a:buNone/>
              <a:defRPr/>
            </a:pPr>
            <a:endParaRPr lang="fi-FI" sz="2000" kern="0" dirty="0">
              <a:solidFill>
                <a:srgbClr val="000000"/>
              </a:solidFill>
              <a:latin typeface="Cambria" panose="02040503050406030204" pitchFamily="18" charset="0"/>
              <a:cs typeface="Arial"/>
              <a:sym typeface="Arial"/>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Fungsi</a:t>
            </a:r>
          </a:p>
        </p:txBody>
      </p:sp>
    </p:spTree>
    <p:extLst>
      <p:ext uri="{BB962C8B-B14F-4D97-AF65-F5344CB8AC3E}">
        <p14:creationId xmlns:p14="http://schemas.microsoft.com/office/powerpoint/2010/main" val="75553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Fungsi</a:t>
            </a:r>
          </a:p>
        </p:txBody>
      </p:sp>
      <p:sp>
        <p:nvSpPr>
          <p:cNvPr id="6" name="Google Shape;1026;p98">
            <a:extLst>
              <a:ext uri="{FF2B5EF4-FFF2-40B4-BE49-F238E27FC236}">
                <a16:creationId xmlns:a16="http://schemas.microsoft.com/office/drawing/2014/main" id="{10570499-2607-C8FF-EAED-4F40224D503B}"/>
              </a:ext>
            </a:extLst>
          </p:cNvPr>
          <p:cNvSpPr/>
          <p:nvPr/>
        </p:nvSpPr>
        <p:spPr>
          <a:xfrm>
            <a:off x="424618" y="1327759"/>
            <a:ext cx="3697288" cy="2616046"/>
          </a:xfrm>
          <a:prstGeom prst="rect">
            <a:avLst/>
          </a:prstGeom>
          <a:noFill/>
          <a:ln>
            <a:noFill/>
          </a:ln>
        </p:spPr>
        <p:txBody>
          <a:bodyPr spcFirstLastPara="1" wrap="square" lIns="121900" tIns="60933" rIns="121900" bIns="60933">
            <a:spAutoFit/>
          </a:bodyPr>
          <a:lstStyle/>
          <a:p>
            <a:pPr marL="266700">
              <a:lnSpc>
                <a:spcPct val="300000"/>
              </a:lnSpc>
              <a:spcBef>
                <a:spcPts val="0"/>
              </a:spcBef>
              <a:spcAft>
                <a:spcPts val="0"/>
              </a:spcAft>
              <a:buClr>
                <a:srgbClr val="000000"/>
              </a:buClr>
              <a:buSzPts val="1800"/>
              <a:defRPr/>
            </a:pPr>
            <a:r>
              <a:rPr lang="en-US" dirty="0">
                <a:solidFill>
                  <a:srgbClr val="000000"/>
                </a:solidFill>
                <a:latin typeface="Cambria"/>
                <a:ea typeface="Cambria"/>
                <a:cs typeface="Cambria"/>
                <a:sym typeface="Cambria"/>
              </a:rPr>
              <a:t>1. Function Declaration</a:t>
            </a:r>
          </a:p>
          <a:p>
            <a:pPr marL="266700">
              <a:lnSpc>
                <a:spcPct val="300000"/>
              </a:lnSpc>
              <a:spcBef>
                <a:spcPts val="0"/>
              </a:spcBef>
              <a:spcAft>
                <a:spcPts val="0"/>
              </a:spcAft>
              <a:buClr>
                <a:srgbClr val="000000"/>
              </a:buClr>
              <a:buSzPts val="1800"/>
              <a:defRPr/>
            </a:pPr>
            <a:endParaRPr lang="id-ID" dirty="0">
              <a:solidFill>
                <a:srgbClr val="000000"/>
              </a:solidFill>
              <a:latin typeface="Cambria"/>
              <a:ea typeface="Cambria"/>
              <a:cs typeface="Cambria"/>
              <a:sym typeface="Cambria"/>
            </a:endParaRPr>
          </a:p>
          <a:p>
            <a:pPr marL="266700">
              <a:lnSpc>
                <a:spcPct val="300000"/>
              </a:lnSpc>
              <a:spcBef>
                <a:spcPts val="0"/>
              </a:spcBef>
              <a:spcAft>
                <a:spcPts val="0"/>
              </a:spcAft>
              <a:buClr>
                <a:srgbClr val="000000"/>
              </a:buClr>
              <a:buSzPts val="1800"/>
              <a:defRPr/>
            </a:pPr>
            <a:r>
              <a:rPr lang="en-US" dirty="0">
                <a:solidFill>
                  <a:srgbClr val="000000"/>
                </a:solidFill>
                <a:latin typeface="Cambria"/>
                <a:ea typeface="Cambria"/>
                <a:cs typeface="Cambria"/>
                <a:sym typeface="Cambria"/>
              </a:rPr>
              <a:t>2. Function Expression</a:t>
            </a:r>
            <a:endParaRPr dirty="0">
              <a:solidFill>
                <a:srgbClr val="000000"/>
              </a:solidFill>
              <a:latin typeface="Cambria"/>
              <a:ea typeface="Cambria"/>
              <a:cs typeface="Cambria"/>
              <a:sym typeface="Cambria"/>
            </a:endParaRPr>
          </a:p>
        </p:txBody>
      </p:sp>
      <p:sp>
        <p:nvSpPr>
          <p:cNvPr id="7" name="Google Shape;1026;p98">
            <a:extLst>
              <a:ext uri="{FF2B5EF4-FFF2-40B4-BE49-F238E27FC236}">
                <a16:creationId xmlns:a16="http://schemas.microsoft.com/office/drawing/2014/main" id="{909ADFE2-94AE-860B-786C-86F69B0D6FD6}"/>
              </a:ext>
            </a:extLst>
          </p:cNvPr>
          <p:cNvSpPr/>
          <p:nvPr/>
        </p:nvSpPr>
        <p:spPr>
          <a:xfrm>
            <a:off x="5738040" y="1342330"/>
            <a:ext cx="4725988" cy="2616046"/>
          </a:xfrm>
          <a:prstGeom prst="rect">
            <a:avLst/>
          </a:prstGeom>
          <a:noFill/>
          <a:ln>
            <a:noFill/>
          </a:ln>
        </p:spPr>
        <p:txBody>
          <a:bodyPr spcFirstLastPara="1" wrap="square" lIns="121900" tIns="60933" rIns="121900" bIns="60933">
            <a:spAutoFit/>
          </a:bodyPr>
          <a:lstStyle/>
          <a:p>
            <a:pPr marL="266700">
              <a:lnSpc>
                <a:spcPct val="300000"/>
              </a:lnSpc>
              <a:spcBef>
                <a:spcPts val="0"/>
              </a:spcBef>
              <a:spcAft>
                <a:spcPts val="0"/>
              </a:spcAft>
              <a:buClr>
                <a:srgbClr val="000000"/>
              </a:buClr>
              <a:buSzPts val="1800"/>
              <a:defRPr/>
            </a:pPr>
            <a:r>
              <a:rPr lang="en-US" dirty="0">
                <a:solidFill>
                  <a:srgbClr val="000000"/>
                </a:solidFill>
                <a:latin typeface="Cambria"/>
                <a:ea typeface="Cambria"/>
                <a:cs typeface="Cambria"/>
                <a:sym typeface="Cambria"/>
              </a:rPr>
              <a:t>3. Arrow Function</a:t>
            </a:r>
          </a:p>
          <a:p>
            <a:pPr marL="266700">
              <a:lnSpc>
                <a:spcPct val="300000"/>
              </a:lnSpc>
              <a:spcBef>
                <a:spcPts val="0"/>
              </a:spcBef>
              <a:spcAft>
                <a:spcPts val="0"/>
              </a:spcAft>
              <a:buClr>
                <a:srgbClr val="000000"/>
              </a:buClr>
              <a:buSzPts val="1800"/>
              <a:defRPr/>
            </a:pPr>
            <a:endParaRPr dirty="0">
              <a:solidFill>
                <a:srgbClr val="000000"/>
              </a:solidFill>
              <a:latin typeface="Cambria"/>
              <a:ea typeface="Cambria"/>
              <a:cs typeface="Cambria"/>
              <a:sym typeface="Cambria"/>
            </a:endParaRPr>
          </a:p>
          <a:p>
            <a:pPr marL="266700">
              <a:lnSpc>
                <a:spcPct val="300000"/>
              </a:lnSpc>
              <a:spcBef>
                <a:spcPts val="0"/>
              </a:spcBef>
              <a:spcAft>
                <a:spcPts val="0"/>
              </a:spcAft>
              <a:buClr>
                <a:srgbClr val="000000"/>
              </a:buClr>
              <a:buSzPts val="1800"/>
              <a:defRPr/>
            </a:pPr>
            <a:r>
              <a:rPr lang="en-US" dirty="0">
                <a:solidFill>
                  <a:srgbClr val="000000"/>
                </a:solidFill>
                <a:latin typeface="Cambria"/>
                <a:ea typeface="Cambria"/>
                <a:cs typeface="Cambria"/>
                <a:sym typeface="Cambria"/>
              </a:rPr>
              <a:t>4. Function </a:t>
            </a:r>
            <a:r>
              <a:rPr lang="en-US" dirty="0" err="1">
                <a:solidFill>
                  <a:srgbClr val="000000"/>
                </a:solidFill>
                <a:latin typeface="Cambria"/>
                <a:ea typeface="Cambria"/>
                <a:cs typeface="Cambria"/>
                <a:sym typeface="Cambria"/>
              </a:rPr>
              <a:t>menggunakan</a:t>
            </a:r>
            <a:r>
              <a:rPr lang="en-US" dirty="0">
                <a:solidFill>
                  <a:srgbClr val="000000"/>
                </a:solidFill>
                <a:latin typeface="Cambria"/>
                <a:ea typeface="Cambria"/>
                <a:cs typeface="Cambria"/>
                <a:sym typeface="Cambria"/>
              </a:rPr>
              <a:t> Constructor.</a:t>
            </a:r>
            <a:endParaRPr dirty="0">
              <a:solidFill>
                <a:srgbClr val="000000"/>
              </a:solidFill>
              <a:latin typeface="Cambria"/>
              <a:ea typeface="Cambria"/>
              <a:cs typeface="Cambria"/>
              <a:sym typeface="Cambria"/>
            </a:endParaRPr>
          </a:p>
        </p:txBody>
      </p:sp>
      <p:pic>
        <p:nvPicPr>
          <p:cNvPr id="8" name="Picture 7">
            <a:extLst>
              <a:ext uri="{FF2B5EF4-FFF2-40B4-BE49-F238E27FC236}">
                <a16:creationId xmlns:a16="http://schemas.microsoft.com/office/drawing/2014/main" id="{F4FEF537-1E36-9777-1BD1-7377A930F7F0}"/>
              </a:ext>
            </a:extLst>
          </p:cNvPr>
          <p:cNvPicPr>
            <a:picLocks noChangeAspect="1"/>
          </p:cNvPicPr>
          <p:nvPr/>
        </p:nvPicPr>
        <p:blipFill>
          <a:blip r:embed="rId3"/>
          <a:stretch>
            <a:fillRect/>
          </a:stretch>
        </p:blipFill>
        <p:spPr>
          <a:xfrm>
            <a:off x="855459" y="2339994"/>
            <a:ext cx="4355536" cy="702506"/>
          </a:xfrm>
          <a:prstGeom prst="rect">
            <a:avLst/>
          </a:prstGeom>
        </p:spPr>
      </p:pic>
      <p:pic>
        <p:nvPicPr>
          <p:cNvPr id="9" name="Picture 8">
            <a:extLst>
              <a:ext uri="{FF2B5EF4-FFF2-40B4-BE49-F238E27FC236}">
                <a16:creationId xmlns:a16="http://schemas.microsoft.com/office/drawing/2014/main" id="{58238BDA-90C6-16AB-5E77-C30709A4F9C1}"/>
              </a:ext>
            </a:extLst>
          </p:cNvPr>
          <p:cNvPicPr>
            <a:picLocks noChangeAspect="1"/>
          </p:cNvPicPr>
          <p:nvPr/>
        </p:nvPicPr>
        <p:blipFill>
          <a:blip r:embed="rId4"/>
          <a:stretch>
            <a:fillRect/>
          </a:stretch>
        </p:blipFill>
        <p:spPr>
          <a:xfrm>
            <a:off x="884441" y="3948846"/>
            <a:ext cx="3673021" cy="1127211"/>
          </a:xfrm>
          <a:prstGeom prst="rect">
            <a:avLst/>
          </a:prstGeom>
        </p:spPr>
      </p:pic>
      <p:pic>
        <p:nvPicPr>
          <p:cNvPr id="10" name="Picture 9">
            <a:extLst>
              <a:ext uri="{FF2B5EF4-FFF2-40B4-BE49-F238E27FC236}">
                <a16:creationId xmlns:a16="http://schemas.microsoft.com/office/drawing/2014/main" id="{203741F2-0849-A676-30DE-330D00EE5243}"/>
              </a:ext>
            </a:extLst>
          </p:cNvPr>
          <p:cNvPicPr>
            <a:picLocks noChangeAspect="1"/>
          </p:cNvPicPr>
          <p:nvPr/>
        </p:nvPicPr>
        <p:blipFill>
          <a:blip r:embed="rId5"/>
          <a:stretch>
            <a:fillRect/>
          </a:stretch>
        </p:blipFill>
        <p:spPr>
          <a:xfrm>
            <a:off x="6096000" y="2339994"/>
            <a:ext cx="4725989" cy="712028"/>
          </a:xfrm>
          <a:prstGeom prst="rect">
            <a:avLst/>
          </a:prstGeom>
        </p:spPr>
      </p:pic>
      <p:pic>
        <p:nvPicPr>
          <p:cNvPr id="11" name="Picture 10">
            <a:extLst>
              <a:ext uri="{FF2B5EF4-FFF2-40B4-BE49-F238E27FC236}">
                <a16:creationId xmlns:a16="http://schemas.microsoft.com/office/drawing/2014/main" id="{759D3485-2671-8D39-EB96-AB50DD3220E0}"/>
              </a:ext>
            </a:extLst>
          </p:cNvPr>
          <p:cNvPicPr>
            <a:picLocks noChangeAspect="1"/>
          </p:cNvPicPr>
          <p:nvPr/>
        </p:nvPicPr>
        <p:blipFill>
          <a:blip r:embed="rId6"/>
          <a:stretch>
            <a:fillRect/>
          </a:stretch>
        </p:blipFill>
        <p:spPr>
          <a:xfrm>
            <a:off x="6096000" y="3943805"/>
            <a:ext cx="5476267" cy="673636"/>
          </a:xfrm>
          <a:prstGeom prst="rect">
            <a:avLst/>
          </a:prstGeom>
        </p:spPr>
      </p:pic>
    </p:spTree>
    <p:extLst>
      <p:ext uri="{BB962C8B-B14F-4D97-AF65-F5344CB8AC3E}">
        <p14:creationId xmlns:p14="http://schemas.microsoft.com/office/powerpoint/2010/main" val="2150916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3412958"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Dengan HTML DOM, JavaScript dapat mengakses dan mengubah semua elemen dokumen HTML. Saat halaman web dimuat, browser membuat Document Object Model (DOM) halaman.</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JavaScript Document Object Model (DOM)</a:t>
            </a:r>
          </a:p>
        </p:txBody>
      </p:sp>
      <p:pic>
        <p:nvPicPr>
          <p:cNvPr id="4" name="Picture 3">
            <a:extLst>
              <a:ext uri="{FF2B5EF4-FFF2-40B4-BE49-F238E27FC236}">
                <a16:creationId xmlns:a16="http://schemas.microsoft.com/office/drawing/2014/main" id="{B3D42B49-9200-5165-5083-6A6B48754C53}"/>
              </a:ext>
            </a:extLst>
          </p:cNvPr>
          <p:cNvPicPr>
            <a:picLocks noChangeAspect="1"/>
          </p:cNvPicPr>
          <p:nvPr/>
        </p:nvPicPr>
        <p:blipFill>
          <a:blip r:embed="rId3"/>
          <a:stretch>
            <a:fillRect/>
          </a:stretch>
        </p:blipFill>
        <p:spPr>
          <a:xfrm>
            <a:off x="5324567" y="1690688"/>
            <a:ext cx="5501255" cy="2933265"/>
          </a:xfrm>
          <a:prstGeom prst="rect">
            <a:avLst/>
          </a:prstGeom>
        </p:spPr>
      </p:pic>
    </p:spTree>
    <p:extLst>
      <p:ext uri="{BB962C8B-B14F-4D97-AF65-F5344CB8AC3E}">
        <p14:creationId xmlns:p14="http://schemas.microsoft.com/office/powerpoint/2010/main" val="1895421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Metode DOM HTML adalah tindakan yang dapat Anda lakukan (pada Elemen HTML). Properti HTML DOM adalah nilai (dari Elemen HTML) yang dapat Anda atur atau ubah. Contoh:</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DOM Method</a:t>
            </a:r>
          </a:p>
        </p:txBody>
      </p:sp>
      <p:pic>
        <p:nvPicPr>
          <p:cNvPr id="4" name="Picture 3">
            <a:extLst>
              <a:ext uri="{FF2B5EF4-FFF2-40B4-BE49-F238E27FC236}">
                <a16:creationId xmlns:a16="http://schemas.microsoft.com/office/drawing/2014/main" id="{4D98DB3B-FC33-5C1A-6D18-6422036F7B32}"/>
              </a:ext>
            </a:extLst>
          </p:cNvPr>
          <p:cNvPicPr>
            <a:picLocks noChangeAspect="1"/>
          </p:cNvPicPr>
          <p:nvPr/>
        </p:nvPicPr>
        <p:blipFill>
          <a:blip r:embed="rId3"/>
          <a:stretch>
            <a:fillRect/>
          </a:stretch>
        </p:blipFill>
        <p:spPr>
          <a:xfrm>
            <a:off x="3149119" y="2783781"/>
            <a:ext cx="5893762" cy="2810632"/>
          </a:xfrm>
          <a:prstGeom prst="rect">
            <a:avLst/>
          </a:prstGeom>
        </p:spPr>
      </p:pic>
      <p:sp>
        <p:nvSpPr>
          <p:cNvPr id="5" name="Rectangle 4">
            <a:extLst>
              <a:ext uri="{FF2B5EF4-FFF2-40B4-BE49-F238E27FC236}">
                <a16:creationId xmlns:a16="http://schemas.microsoft.com/office/drawing/2014/main" id="{B547B024-80C1-6D9F-B65D-9795EA021C87}"/>
              </a:ext>
            </a:extLst>
          </p:cNvPr>
          <p:cNvSpPr/>
          <p:nvPr/>
        </p:nvSpPr>
        <p:spPr>
          <a:xfrm>
            <a:off x="3561347" y="4507832"/>
            <a:ext cx="5481534" cy="6594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453369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Objek dokumen mewakili halaman web.</a:t>
            </a:r>
          </a:p>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Jika ingin mengakses elemen apa pun di halaman HTML, dimulai dengan mengakses objek dokumen.</a:t>
            </a:r>
          </a:p>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 </a:t>
            </a: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DOM Method</a:t>
            </a:r>
          </a:p>
        </p:txBody>
      </p:sp>
      <p:pic>
        <p:nvPicPr>
          <p:cNvPr id="6" name="Picture 5">
            <a:extLst>
              <a:ext uri="{FF2B5EF4-FFF2-40B4-BE49-F238E27FC236}">
                <a16:creationId xmlns:a16="http://schemas.microsoft.com/office/drawing/2014/main" id="{09D189DF-E099-A4BC-2DB9-468E1AE532B1}"/>
              </a:ext>
            </a:extLst>
          </p:cNvPr>
          <p:cNvPicPr>
            <a:picLocks noChangeAspect="1"/>
          </p:cNvPicPr>
          <p:nvPr/>
        </p:nvPicPr>
        <p:blipFill>
          <a:blip r:embed="rId3"/>
          <a:stretch>
            <a:fillRect/>
          </a:stretch>
        </p:blipFill>
        <p:spPr>
          <a:xfrm>
            <a:off x="2141045" y="3115931"/>
            <a:ext cx="7909910" cy="2051381"/>
          </a:xfrm>
          <a:prstGeom prst="rect">
            <a:avLst/>
          </a:prstGeom>
        </p:spPr>
      </p:pic>
    </p:spTree>
    <p:extLst>
      <p:ext uri="{BB962C8B-B14F-4D97-AF65-F5344CB8AC3E}">
        <p14:creationId xmlns:p14="http://schemas.microsoft.com/office/powerpoint/2010/main" val="1626535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DOM Method</a:t>
            </a:r>
          </a:p>
        </p:txBody>
      </p:sp>
      <p:pic>
        <p:nvPicPr>
          <p:cNvPr id="4" name="Picture 3">
            <a:extLst>
              <a:ext uri="{FF2B5EF4-FFF2-40B4-BE49-F238E27FC236}">
                <a16:creationId xmlns:a16="http://schemas.microsoft.com/office/drawing/2014/main" id="{5E2001F7-9823-EFA5-D392-A6972C12C8C0}"/>
              </a:ext>
            </a:extLst>
          </p:cNvPr>
          <p:cNvPicPr>
            <a:picLocks noChangeAspect="1"/>
          </p:cNvPicPr>
          <p:nvPr/>
        </p:nvPicPr>
        <p:blipFill>
          <a:blip r:embed="rId3"/>
          <a:stretch>
            <a:fillRect/>
          </a:stretch>
        </p:blipFill>
        <p:spPr>
          <a:xfrm>
            <a:off x="2803725" y="1430918"/>
            <a:ext cx="6191747" cy="2247737"/>
          </a:xfrm>
          <a:prstGeom prst="rect">
            <a:avLst/>
          </a:prstGeom>
        </p:spPr>
      </p:pic>
      <p:pic>
        <p:nvPicPr>
          <p:cNvPr id="5" name="Picture 4">
            <a:extLst>
              <a:ext uri="{FF2B5EF4-FFF2-40B4-BE49-F238E27FC236}">
                <a16:creationId xmlns:a16="http://schemas.microsoft.com/office/drawing/2014/main" id="{528E567D-03CF-812F-C0CA-D92C97257A9E}"/>
              </a:ext>
            </a:extLst>
          </p:cNvPr>
          <p:cNvPicPr>
            <a:picLocks noChangeAspect="1"/>
          </p:cNvPicPr>
          <p:nvPr/>
        </p:nvPicPr>
        <p:blipFill>
          <a:blip r:embed="rId4"/>
          <a:stretch>
            <a:fillRect/>
          </a:stretch>
        </p:blipFill>
        <p:spPr>
          <a:xfrm>
            <a:off x="2803724" y="3680304"/>
            <a:ext cx="6191747" cy="2157306"/>
          </a:xfrm>
          <a:prstGeom prst="rect">
            <a:avLst/>
          </a:prstGeom>
        </p:spPr>
      </p:pic>
    </p:spTree>
    <p:extLst>
      <p:ext uri="{BB962C8B-B14F-4D97-AF65-F5344CB8AC3E}">
        <p14:creationId xmlns:p14="http://schemas.microsoft.com/office/powerpoint/2010/main" val="390747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B017914-7402-E450-3EDD-C22CF00D4062}"/>
              </a:ext>
            </a:extLst>
          </p:cNvPr>
          <p:cNvSpPr/>
          <p:nvPr/>
        </p:nvSpPr>
        <p:spPr>
          <a:xfrm>
            <a:off x="709891" y="4303346"/>
            <a:ext cx="11208563" cy="156275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DOM Method</a:t>
            </a:r>
          </a:p>
        </p:txBody>
      </p:sp>
      <p:sp>
        <p:nvSpPr>
          <p:cNvPr id="34" name="TextBox 33">
            <a:extLst>
              <a:ext uri="{FF2B5EF4-FFF2-40B4-BE49-F238E27FC236}">
                <a16:creationId xmlns:a16="http://schemas.microsoft.com/office/drawing/2014/main" id="{FF98D772-7CE5-E71A-D36F-5EFE892BA745}"/>
              </a:ext>
            </a:extLst>
          </p:cNvPr>
          <p:cNvSpPr txBox="1"/>
          <p:nvPr/>
        </p:nvSpPr>
        <p:spPr>
          <a:xfrm>
            <a:off x="709895" y="1373769"/>
            <a:ext cx="7019644" cy="4524315"/>
          </a:xfrm>
          <a:prstGeom prst="rect">
            <a:avLst/>
          </a:prstGeom>
          <a:noFill/>
        </p:spPr>
        <p:txBody>
          <a:bodyPr wrap="square" rtlCol="0">
            <a:spAutoFit/>
          </a:bodyPr>
          <a:lstStyle/>
          <a:p>
            <a:pPr>
              <a:lnSpc>
                <a:spcPct val="150000"/>
              </a:lnSpc>
            </a:pPr>
            <a:r>
              <a:rPr lang="id-ID" sz="2400" dirty="0"/>
              <a:t>Beberapa cara untuk menemukan elemen</a:t>
            </a:r>
            <a:r>
              <a:rPr lang="nn-NO" sz="2400" dirty="0"/>
              <a:t>:</a:t>
            </a:r>
            <a:endParaRPr lang="id-ID" sz="2400" dirty="0"/>
          </a:p>
          <a:p>
            <a:pPr marL="342900" indent="-342900">
              <a:lnSpc>
                <a:spcPct val="150000"/>
              </a:lnSpc>
              <a:buFont typeface="Arial" panose="020B0604020202020204" pitchFamily="34" charset="0"/>
              <a:buChar char="•"/>
            </a:pPr>
            <a:r>
              <a:rPr lang="nn-NO" sz="2400" dirty="0"/>
              <a:t>Menemukan elemen HTML dengan id</a:t>
            </a:r>
            <a:endParaRPr lang="id-ID" sz="2400" dirty="0"/>
          </a:p>
          <a:p>
            <a:pPr marL="342900" indent="-342900">
              <a:lnSpc>
                <a:spcPct val="150000"/>
              </a:lnSpc>
              <a:buFont typeface="Arial" panose="020B0604020202020204" pitchFamily="34" charset="0"/>
              <a:buChar char="•"/>
            </a:pPr>
            <a:r>
              <a:rPr lang="nn-NO" sz="2400" dirty="0"/>
              <a:t>Menemukan elemen HTML dengan nama tag</a:t>
            </a:r>
            <a:endParaRPr lang="id-ID" sz="2400" dirty="0"/>
          </a:p>
          <a:p>
            <a:pPr marL="342900" indent="-342900">
              <a:lnSpc>
                <a:spcPct val="150000"/>
              </a:lnSpc>
              <a:buFont typeface="Arial" panose="020B0604020202020204" pitchFamily="34" charset="0"/>
              <a:buChar char="•"/>
            </a:pPr>
            <a:r>
              <a:rPr lang="nn-NO" sz="2400" dirty="0"/>
              <a:t>Menemukan elemen HTML dengan nama </a:t>
            </a:r>
            <a:r>
              <a:rPr lang="id-ID" sz="2400" dirty="0"/>
              <a:t>class</a:t>
            </a:r>
          </a:p>
          <a:p>
            <a:pPr marL="342900" indent="-342900">
              <a:lnSpc>
                <a:spcPct val="150000"/>
              </a:lnSpc>
              <a:buFont typeface="Arial" panose="020B0604020202020204" pitchFamily="34" charset="0"/>
              <a:buChar char="•"/>
            </a:pPr>
            <a:r>
              <a:rPr lang="nn-NO" sz="2400" dirty="0"/>
              <a:t>Menemukan elemen HTML dengan pemilih CSS</a:t>
            </a:r>
            <a:endParaRPr lang="id-ID" sz="2400" dirty="0"/>
          </a:p>
          <a:p>
            <a:pPr marL="342900" indent="-342900">
              <a:lnSpc>
                <a:spcPct val="150000"/>
              </a:lnSpc>
              <a:buFont typeface="Arial" panose="020B0604020202020204" pitchFamily="34" charset="0"/>
              <a:buChar char="•"/>
            </a:pPr>
            <a:r>
              <a:rPr lang="nn-NO" sz="2400" dirty="0"/>
              <a:t>Menemukan elemen HTML dengan koleksi objek HTML</a:t>
            </a:r>
            <a:endParaRPr lang="id-ID" sz="2400" dirty="0"/>
          </a:p>
          <a:p>
            <a:pPr>
              <a:lnSpc>
                <a:spcPct val="150000"/>
              </a:lnSpc>
            </a:pPr>
            <a:r>
              <a:rPr lang="id-ID" sz="2400" dirty="0"/>
              <a:t>     </a:t>
            </a:r>
            <a:endParaRPr lang="en-US" sz="2400" dirty="0"/>
          </a:p>
        </p:txBody>
      </p:sp>
      <p:pic>
        <p:nvPicPr>
          <p:cNvPr id="35" name="Picture 34">
            <a:extLst>
              <a:ext uri="{FF2B5EF4-FFF2-40B4-BE49-F238E27FC236}">
                <a16:creationId xmlns:a16="http://schemas.microsoft.com/office/drawing/2014/main" id="{9FCBAF17-E53E-1BDF-842D-FC871F9D150E}"/>
              </a:ext>
            </a:extLst>
          </p:cNvPr>
          <p:cNvPicPr>
            <a:picLocks noChangeAspect="1"/>
          </p:cNvPicPr>
          <p:nvPr/>
        </p:nvPicPr>
        <p:blipFill>
          <a:blip r:embed="rId3"/>
          <a:stretch>
            <a:fillRect/>
          </a:stretch>
        </p:blipFill>
        <p:spPr>
          <a:xfrm>
            <a:off x="7840460" y="2085449"/>
            <a:ext cx="3943350" cy="304800"/>
          </a:xfrm>
          <a:prstGeom prst="rect">
            <a:avLst/>
          </a:prstGeom>
        </p:spPr>
      </p:pic>
      <p:pic>
        <p:nvPicPr>
          <p:cNvPr id="36" name="Picture 35">
            <a:extLst>
              <a:ext uri="{FF2B5EF4-FFF2-40B4-BE49-F238E27FC236}">
                <a16:creationId xmlns:a16="http://schemas.microsoft.com/office/drawing/2014/main" id="{85AEC87D-8C64-B3D9-AC1C-E0F526AB3D18}"/>
              </a:ext>
            </a:extLst>
          </p:cNvPr>
          <p:cNvPicPr>
            <a:picLocks noChangeAspect="1"/>
          </p:cNvPicPr>
          <p:nvPr/>
        </p:nvPicPr>
        <p:blipFill>
          <a:blip r:embed="rId4"/>
          <a:stretch>
            <a:fillRect/>
          </a:stretch>
        </p:blipFill>
        <p:spPr>
          <a:xfrm>
            <a:off x="7840460" y="2687287"/>
            <a:ext cx="4095750" cy="304800"/>
          </a:xfrm>
          <a:prstGeom prst="rect">
            <a:avLst/>
          </a:prstGeom>
        </p:spPr>
      </p:pic>
      <p:pic>
        <p:nvPicPr>
          <p:cNvPr id="37" name="Picture 36">
            <a:extLst>
              <a:ext uri="{FF2B5EF4-FFF2-40B4-BE49-F238E27FC236}">
                <a16:creationId xmlns:a16="http://schemas.microsoft.com/office/drawing/2014/main" id="{0CE8C381-2DBA-A7F7-7BCF-62EC62327BC9}"/>
              </a:ext>
            </a:extLst>
          </p:cNvPr>
          <p:cNvPicPr>
            <a:picLocks noChangeAspect="1"/>
          </p:cNvPicPr>
          <p:nvPr/>
        </p:nvPicPr>
        <p:blipFill>
          <a:blip r:embed="rId5"/>
          <a:stretch>
            <a:fillRect/>
          </a:stretch>
        </p:blipFill>
        <p:spPr>
          <a:xfrm>
            <a:off x="7830935" y="3258408"/>
            <a:ext cx="4105275" cy="314325"/>
          </a:xfrm>
          <a:prstGeom prst="rect">
            <a:avLst/>
          </a:prstGeom>
        </p:spPr>
      </p:pic>
      <p:pic>
        <p:nvPicPr>
          <p:cNvPr id="38" name="Picture 37">
            <a:extLst>
              <a:ext uri="{FF2B5EF4-FFF2-40B4-BE49-F238E27FC236}">
                <a16:creationId xmlns:a16="http://schemas.microsoft.com/office/drawing/2014/main" id="{A45BFDBA-549A-B0C9-2610-E65F40411239}"/>
              </a:ext>
            </a:extLst>
          </p:cNvPr>
          <p:cNvPicPr>
            <a:picLocks noChangeAspect="1"/>
          </p:cNvPicPr>
          <p:nvPr/>
        </p:nvPicPr>
        <p:blipFill>
          <a:blip r:embed="rId6"/>
          <a:stretch>
            <a:fillRect/>
          </a:stretch>
        </p:blipFill>
        <p:spPr>
          <a:xfrm>
            <a:off x="7830935" y="3773088"/>
            <a:ext cx="3819525" cy="333375"/>
          </a:xfrm>
          <a:prstGeom prst="rect">
            <a:avLst/>
          </a:prstGeom>
        </p:spPr>
      </p:pic>
      <p:pic>
        <p:nvPicPr>
          <p:cNvPr id="39" name="Picture 38">
            <a:extLst>
              <a:ext uri="{FF2B5EF4-FFF2-40B4-BE49-F238E27FC236}">
                <a16:creationId xmlns:a16="http://schemas.microsoft.com/office/drawing/2014/main" id="{E8EE2509-CE49-AA77-7EED-4199EA8CD941}"/>
              </a:ext>
            </a:extLst>
          </p:cNvPr>
          <p:cNvPicPr>
            <a:picLocks noChangeAspect="1"/>
          </p:cNvPicPr>
          <p:nvPr/>
        </p:nvPicPr>
        <p:blipFill>
          <a:blip r:embed="rId7"/>
          <a:stretch>
            <a:fillRect/>
          </a:stretch>
        </p:blipFill>
        <p:spPr>
          <a:xfrm>
            <a:off x="7802359" y="4391575"/>
            <a:ext cx="4116099" cy="1408139"/>
          </a:xfrm>
          <a:prstGeom prst="rect">
            <a:avLst/>
          </a:prstGeom>
        </p:spPr>
      </p:pic>
      <p:sp>
        <p:nvSpPr>
          <p:cNvPr id="40" name="Rectangle 39">
            <a:extLst>
              <a:ext uri="{FF2B5EF4-FFF2-40B4-BE49-F238E27FC236}">
                <a16:creationId xmlns:a16="http://schemas.microsoft.com/office/drawing/2014/main" id="{9CADC0E0-019C-A0A4-2AB8-F6794BB55A35}"/>
              </a:ext>
            </a:extLst>
          </p:cNvPr>
          <p:cNvSpPr/>
          <p:nvPr/>
        </p:nvSpPr>
        <p:spPr>
          <a:xfrm>
            <a:off x="709895" y="2079837"/>
            <a:ext cx="11208563" cy="40201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3918717A-21C3-D76E-522E-1DCB034BA2F8}"/>
              </a:ext>
            </a:extLst>
          </p:cNvPr>
          <p:cNvSpPr/>
          <p:nvPr/>
        </p:nvSpPr>
        <p:spPr>
          <a:xfrm>
            <a:off x="709894" y="2635265"/>
            <a:ext cx="11208563" cy="40201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65AB852-F769-05DF-7C2D-A3EE3007DAD1}"/>
              </a:ext>
            </a:extLst>
          </p:cNvPr>
          <p:cNvSpPr/>
          <p:nvPr/>
        </p:nvSpPr>
        <p:spPr>
          <a:xfrm>
            <a:off x="709893" y="3190495"/>
            <a:ext cx="11208563" cy="40201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566928C-143F-4511-DD7D-4A46E9FB32D4}"/>
              </a:ext>
            </a:extLst>
          </p:cNvPr>
          <p:cNvSpPr/>
          <p:nvPr/>
        </p:nvSpPr>
        <p:spPr>
          <a:xfrm>
            <a:off x="709892" y="3735075"/>
            <a:ext cx="11208563" cy="40201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77804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4727333" cy="4041245"/>
          </a:xfrm>
        </p:spPr>
        <p:txBody>
          <a:bodyPr>
            <a:noAutofit/>
          </a:bodyPr>
          <a:lstStyle/>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Validasi form HTML dapat dilakukan dengan JavaScript.</a:t>
            </a:r>
          </a:p>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Jika bidang formulir (nama f) kosong, fungsi ini akan mengingatkan pesan, dan mengembalikan false, untuk mencegah formulir dikirimkan.</a:t>
            </a:r>
          </a:p>
        </p:txBody>
      </p:sp>
      <p:sp>
        <p:nvSpPr>
          <p:cNvPr id="2" name="Title 1"/>
          <p:cNvSpPr>
            <a:spLocks noGrp="1"/>
          </p:cNvSpPr>
          <p:nvPr>
            <p:ph type="title"/>
          </p:nvPr>
        </p:nvSpPr>
        <p:spPr/>
        <p:txBody>
          <a:bodyPr>
            <a:normAutofit/>
          </a:bodyPr>
          <a:lstStyle/>
          <a:p>
            <a:pPr algn="ctr"/>
            <a:r>
              <a:rPr lang="en-US" sz="4000">
                <a:latin typeface="Berlin Sans FB" panose="020E0602020502020306" pitchFamily="34" charset="0"/>
              </a:rPr>
              <a:t>DOM Validation Form</a:t>
            </a:r>
            <a:endParaRPr lang="en-US" sz="4000" dirty="0">
              <a:latin typeface="Berlin Sans FB" panose="020E0602020502020306" pitchFamily="34" charset="0"/>
            </a:endParaRPr>
          </a:p>
        </p:txBody>
      </p:sp>
      <p:pic>
        <p:nvPicPr>
          <p:cNvPr id="4" name="Picture 3" descr="A computer screen shot of a program code&#10;&#10;Description automatically generated">
            <a:extLst>
              <a:ext uri="{FF2B5EF4-FFF2-40B4-BE49-F238E27FC236}">
                <a16:creationId xmlns:a16="http://schemas.microsoft.com/office/drawing/2014/main" id="{A9587D9F-3590-E709-5C4A-8043870771B1}"/>
              </a:ext>
            </a:extLst>
          </p:cNvPr>
          <p:cNvPicPr>
            <a:picLocks noChangeAspect="1"/>
          </p:cNvPicPr>
          <p:nvPr/>
        </p:nvPicPr>
        <p:blipFill>
          <a:blip r:embed="rId3"/>
          <a:stretch>
            <a:fillRect/>
          </a:stretch>
        </p:blipFill>
        <p:spPr>
          <a:xfrm>
            <a:off x="5908583" y="1552532"/>
            <a:ext cx="4727333" cy="4303990"/>
          </a:xfrm>
          <a:prstGeom prst="rect">
            <a:avLst/>
          </a:prstGeom>
        </p:spPr>
      </p:pic>
    </p:spTree>
    <p:extLst>
      <p:ext uri="{BB962C8B-B14F-4D97-AF65-F5344CB8AC3E}">
        <p14:creationId xmlns:p14="http://schemas.microsoft.com/office/powerpoint/2010/main" val="128024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C344-510A-58B9-D3F8-72BEFF11013F}"/>
              </a:ext>
            </a:extLst>
          </p:cNvPr>
          <p:cNvSpPr>
            <a:spLocks noGrp="1"/>
          </p:cNvSpPr>
          <p:nvPr>
            <p:ph type="title"/>
          </p:nvPr>
        </p:nvSpPr>
        <p:spPr/>
        <p:txBody>
          <a:bodyPr>
            <a:normAutofit/>
          </a:bodyPr>
          <a:lstStyle/>
          <a:p>
            <a:pPr>
              <a:defRPr/>
            </a:pPr>
            <a:r>
              <a:rPr lang="en-US" sz="4000" dirty="0">
                <a:solidFill>
                  <a:schemeClr val="accent1">
                    <a:lumMod val="50000"/>
                  </a:schemeClr>
                </a:solidFill>
                <a:latin typeface="Berlin Sans FB" panose="020E0602020502020306" pitchFamily="34" charset="0"/>
              </a:rPr>
              <a:t>JavaScript</a:t>
            </a:r>
          </a:p>
        </p:txBody>
      </p:sp>
      <p:pic>
        <p:nvPicPr>
          <p:cNvPr id="1026" name="Picture 2" descr="Pengertian dan Fungsi Javascript - Blog | Alterra Academy">
            <a:extLst>
              <a:ext uri="{FF2B5EF4-FFF2-40B4-BE49-F238E27FC236}">
                <a16:creationId xmlns:a16="http://schemas.microsoft.com/office/drawing/2014/main" id="{DA86B54F-E39B-4E73-2C1B-701BE04DC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192" y="1309687"/>
            <a:ext cx="7539615"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41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HTML DOM memungkinkan JavaScript untuk mengubah gaya elemen HTML.</a:t>
            </a:r>
          </a:p>
          <a:p>
            <a:pPr marL="0" indent="0" algn="just" defTabSz="1219170" eaLnBrk="1" fontAlgn="auto" hangingPunct="1">
              <a:spcBef>
                <a:spcPts val="0"/>
              </a:spcBef>
              <a:spcAft>
                <a:spcPts val="0"/>
              </a:spcAft>
              <a:buClr>
                <a:srgbClr val="000000"/>
              </a:buClr>
              <a:buNone/>
              <a:defRPr/>
            </a:pPr>
            <a:r>
              <a:rPr lang="fi-FI" sz="2000" kern="0" dirty="0">
                <a:solidFill>
                  <a:srgbClr val="000000"/>
                </a:solidFill>
                <a:latin typeface="Cambria" panose="02040503050406030204" pitchFamily="18" charset="0"/>
                <a:cs typeface="Arial"/>
                <a:sym typeface="Arial"/>
              </a:rPr>
              <a:t>Contoh:</a:t>
            </a:r>
          </a:p>
          <a:p>
            <a:pPr marL="0" indent="0" algn="just" defTabSz="1219170" eaLnBrk="1" fontAlgn="auto" hangingPunct="1">
              <a:spcBef>
                <a:spcPts val="0"/>
              </a:spcBef>
              <a:spcAft>
                <a:spcPts val="0"/>
              </a:spcAft>
              <a:buClr>
                <a:srgbClr val="000000"/>
              </a:buClr>
              <a:buNone/>
              <a:defRPr/>
            </a:pPr>
            <a:endParaRPr lang="fi-FI" sz="2000" kern="0" dirty="0">
              <a:solidFill>
                <a:srgbClr val="000000"/>
              </a:solidFill>
              <a:latin typeface="Cambria" panose="02040503050406030204" pitchFamily="18" charset="0"/>
              <a:cs typeface="Arial"/>
              <a:sym typeface="Arial"/>
            </a:endParaRPr>
          </a:p>
        </p:txBody>
      </p:sp>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DOM CSS</a:t>
            </a:r>
          </a:p>
        </p:txBody>
      </p:sp>
      <p:pic>
        <p:nvPicPr>
          <p:cNvPr id="4" name="Picture 3">
            <a:extLst>
              <a:ext uri="{FF2B5EF4-FFF2-40B4-BE49-F238E27FC236}">
                <a16:creationId xmlns:a16="http://schemas.microsoft.com/office/drawing/2014/main" id="{3534D18C-BB1A-81A3-0D1A-6069C858C5DD}"/>
              </a:ext>
            </a:extLst>
          </p:cNvPr>
          <p:cNvPicPr>
            <a:picLocks noChangeAspect="1"/>
          </p:cNvPicPr>
          <p:nvPr/>
        </p:nvPicPr>
        <p:blipFill>
          <a:blip r:embed="rId3"/>
          <a:stretch>
            <a:fillRect/>
          </a:stretch>
        </p:blipFill>
        <p:spPr>
          <a:xfrm>
            <a:off x="2844523" y="2619946"/>
            <a:ext cx="5961529" cy="2914975"/>
          </a:xfrm>
          <a:prstGeom prst="rect">
            <a:avLst/>
          </a:prstGeom>
        </p:spPr>
      </p:pic>
    </p:spTree>
    <p:extLst>
      <p:ext uri="{BB962C8B-B14F-4D97-AF65-F5344CB8AC3E}">
        <p14:creationId xmlns:p14="http://schemas.microsoft.com/office/powerpoint/2010/main" val="399600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C344-510A-58B9-D3F8-72BEFF11013F}"/>
              </a:ext>
            </a:extLst>
          </p:cNvPr>
          <p:cNvSpPr>
            <a:spLocks noGrp="1"/>
          </p:cNvSpPr>
          <p:nvPr>
            <p:ph type="title"/>
          </p:nvPr>
        </p:nvSpPr>
        <p:spPr/>
        <p:txBody>
          <a:bodyPr>
            <a:normAutofit/>
          </a:bodyPr>
          <a:lstStyle/>
          <a:p>
            <a:pPr>
              <a:defRPr/>
            </a:pPr>
            <a:r>
              <a:rPr lang="en-US" sz="4000" dirty="0" err="1">
                <a:solidFill>
                  <a:schemeClr val="accent1">
                    <a:lumMod val="50000"/>
                  </a:schemeClr>
                </a:solidFill>
                <a:latin typeface="Berlin Sans FB" panose="020E0602020502020306" pitchFamily="34" charset="0"/>
              </a:rPr>
              <a:t>JQuery</a:t>
            </a:r>
            <a:endParaRPr lang="en-US" sz="4000" dirty="0">
              <a:solidFill>
                <a:schemeClr val="accent1">
                  <a:lumMod val="50000"/>
                </a:schemeClr>
              </a:solidFill>
              <a:latin typeface="Berlin Sans FB" panose="020E0602020502020306" pitchFamily="34" charset="0"/>
            </a:endParaRPr>
          </a:p>
        </p:txBody>
      </p:sp>
      <p:pic>
        <p:nvPicPr>
          <p:cNvPr id="3" name="Picture 2" descr="Apa itu jQuery? Pengertian jQuery Serta Fungsi &amp; Kelebihannya">
            <a:extLst>
              <a:ext uri="{FF2B5EF4-FFF2-40B4-BE49-F238E27FC236}">
                <a16:creationId xmlns:a16="http://schemas.microsoft.com/office/drawing/2014/main" id="{79B95F28-8965-5533-B679-0D2DDD65B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509" y="1094509"/>
            <a:ext cx="4668982" cy="466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783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jQuery merupakan library dari JavaScript yang digunakan untuk memanipulasi dokumen HTML, penanganan event, animasi dan AJAX</a:t>
            </a:r>
          </a:p>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Cara pemanggilan jQuery pada document HTML :</a:t>
            </a:r>
          </a:p>
          <a:p>
            <a:pPr algn="just" defTabSz="1219170">
              <a:spcBef>
                <a:spcPts val="0"/>
              </a:spcBef>
              <a:buClr>
                <a:srgbClr val="000000"/>
              </a:buClr>
              <a:defRPr/>
            </a:pPr>
            <a:endParaRPr lang="fi-FI" sz="2000" kern="0" dirty="0">
              <a:solidFill>
                <a:srgbClr val="000000"/>
              </a:solidFill>
              <a:latin typeface="Cambria" panose="02040503050406030204" pitchFamily="18" charset="0"/>
              <a:cs typeface="Arial"/>
              <a:sym typeface="Arial"/>
            </a:endParaRP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JQuery</a:t>
            </a:r>
            <a:endParaRPr lang="en-US" sz="4000" dirty="0">
              <a:latin typeface="Berlin Sans FB" panose="020E0602020502020306" pitchFamily="34" charset="0"/>
            </a:endParaRPr>
          </a:p>
        </p:txBody>
      </p:sp>
      <p:pic>
        <p:nvPicPr>
          <p:cNvPr id="4" name="Picture 3">
            <a:extLst>
              <a:ext uri="{FF2B5EF4-FFF2-40B4-BE49-F238E27FC236}">
                <a16:creationId xmlns:a16="http://schemas.microsoft.com/office/drawing/2014/main" id="{0D69F044-F5D0-88A2-5B26-AA9620E49F99}"/>
              </a:ext>
            </a:extLst>
          </p:cNvPr>
          <p:cNvPicPr>
            <a:picLocks noChangeAspect="1"/>
          </p:cNvPicPr>
          <p:nvPr/>
        </p:nvPicPr>
        <p:blipFill>
          <a:blip r:embed="rId3"/>
          <a:stretch>
            <a:fillRect/>
          </a:stretch>
        </p:blipFill>
        <p:spPr>
          <a:xfrm>
            <a:off x="1966632" y="2804169"/>
            <a:ext cx="8258736" cy="2927764"/>
          </a:xfrm>
          <a:prstGeom prst="rect">
            <a:avLst/>
          </a:prstGeom>
        </p:spPr>
      </p:pic>
    </p:spTree>
    <p:extLst>
      <p:ext uri="{BB962C8B-B14F-4D97-AF65-F5344CB8AC3E}">
        <p14:creationId xmlns:p14="http://schemas.microsoft.com/office/powerpoint/2010/main" val="328046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jQuery selector memungkinkan untuk memilih dan memanipulasi elemen pada HTML. jQuery selector memilih elemen HTML berdasarkan nama, id, kelas, jenis, dan attribute. Semua jQuery selector dimulai dengan tanda dolar dan tanda kurung $() </a:t>
            </a: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JQuery</a:t>
            </a:r>
            <a:r>
              <a:rPr lang="en-US" sz="4000" dirty="0">
                <a:latin typeface="Berlin Sans FB" panose="020E0602020502020306" pitchFamily="34" charset="0"/>
              </a:rPr>
              <a:t> Selector</a:t>
            </a:r>
          </a:p>
        </p:txBody>
      </p:sp>
      <p:graphicFrame>
        <p:nvGraphicFramePr>
          <p:cNvPr id="5" name="Table 13">
            <a:extLst>
              <a:ext uri="{FF2B5EF4-FFF2-40B4-BE49-F238E27FC236}">
                <a16:creationId xmlns:a16="http://schemas.microsoft.com/office/drawing/2014/main" id="{458A466C-BA3A-C2BF-2498-E28AD710D902}"/>
              </a:ext>
            </a:extLst>
          </p:cNvPr>
          <p:cNvGraphicFramePr>
            <a:graphicFrameLocks noGrp="1"/>
          </p:cNvGraphicFramePr>
          <p:nvPr>
            <p:extLst>
              <p:ext uri="{D42A27DB-BD31-4B8C-83A1-F6EECF244321}">
                <p14:modId xmlns:p14="http://schemas.microsoft.com/office/powerpoint/2010/main" val="702435662"/>
              </p:ext>
            </p:extLst>
          </p:nvPr>
        </p:nvGraphicFramePr>
        <p:xfrm>
          <a:off x="867981" y="2821145"/>
          <a:ext cx="10456037" cy="2682240"/>
        </p:xfrm>
        <a:graphic>
          <a:graphicData uri="http://schemas.openxmlformats.org/drawingml/2006/table">
            <a:tbl>
              <a:tblPr firstRow="1" bandRow="1">
                <a:tableStyleId>{616DA210-FB5B-4158-B5E0-FEB733F419BA}</a:tableStyleId>
              </a:tblPr>
              <a:tblGrid>
                <a:gridCol w="2219632">
                  <a:extLst>
                    <a:ext uri="{9D8B030D-6E8A-4147-A177-3AD203B41FA5}">
                      <a16:colId xmlns:a16="http://schemas.microsoft.com/office/drawing/2014/main" val="9034074"/>
                    </a:ext>
                  </a:extLst>
                </a:gridCol>
                <a:gridCol w="3081834">
                  <a:extLst>
                    <a:ext uri="{9D8B030D-6E8A-4147-A177-3AD203B41FA5}">
                      <a16:colId xmlns:a16="http://schemas.microsoft.com/office/drawing/2014/main" val="2143181531"/>
                    </a:ext>
                  </a:extLst>
                </a:gridCol>
                <a:gridCol w="5154571">
                  <a:extLst>
                    <a:ext uri="{9D8B030D-6E8A-4147-A177-3AD203B41FA5}">
                      <a16:colId xmlns:a16="http://schemas.microsoft.com/office/drawing/2014/main" val="1932351811"/>
                    </a:ext>
                  </a:extLst>
                </a:gridCol>
              </a:tblGrid>
              <a:tr h="259366">
                <a:tc>
                  <a:txBody>
                    <a:bodyPr/>
                    <a:lstStyle/>
                    <a:p>
                      <a:pPr algn="l"/>
                      <a:r>
                        <a:rPr lang="en-US" sz="2000" dirty="0">
                          <a:latin typeface="Cambria" panose="02040503050406030204" pitchFamily="18" charset="0"/>
                          <a:ea typeface="Cambria" panose="02040503050406030204" pitchFamily="18" charset="0"/>
                        </a:rPr>
                        <a:t>Selector</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a:latin typeface="Cambria" panose="02040503050406030204" pitchFamily="18" charset="0"/>
                          <a:ea typeface="Cambria" panose="02040503050406030204" pitchFamily="18" charset="0"/>
                        </a:rPr>
                        <a:t>Example</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a:latin typeface="Cambria" panose="02040503050406030204" pitchFamily="18" charset="0"/>
                          <a:ea typeface="Cambria" panose="02040503050406030204" pitchFamily="18" charset="0"/>
                        </a:rPr>
                        <a:t>Selects</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3260453544"/>
                  </a:ext>
                </a:extLst>
              </a:tr>
              <a:tr h="370840">
                <a:tc>
                  <a:txBody>
                    <a:bodyPr/>
                    <a:lstStyle/>
                    <a:p>
                      <a:pPr algn="l"/>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err="1">
                          <a:latin typeface="Cambria" panose="02040503050406030204" pitchFamily="18" charset="0"/>
                          <a:ea typeface="Cambria" panose="02040503050406030204" pitchFamily="18" charset="0"/>
                        </a:rPr>
                        <a:t>semua</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elemen</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662374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rPr>
                        <a:t>element &lt;p&gt;</a:t>
                      </a:r>
                      <a:endParaRPr lang="id-ID" sz="2000" dirty="0">
                        <a:latin typeface="Cambria" panose="02040503050406030204" pitchFamily="18" charset="0"/>
                        <a:ea typeface="Cambria" panose="020405030504060302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rPr>
                        <a:t>$(“p”)</a:t>
                      </a:r>
                      <a:endParaRPr lang="id-ID" sz="2000" dirty="0">
                        <a:latin typeface="Cambria" panose="02040503050406030204" pitchFamily="18" charset="0"/>
                        <a:ea typeface="Cambria" panose="020405030504060302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latin typeface="Cambria" panose="02040503050406030204" pitchFamily="18" charset="0"/>
                          <a:ea typeface="Cambria" panose="02040503050406030204" pitchFamily="18" charset="0"/>
                        </a:rPr>
                        <a:t>semua</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elemen</a:t>
                      </a:r>
                      <a:r>
                        <a:rPr lang="en-US" sz="2000" dirty="0">
                          <a:latin typeface="Cambria" panose="02040503050406030204" pitchFamily="18" charset="0"/>
                          <a:ea typeface="Cambria" panose="02040503050406030204" pitchFamily="18" charset="0"/>
                        </a:rPr>
                        <a:t> &lt;p&gt;</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539238408"/>
                  </a:ext>
                </a:extLst>
              </a:tr>
              <a:tr h="370840">
                <a:tc>
                  <a:txBody>
                    <a:bodyPr/>
                    <a:lstStyle/>
                    <a:p>
                      <a:pPr algn="l"/>
                      <a:r>
                        <a:rPr lang="en-US" sz="2000" dirty="0">
                          <a:latin typeface="Cambria" panose="02040503050406030204" pitchFamily="18" charset="0"/>
                          <a:ea typeface="Cambria" panose="02040503050406030204" pitchFamily="18" charset="0"/>
                        </a:rPr>
                        <a:t>#id</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namaid</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err="1">
                          <a:latin typeface="Cambria" panose="02040503050406030204" pitchFamily="18" charset="0"/>
                          <a:ea typeface="Cambria" panose="02040503050406030204" pitchFamily="18" charset="0"/>
                        </a:rPr>
                        <a:t>elemen</a:t>
                      </a:r>
                      <a:r>
                        <a:rPr lang="en-US" sz="2000" dirty="0">
                          <a:latin typeface="Cambria" panose="02040503050406030204" pitchFamily="18" charset="0"/>
                          <a:ea typeface="Cambria" panose="02040503050406030204" pitchFamily="18" charset="0"/>
                        </a:rPr>
                        <a:t> yang memiliki id=“</a:t>
                      </a:r>
                      <a:r>
                        <a:rPr lang="en-US" sz="2000" dirty="0" err="1">
                          <a:latin typeface="Cambria" panose="02040503050406030204" pitchFamily="18" charset="0"/>
                          <a:ea typeface="Cambria" panose="02040503050406030204" pitchFamily="18" charset="0"/>
                        </a:rPr>
                        <a:t>namaid</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3633361125"/>
                  </a:ext>
                </a:extLst>
              </a:tr>
              <a:tr h="370840">
                <a:tc>
                  <a:txBody>
                    <a:bodyPr/>
                    <a:lstStyle/>
                    <a:p>
                      <a:pPr algn="l"/>
                      <a:r>
                        <a:rPr lang="en-US" sz="2000" dirty="0">
                          <a:latin typeface="Cambria" panose="02040503050406030204" pitchFamily="18" charset="0"/>
                          <a:ea typeface="Cambria" panose="02040503050406030204" pitchFamily="18" charset="0"/>
                        </a:rPr>
                        <a:t>.class</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namaclass</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err="1">
                          <a:latin typeface="Cambria" panose="02040503050406030204" pitchFamily="18" charset="0"/>
                          <a:ea typeface="Cambria" panose="02040503050406030204" pitchFamily="18" charset="0"/>
                        </a:rPr>
                        <a:t>elemen</a:t>
                      </a:r>
                      <a:r>
                        <a:rPr lang="en-US" sz="2000" dirty="0">
                          <a:latin typeface="Cambria" panose="02040503050406030204" pitchFamily="18" charset="0"/>
                          <a:ea typeface="Cambria" panose="02040503050406030204" pitchFamily="18" charset="0"/>
                        </a:rPr>
                        <a:t> yang memiliki class=“</a:t>
                      </a:r>
                      <a:r>
                        <a:rPr lang="en-US" sz="2000" dirty="0" err="1">
                          <a:latin typeface="Cambria" panose="02040503050406030204" pitchFamily="18" charset="0"/>
                          <a:ea typeface="Cambria" panose="02040503050406030204" pitchFamily="18" charset="0"/>
                        </a:rPr>
                        <a:t>namaclass</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4012803307"/>
                  </a:ext>
                </a:extLst>
              </a:tr>
              <a:tr h="370840">
                <a:tc>
                  <a:txBody>
                    <a:bodyPr/>
                    <a:lstStyle/>
                    <a:p>
                      <a:pPr algn="l"/>
                      <a:r>
                        <a:rPr lang="en-US" sz="2000" dirty="0">
                          <a:latin typeface="Cambria" panose="02040503050406030204" pitchFamily="18" charset="0"/>
                          <a:ea typeface="Cambria" panose="02040503050406030204" pitchFamily="18" charset="0"/>
                        </a:rPr>
                        <a:t>#id,.class</a:t>
                      </a:r>
                      <a:endParaRPr lang="id-ID" sz="2000" dirty="0">
                        <a:latin typeface="Cambria" panose="02040503050406030204" pitchFamily="18" charset="0"/>
                        <a:ea typeface="Cambria" panose="020405030504060302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namaid</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namaclass</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latin typeface="Cambria" panose="02040503050406030204" pitchFamily="18" charset="0"/>
                          <a:ea typeface="Cambria" panose="02040503050406030204" pitchFamily="18" charset="0"/>
                        </a:rPr>
                        <a:t>semua</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elemen</a:t>
                      </a:r>
                      <a:r>
                        <a:rPr lang="en-US" sz="2000" dirty="0">
                          <a:latin typeface="Cambria" panose="02040503050406030204" pitchFamily="18" charset="0"/>
                          <a:ea typeface="Cambria" panose="02040503050406030204" pitchFamily="18" charset="0"/>
                        </a:rPr>
                        <a:t> yang memiliki id=“</a:t>
                      </a:r>
                      <a:r>
                        <a:rPr lang="en-US" sz="2000" dirty="0" err="1">
                          <a:latin typeface="Cambria" panose="02040503050406030204" pitchFamily="18" charset="0"/>
                          <a:ea typeface="Cambria" panose="02040503050406030204" pitchFamily="18" charset="0"/>
                        </a:rPr>
                        <a:t>namaid</a:t>
                      </a:r>
                      <a:r>
                        <a:rPr lang="en-US" sz="2000" dirty="0">
                          <a:latin typeface="Cambria" panose="02040503050406030204" pitchFamily="18" charset="0"/>
                          <a:ea typeface="Cambria" panose="02040503050406030204" pitchFamily="18" charset="0"/>
                        </a:rPr>
                        <a:t>” dan class=“</a:t>
                      </a:r>
                      <a:r>
                        <a:rPr lang="en-US" sz="2000" dirty="0" err="1">
                          <a:latin typeface="Cambria" panose="02040503050406030204" pitchFamily="18" charset="0"/>
                          <a:ea typeface="Cambria" panose="02040503050406030204" pitchFamily="18" charset="0"/>
                        </a:rPr>
                        <a:t>namaclass</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471789182"/>
                  </a:ext>
                </a:extLst>
              </a:tr>
            </a:tbl>
          </a:graphicData>
        </a:graphic>
      </p:graphicFrame>
    </p:spTree>
    <p:extLst>
      <p:ext uri="{BB962C8B-B14F-4D97-AF65-F5344CB8AC3E}">
        <p14:creationId xmlns:p14="http://schemas.microsoft.com/office/powerpoint/2010/main" val="3806920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Contoh penggunaan jQuery Selector</a:t>
            </a: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JQuery</a:t>
            </a:r>
            <a:r>
              <a:rPr lang="en-US" sz="4000" dirty="0">
                <a:latin typeface="Berlin Sans FB" panose="020E0602020502020306" pitchFamily="34" charset="0"/>
              </a:rPr>
              <a:t> Selector</a:t>
            </a:r>
          </a:p>
        </p:txBody>
      </p:sp>
      <p:pic>
        <p:nvPicPr>
          <p:cNvPr id="4" name="Picture 3">
            <a:extLst>
              <a:ext uri="{FF2B5EF4-FFF2-40B4-BE49-F238E27FC236}">
                <a16:creationId xmlns:a16="http://schemas.microsoft.com/office/drawing/2014/main" id="{554C4973-5518-0BDB-1048-8D90A3802091}"/>
              </a:ext>
            </a:extLst>
          </p:cNvPr>
          <p:cNvPicPr>
            <a:picLocks noChangeAspect="1"/>
          </p:cNvPicPr>
          <p:nvPr/>
        </p:nvPicPr>
        <p:blipFill>
          <a:blip r:embed="rId3"/>
          <a:stretch>
            <a:fillRect/>
          </a:stretch>
        </p:blipFill>
        <p:spPr>
          <a:xfrm>
            <a:off x="1379622" y="2055289"/>
            <a:ext cx="4333302" cy="3698691"/>
          </a:xfrm>
          <a:prstGeom prst="rect">
            <a:avLst/>
          </a:prstGeom>
        </p:spPr>
      </p:pic>
      <p:pic>
        <p:nvPicPr>
          <p:cNvPr id="6" name="Picture 5">
            <a:extLst>
              <a:ext uri="{FF2B5EF4-FFF2-40B4-BE49-F238E27FC236}">
                <a16:creationId xmlns:a16="http://schemas.microsoft.com/office/drawing/2014/main" id="{32398A42-64D4-BD8E-5D5C-38ED3E9C19D6}"/>
              </a:ext>
            </a:extLst>
          </p:cNvPr>
          <p:cNvPicPr>
            <a:picLocks noChangeAspect="1"/>
          </p:cNvPicPr>
          <p:nvPr/>
        </p:nvPicPr>
        <p:blipFill rotWithShape="1">
          <a:blip r:embed="rId4"/>
          <a:srcRect b="6443"/>
          <a:stretch/>
        </p:blipFill>
        <p:spPr>
          <a:xfrm>
            <a:off x="7433630" y="1549135"/>
            <a:ext cx="3001091" cy="4324352"/>
          </a:xfrm>
          <a:prstGeom prst="rect">
            <a:avLst/>
          </a:prstGeom>
        </p:spPr>
      </p:pic>
    </p:spTree>
    <p:extLst>
      <p:ext uri="{BB962C8B-B14F-4D97-AF65-F5344CB8AC3E}">
        <p14:creationId xmlns:p14="http://schemas.microsoft.com/office/powerpoint/2010/main" val="1947159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5129464" cy="4041245"/>
          </a:xfrm>
        </p:spPr>
        <p:txBody>
          <a:bodyPr>
            <a:noAutofit/>
          </a:bodyPr>
          <a:lstStyle/>
          <a:p>
            <a:pPr algn="just" defTabSz="1219170">
              <a:spcBef>
                <a:spcPts val="0"/>
              </a:spcBef>
              <a:buClr>
                <a:srgbClr val="000000"/>
              </a:buClr>
              <a:defRPr/>
            </a:pPr>
            <a:r>
              <a:rPr lang="fi-FI" sz="2000" kern="0" dirty="0">
                <a:solidFill>
                  <a:srgbClr val="000000"/>
                </a:solidFill>
                <a:latin typeface="Cambria" panose="02040503050406030204" pitchFamily="18" charset="0"/>
                <a:cs typeface="Arial"/>
                <a:sym typeface="Arial"/>
              </a:rPr>
              <a:t>jQuery event memungkinkan untuk membuat suatu event dalam elemen HTML.</a:t>
            </a: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JQuery</a:t>
            </a:r>
            <a:r>
              <a:rPr lang="en-US" sz="4000" dirty="0">
                <a:latin typeface="Berlin Sans FB" panose="020E0602020502020306" pitchFamily="34" charset="0"/>
              </a:rPr>
              <a:t> Selector</a:t>
            </a:r>
          </a:p>
        </p:txBody>
      </p:sp>
      <p:grpSp>
        <p:nvGrpSpPr>
          <p:cNvPr id="5" name="Group 4">
            <a:extLst>
              <a:ext uri="{FF2B5EF4-FFF2-40B4-BE49-F238E27FC236}">
                <a16:creationId xmlns:a16="http://schemas.microsoft.com/office/drawing/2014/main" id="{6EBD5FD1-5A91-CB67-24C5-C6AA5BF76B0B}"/>
              </a:ext>
            </a:extLst>
          </p:cNvPr>
          <p:cNvGrpSpPr/>
          <p:nvPr/>
        </p:nvGrpSpPr>
        <p:grpSpPr>
          <a:xfrm>
            <a:off x="1194548" y="3016251"/>
            <a:ext cx="4630740" cy="1844513"/>
            <a:chOff x="351623" y="2919118"/>
            <a:chExt cx="4630740" cy="1844513"/>
          </a:xfrm>
        </p:grpSpPr>
        <p:pic>
          <p:nvPicPr>
            <p:cNvPr id="7" name="Picture 6" descr="Cursor PNG, Cursor Transparent Background - FreeIconsPNG">
              <a:extLst>
                <a:ext uri="{FF2B5EF4-FFF2-40B4-BE49-F238E27FC236}">
                  <a16:creationId xmlns:a16="http://schemas.microsoft.com/office/drawing/2014/main" id="{E48C4624-CB80-4943-0277-9B63A822D2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7012" y="3168258"/>
              <a:ext cx="435351" cy="4353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5D45628-28E3-18AA-9DC6-320E83F33C89}"/>
                </a:ext>
              </a:extLst>
            </p:cNvPr>
            <p:cNvPicPr>
              <a:picLocks noChangeAspect="1"/>
            </p:cNvPicPr>
            <p:nvPr/>
          </p:nvPicPr>
          <p:blipFill>
            <a:blip r:embed="rId4"/>
            <a:stretch>
              <a:fillRect/>
            </a:stretch>
          </p:blipFill>
          <p:spPr>
            <a:xfrm>
              <a:off x="351624" y="2919118"/>
              <a:ext cx="4112898" cy="764605"/>
            </a:xfrm>
            <a:prstGeom prst="rect">
              <a:avLst/>
            </a:prstGeom>
          </p:spPr>
        </p:pic>
        <p:pic>
          <p:nvPicPr>
            <p:cNvPr id="9" name="Picture 8">
              <a:extLst>
                <a:ext uri="{FF2B5EF4-FFF2-40B4-BE49-F238E27FC236}">
                  <a16:creationId xmlns:a16="http://schemas.microsoft.com/office/drawing/2014/main" id="{1CE7518F-4BF5-8312-738A-EF826E3BBC23}"/>
                </a:ext>
              </a:extLst>
            </p:cNvPr>
            <p:cNvPicPr>
              <a:picLocks noChangeAspect="1"/>
            </p:cNvPicPr>
            <p:nvPr/>
          </p:nvPicPr>
          <p:blipFill>
            <a:blip r:embed="rId5"/>
            <a:stretch>
              <a:fillRect/>
            </a:stretch>
          </p:blipFill>
          <p:spPr>
            <a:xfrm>
              <a:off x="351623" y="4008350"/>
              <a:ext cx="4106077" cy="755281"/>
            </a:xfrm>
            <a:prstGeom prst="rect">
              <a:avLst/>
            </a:prstGeom>
          </p:spPr>
        </p:pic>
        <p:pic>
          <p:nvPicPr>
            <p:cNvPr id="10" name="Picture 6" descr="Cursor PNG, Cursor Transparent Background - FreeIconsPNG">
              <a:extLst>
                <a:ext uri="{FF2B5EF4-FFF2-40B4-BE49-F238E27FC236}">
                  <a16:creationId xmlns:a16="http://schemas.microsoft.com/office/drawing/2014/main" id="{5597CD29-CC03-ABED-21CA-65107F3779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7533" y="4196623"/>
              <a:ext cx="435351" cy="435351"/>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id="{2D3C0D48-E5F4-0F84-F0B9-57FF9CF30E57}"/>
              </a:ext>
            </a:extLst>
          </p:cNvPr>
          <p:cNvPicPr>
            <a:picLocks noChangeAspect="1"/>
          </p:cNvPicPr>
          <p:nvPr/>
        </p:nvPicPr>
        <p:blipFill>
          <a:blip r:embed="rId6"/>
          <a:stretch>
            <a:fillRect/>
          </a:stretch>
        </p:blipFill>
        <p:spPr>
          <a:xfrm>
            <a:off x="6717558" y="1462443"/>
            <a:ext cx="3709809" cy="4528149"/>
          </a:xfrm>
          <a:prstGeom prst="rect">
            <a:avLst/>
          </a:prstGeom>
        </p:spPr>
      </p:pic>
    </p:spTree>
    <p:extLst>
      <p:ext uri="{BB962C8B-B14F-4D97-AF65-F5344CB8AC3E}">
        <p14:creationId xmlns:p14="http://schemas.microsoft.com/office/powerpoint/2010/main" val="2021268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algn="just" defTabSz="1219170">
              <a:spcBef>
                <a:spcPts val="0"/>
              </a:spcBef>
              <a:buClr>
                <a:srgbClr val="000000"/>
              </a:buClr>
              <a:defRPr/>
            </a:pPr>
            <a:r>
              <a:rPr lang="sv-SE" sz="2000" kern="0" dirty="0">
                <a:solidFill>
                  <a:srgbClr val="000000"/>
                </a:solidFill>
                <a:latin typeface="Cambria" panose="02040503050406030204" pitchFamily="18" charset="0"/>
                <a:cs typeface="Arial"/>
                <a:sym typeface="Arial"/>
              </a:rPr>
              <a:t>jQuery HTML digunakan untuk melakukan manipulasi DOM HTML</a:t>
            </a: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JQuery</a:t>
            </a:r>
            <a:r>
              <a:rPr lang="en-US" sz="4000" dirty="0">
                <a:latin typeface="Berlin Sans FB" panose="020E0602020502020306" pitchFamily="34" charset="0"/>
              </a:rPr>
              <a:t> Selector</a:t>
            </a:r>
          </a:p>
        </p:txBody>
      </p:sp>
      <p:graphicFrame>
        <p:nvGraphicFramePr>
          <p:cNvPr id="5" name="Table 13">
            <a:extLst>
              <a:ext uri="{FF2B5EF4-FFF2-40B4-BE49-F238E27FC236}">
                <a16:creationId xmlns:a16="http://schemas.microsoft.com/office/drawing/2014/main" id="{00D3740A-6D55-BB80-FDF4-B3D6504A3DB2}"/>
              </a:ext>
            </a:extLst>
          </p:cNvPr>
          <p:cNvGraphicFramePr>
            <a:graphicFrameLocks noGrp="1"/>
          </p:cNvGraphicFramePr>
          <p:nvPr>
            <p:extLst>
              <p:ext uri="{D42A27DB-BD31-4B8C-83A1-F6EECF244321}">
                <p14:modId xmlns:p14="http://schemas.microsoft.com/office/powerpoint/2010/main" val="3750490628"/>
              </p:ext>
            </p:extLst>
          </p:nvPr>
        </p:nvGraphicFramePr>
        <p:xfrm>
          <a:off x="950193" y="2438400"/>
          <a:ext cx="9750190" cy="1981200"/>
        </p:xfrm>
        <a:graphic>
          <a:graphicData uri="http://schemas.openxmlformats.org/drawingml/2006/table">
            <a:tbl>
              <a:tblPr firstRow="1" bandRow="1">
                <a:tableStyleId>{616DA210-FB5B-4158-B5E0-FEB733F419BA}</a:tableStyleId>
              </a:tblPr>
              <a:tblGrid>
                <a:gridCol w="1362067">
                  <a:extLst>
                    <a:ext uri="{9D8B030D-6E8A-4147-A177-3AD203B41FA5}">
                      <a16:colId xmlns:a16="http://schemas.microsoft.com/office/drawing/2014/main" val="9034074"/>
                    </a:ext>
                  </a:extLst>
                </a:gridCol>
                <a:gridCol w="8388123">
                  <a:extLst>
                    <a:ext uri="{9D8B030D-6E8A-4147-A177-3AD203B41FA5}">
                      <a16:colId xmlns:a16="http://schemas.microsoft.com/office/drawing/2014/main" val="1932351811"/>
                    </a:ext>
                  </a:extLst>
                </a:gridCol>
              </a:tblGrid>
              <a:tr h="259366">
                <a:tc>
                  <a:txBody>
                    <a:bodyPr/>
                    <a:lstStyle/>
                    <a:p>
                      <a:pPr algn="l"/>
                      <a:r>
                        <a:rPr lang="en-US" sz="2000" dirty="0">
                          <a:latin typeface="Cambria" panose="02040503050406030204" pitchFamily="18" charset="0"/>
                          <a:ea typeface="Cambria" panose="02040503050406030204" pitchFamily="18" charset="0"/>
                        </a:rPr>
                        <a:t>Method</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err="1">
                          <a:latin typeface="Cambria" panose="02040503050406030204" pitchFamily="18" charset="0"/>
                          <a:ea typeface="Cambria" panose="02040503050406030204" pitchFamily="18" charset="0"/>
                        </a:rPr>
                        <a:t>Fungsi</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3260453544"/>
                  </a:ext>
                </a:extLst>
              </a:tr>
              <a:tr h="370840">
                <a:tc>
                  <a:txBody>
                    <a:bodyPr/>
                    <a:lstStyle/>
                    <a:p>
                      <a:pPr algn="l"/>
                      <a:r>
                        <a:rPr lang="en-US" sz="2000" dirty="0">
                          <a:latin typeface="Cambria" panose="02040503050406030204" pitchFamily="18" charset="0"/>
                          <a:ea typeface="Cambria" panose="02040503050406030204" pitchFamily="18" charset="0"/>
                        </a:rPr>
                        <a:t>text()</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err="1">
                          <a:latin typeface="Cambria" panose="02040503050406030204" pitchFamily="18" charset="0"/>
                          <a:ea typeface="Cambria" panose="02040503050406030204" pitchFamily="18" charset="0"/>
                        </a:rPr>
                        <a:t>Mengatur</a:t>
                      </a:r>
                      <a:r>
                        <a:rPr lang="en-US" sz="2000" dirty="0">
                          <a:latin typeface="Cambria" panose="02040503050406030204" pitchFamily="18" charset="0"/>
                          <a:ea typeface="Cambria" panose="02040503050406030204" pitchFamily="18" charset="0"/>
                        </a:rPr>
                        <a:t> atau </a:t>
                      </a:r>
                      <a:r>
                        <a:rPr lang="en-US" sz="2000" dirty="0" err="1">
                          <a:latin typeface="Cambria" panose="02040503050406030204" pitchFamily="18" charset="0"/>
                          <a:ea typeface="Cambria" panose="02040503050406030204" pitchFamily="18" charset="0"/>
                        </a:rPr>
                        <a:t>mengembalikan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teks</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dari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elemen</a:t>
                      </a:r>
                      <a:r>
                        <a:rPr lang="en-US" sz="2000" dirty="0">
                          <a:latin typeface="Cambria" panose="02040503050406030204" pitchFamily="18" charset="0"/>
                          <a:ea typeface="Cambria" panose="02040503050406030204" pitchFamily="18" charset="0"/>
                        </a:rPr>
                        <a:t> yang </a:t>
                      </a:r>
                      <a:r>
                        <a:rPr lang="en-US" sz="2000" dirty="0" err="1">
                          <a:latin typeface="Cambria" panose="02040503050406030204" pitchFamily="18" charset="0"/>
                          <a:ea typeface="Cambria" panose="02040503050406030204" pitchFamily="18" charset="0"/>
                        </a:rPr>
                        <a:t>dipilih</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662374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ea typeface="Cambria" panose="02040503050406030204" pitchFamily="18" charset="0"/>
                        </a:rPr>
                        <a:t>html()</a:t>
                      </a:r>
                      <a:endParaRPr lang="id-ID" sz="2000" dirty="0">
                        <a:latin typeface="Cambria" panose="02040503050406030204" pitchFamily="18" charset="0"/>
                        <a:ea typeface="Cambria" panose="020405030504060302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latin typeface="Cambria" panose="02040503050406030204" pitchFamily="18" charset="0"/>
                          <a:ea typeface="Cambria" panose="02040503050406030204" pitchFamily="18" charset="0"/>
                        </a:rPr>
                        <a:t>Mengatur</a:t>
                      </a:r>
                      <a:r>
                        <a:rPr lang="en-US" sz="2000" dirty="0">
                          <a:latin typeface="Cambria" panose="02040503050406030204" pitchFamily="18" charset="0"/>
                          <a:ea typeface="Cambria" panose="02040503050406030204" pitchFamily="18" charset="0"/>
                        </a:rPr>
                        <a:t> atau </a:t>
                      </a:r>
                      <a:r>
                        <a:rPr lang="en-US" sz="2000" dirty="0" err="1">
                          <a:latin typeface="Cambria" panose="02040503050406030204" pitchFamily="18" charset="0"/>
                          <a:ea typeface="Cambria" panose="02040503050406030204" pitchFamily="18" charset="0"/>
                        </a:rPr>
                        <a:t>mengembalikan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konten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dalam</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bentuk</a:t>
                      </a:r>
                      <a:r>
                        <a:rPr lang="en-US" sz="2000" dirty="0">
                          <a:latin typeface="Cambria" panose="02040503050406030204" pitchFamily="18" charset="0"/>
                          <a:ea typeface="Cambria" panose="02040503050406030204" pitchFamily="18" charset="0"/>
                        </a:rPr>
                        <a:t> html yang </a:t>
                      </a:r>
                      <a:r>
                        <a:rPr lang="en-US" sz="2000" dirty="0" err="1">
                          <a:latin typeface="Cambria" panose="02040503050406030204" pitchFamily="18" charset="0"/>
                          <a:ea typeface="Cambria" panose="02040503050406030204" pitchFamily="18" charset="0"/>
                        </a:rPr>
                        <a:t>dipilih</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539238408"/>
                  </a:ext>
                </a:extLst>
              </a:tr>
              <a:tr h="370840">
                <a:tc>
                  <a:txBody>
                    <a:bodyPr/>
                    <a:lstStyle/>
                    <a:p>
                      <a:pPr algn="l"/>
                      <a:r>
                        <a:rPr lang="en-US" sz="2000" dirty="0" err="1">
                          <a:latin typeface="Cambria" panose="02040503050406030204" pitchFamily="18" charset="0"/>
                          <a:ea typeface="Cambria" panose="02040503050406030204" pitchFamily="18" charset="0"/>
                        </a:rPr>
                        <a:t>val</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err="1">
                          <a:latin typeface="Cambria" panose="02040503050406030204" pitchFamily="18" charset="0"/>
                          <a:ea typeface="Cambria" panose="02040503050406030204" pitchFamily="18" charset="0"/>
                        </a:rPr>
                        <a:t>Mengatur</a:t>
                      </a:r>
                      <a:r>
                        <a:rPr lang="en-US" sz="2000" dirty="0">
                          <a:latin typeface="Cambria" panose="02040503050406030204" pitchFamily="18" charset="0"/>
                          <a:ea typeface="Cambria" panose="02040503050406030204" pitchFamily="18" charset="0"/>
                        </a:rPr>
                        <a:t> atau </a:t>
                      </a:r>
                      <a:r>
                        <a:rPr lang="en-US" sz="2000" dirty="0" err="1">
                          <a:latin typeface="Cambria" panose="02040503050406030204" pitchFamily="18" charset="0"/>
                          <a:ea typeface="Cambria" panose="02040503050406030204" pitchFamily="18" charset="0"/>
                        </a:rPr>
                        <a:t>mengembalikan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nilai</a:t>
                      </a:r>
                      <a:r>
                        <a:rPr lang="en-US" sz="2000" dirty="0">
                          <a:latin typeface="Cambria" panose="02040503050406030204" pitchFamily="18" charset="0"/>
                          <a:ea typeface="Cambria" panose="02040503050406030204" pitchFamily="18" charset="0"/>
                        </a:rPr>
                        <a:t> pada </a:t>
                      </a:r>
                      <a:r>
                        <a:rPr lang="en-US" sz="2000" dirty="0" err="1">
                          <a:latin typeface="Cambria" panose="02040503050406030204" pitchFamily="18" charset="0"/>
                          <a:ea typeface="Cambria" panose="02040503050406030204" pitchFamily="18" charset="0"/>
                        </a:rPr>
                        <a:t>elemen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formulir</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3633361125"/>
                  </a:ext>
                </a:extLst>
              </a:tr>
              <a:tr h="370840">
                <a:tc>
                  <a:txBody>
                    <a:bodyPr/>
                    <a:lstStyle/>
                    <a:p>
                      <a:pPr algn="l"/>
                      <a:r>
                        <a:rPr lang="en-US" sz="2000" dirty="0" err="1">
                          <a:latin typeface="Cambria" panose="02040503050406030204" pitchFamily="18" charset="0"/>
                          <a:ea typeface="Cambria" panose="02040503050406030204" pitchFamily="18" charset="0"/>
                        </a:rPr>
                        <a:t>attr</a:t>
                      </a:r>
                      <a:r>
                        <a:rPr lang="en-US" sz="2000" dirty="0">
                          <a:latin typeface="Cambria" panose="02040503050406030204" pitchFamily="18" charset="0"/>
                          <a:ea typeface="Cambria" panose="02040503050406030204" pitchFamily="18" charset="0"/>
                        </a:rPr>
                        <a:t>()</a:t>
                      </a:r>
                      <a:endParaRPr lang="id-ID" sz="2000" dirty="0">
                        <a:latin typeface="Cambria" panose="02040503050406030204" pitchFamily="18" charset="0"/>
                        <a:ea typeface="Cambria" panose="02040503050406030204" pitchFamily="18" charset="0"/>
                      </a:endParaRPr>
                    </a:p>
                  </a:txBody>
                  <a:tcPr anchor="ctr"/>
                </a:tc>
                <a:tc>
                  <a:txBody>
                    <a:bodyPr/>
                    <a:lstStyle/>
                    <a:p>
                      <a:pPr algn="l"/>
                      <a:r>
                        <a:rPr lang="en-US" sz="2000" dirty="0" err="1">
                          <a:latin typeface="Cambria" panose="02040503050406030204" pitchFamily="18" charset="0"/>
                          <a:ea typeface="Cambria" panose="02040503050406030204" pitchFamily="18" charset="0"/>
                        </a:rPr>
                        <a:t>Mengatur</a:t>
                      </a:r>
                      <a:r>
                        <a:rPr lang="en-US" sz="2000" dirty="0">
                          <a:latin typeface="Cambria" panose="02040503050406030204" pitchFamily="18" charset="0"/>
                          <a:ea typeface="Cambria" panose="02040503050406030204" pitchFamily="18" charset="0"/>
                        </a:rPr>
                        <a:t> atau </a:t>
                      </a:r>
                      <a:r>
                        <a:rPr lang="en-US" sz="2000" dirty="0" err="1">
                          <a:latin typeface="Cambria" panose="02040503050406030204" pitchFamily="18" charset="0"/>
                          <a:ea typeface="Cambria" panose="02040503050406030204" pitchFamily="18" charset="0"/>
                        </a:rPr>
                        <a:t>mengembalikan</a:t>
                      </a:r>
                      <a:r>
                        <a:rPr lang="en-US" sz="2000" dirty="0">
                          <a:latin typeface="Cambria" panose="02040503050406030204" pitchFamily="18" charset="0"/>
                          <a:ea typeface="Cambria" panose="02040503050406030204" pitchFamily="18" charset="0"/>
                        </a:rPr>
                        <a:t> attribute </a:t>
                      </a:r>
                      <a:r>
                        <a:rPr lang="en-US" sz="2000" dirty="0" err="1">
                          <a:latin typeface="Cambria" panose="02040503050406030204" pitchFamily="18" charset="0"/>
                          <a:ea typeface="Cambria" panose="02040503050406030204" pitchFamily="18" charset="0"/>
                        </a:rPr>
                        <a:t>dari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elemen</a:t>
                      </a:r>
                      <a:endParaRPr lang="id-ID"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4012803307"/>
                  </a:ext>
                </a:extLst>
              </a:tr>
            </a:tbl>
          </a:graphicData>
        </a:graphic>
      </p:graphicFrame>
    </p:spTree>
    <p:extLst>
      <p:ext uri="{BB962C8B-B14F-4D97-AF65-F5344CB8AC3E}">
        <p14:creationId xmlns:p14="http://schemas.microsoft.com/office/powerpoint/2010/main" val="150191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690688"/>
            <a:ext cx="9974179" cy="4041245"/>
          </a:xfrm>
        </p:spPr>
        <p:txBody>
          <a:bodyPr>
            <a:noAutofit/>
          </a:bodyPr>
          <a:lstStyle/>
          <a:p>
            <a:pPr algn="just" defTabSz="1219170">
              <a:spcBef>
                <a:spcPts val="0"/>
              </a:spcBef>
              <a:buClr>
                <a:srgbClr val="000000"/>
              </a:buClr>
              <a:defRPr/>
            </a:pPr>
            <a:r>
              <a:rPr lang="sv-SE" sz="2000" kern="0" dirty="0">
                <a:solidFill>
                  <a:srgbClr val="000000"/>
                </a:solidFill>
                <a:latin typeface="Cambria" panose="02040503050406030204" pitchFamily="18" charset="0"/>
                <a:cs typeface="Arial"/>
                <a:sym typeface="Arial"/>
              </a:rPr>
              <a:t>jQuery Traversing digunakan untuk memilih dan memanipulasi elemen html melalui hubungannya dengan elemen lain yang diilustrasikan melalui pohon DOM.</a:t>
            </a:r>
          </a:p>
        </p:txBody>
      </p:sp>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JQuery</a:t>
            </a:r>
            <a:r>
              <a:rPr lang="en-US" sz="4000" dirty="0">
                <a:latin typeface="Berlin Sans FB" panose="020E0602020502020306" pitchFamily="34" charset="0"/>
              </a:rPr>
              <a:t> Selector</a:t>
            </a:r>
          </a:p>
        </p:txBody>
      </p:sp>
      <p:sp>
        <p:nvSpPr>
          <p:cNvPr id="4" name="Rectangle 3">
            <a:extLst>
              <a:ext uri="{FF2B5EF4-FFF2-40B4-BE49-F238E27FC236}">
                <a16:creationId xmlns:a16="http://schemas.microsoft.com/office/drawing/2014/main" id="{204A4958-91DD-7B75-82A3-6C8F84AE240D}"/>
              </a:ext>
            </a:extLst>
          </p:cNvPr>
          <p:cNvSpPr/>
          <p:nvPr/>
        </p:nvSpPr>
        <p:spPr>
          <a:xfrm>
            <a:off x="2485236" y="2668355"/>
            <a:ext cx="1126896" cy="5469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&lt;div&gt;</a:t>
            </a:r>
            <a:endParaRPr lang="id-ID" dirty="0"/>
          </a:p>
        </p:txBody>
      </p:sp>
      <p:sp>
        <p:nvSpPr>
          <p:cNvPr id="6" name="Rectangle 5">
            <a:extLst>
              <a:ext uri="{FF2B5EF4-FFF2-40B4-BE49-F238E27FC236}">
                <a16:creationId xmlns:a16="http://schemas.microsoft.com/office/drawing/2014/main" id="{17851A36-0104-C45B-7720-134742D2956A}"/>
              </a:ext>
            </a:extLst>
          </p:cNvPr>
          <p:cNvSpPr/>
          <p:nvPr/>
        </p:nvSpPr>
        <p:spPr>
          <a:xfrm>
            <a:off x="2485236" y="3476576"/>
            <a:ext cx="1126896" cy="5469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a:t>
            </a:r>
            <a:r>
              <a:rPr lang="en-US" dirty="0" err="1"/>
              <a:t>ul</a:t>
            </a:r>
            <a:r>
              <a:rPr lang="en-US" dirty="0"/>
              <a:t>&gt;</a:t>
            </a:r>
            <a:endParaRPr lang="id-ID" dirty="0"/>
          </a:p>
        </p:txBody>
      </p:sp>
      <p:sp>
        <p:nvSpPr>
          <p:cNvPr id="7" name="Rectangle 6">
            <a:extLst>
              <a:ext uri="{FF2B5EF4-FFF2-40B4-BE49-F238E27FC236}">
                <a16:creationId xmlns:a16="http://schemas.microsoft.com/office/drawing/2014/main" id="{7752A6B5-9CE3-0EEE-634D-6789F4BC66EA}"/>
              </a:ext>
            </a:extLst>
          </p:cNvPr>
          <p:cNvSpPr/>
          <p:nvPr/>
        </p:nvSpPr>
        <p:spPr>
          <a:xfrm>
            <a:off x="1144297" y="4087836"/>
            <a:ext cx="1126896" cy="5469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&lt;li&gt;</a:t>
            </a:r>
            <a:endParaRPr lang="id-ID" dirty="0"/>
          </a:p>
        </p:txBody>
      </p:sp>
      <p:sp>
        <p:nvSpPr>
          <p:cNvPr id="8" name="Rectangle 7">
            <a:extLst>
              <a:ext uri="{FF2B5EF4-FFF2-40B4-BE49-F238E27FC236}">
                <a16:creationId xmlns:a16="http://schemas.microsoft.com/office/drawing/2014/main" id="{052A7A27-1231-41D6-68AC-C1600B191320}"/>
              </a:ext>
            </a:extLst>
          </p:cNvPr>
          <p:cNvSpPr/>
          <p:nvPr/>
        </p:nvSpPr>
        <p:spPr>
          <a:xfrm>
            <a:off x="3842208" y="4087836"/>
            <a:ext cx="1126896" cy="5469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&lt;li&gt;</a:t>
            </a:r>
            <a:endParaRPr lang="id-ID" dirty="0"/>
          </a:p>
        </p:txBody>
      </p:sp>
      <p:sp>
        <p:nvSpPr>
          <p:cNvPr id="9" name="Rectangle 8">
            <a:extLst>
              <a:ext uri="{FF2B5EF4-FFF2-40B4-BE49-F238E27FC236}">
                <a16:creationId xmlns:a16="http://schemas.microsoft.com/office/drawing/2014/main" id="{C8C03A37-BA1C-8BF1-5C44-C09DB8BA5354}"/>
              </a:ext>
            </a:extLst>
          </p:cNvPr>
          <p:cNvSpPr/>
          <p:nvPr/>
        </p:nvSpPr>
        <p:spPr>
          <a:xfrm>
            <a:off x="1144297" y="4847490"/>
            <a:ext cx="1126896" cy="5469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&lt;p&gt;</a:t>
            </a:r>
            <a:endParaRPr lang="id-ID" dirty="0"/>
          </a:p>
        </p:txBody>
      </p:sp>
      <p:sp>
        <p:nvSpPr>
          <p:cNvPr id="10" name="Rectangle 9">
            <a:extLst>
              <a:ext uri="{FF2B5EF4-FFF2-40B4-BE49-F238E27FC236}">
                <a16:creationId xmlns:a16="http://schemas.microsoft.com/office/drawing/2014/main" id="{76865426-1A90-845F-B75B-48F84920944F}"/>
              </a:ext>
            </a:extLst>
          </p:cNvPr>
          <p:cNvSpPr/>
          <p:nvPr/>
        </p:nvSpPr>
        <p:spPr>
          <a:xfrm>
            <a:off x="2715312" y="4869374"/>
            <a:ext cx="1126896" cy="5469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&lt;span&gt;</a:t>
            </a:r>
            <a:endParaRPr lang="id-ID" dirty="0"/>
          </a:p>
        </p:txBody>
      </p:sp>
      <p:cxnSp>
        <p:nvCxnSpPr>
          <p:cNvPr id="11" name="Straight Connector 10">
            <a:extLst>
              <a:ext uri="{FF2B5EF4-FFF2-40B4-BE49-F238E27FC236}">
                <a16:creationId xmlns:a16="http://schemas.microsoft.com/office/drawing/2014/main" id="{B168CA78-15B0-04C4-C43C-4EB50FC4E42C}"/>
              </a:ext>
            </a:extLst>
          </p:cNvPr>
          <p:cNvCxnSpPr>
            <a:stCxn id="4" idx="2"/>
            <a:endCxn id="6" idx="0"/>
          </p:cNvCxnSpPr>
          <p:nvPr/>
        </p:nvCxnSpPr>
        <p:spPr>
          <a:xfrm>
            <a:off x="3048684" y="3215299"/>
            <a:ext cx="0" cy="261277"/>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9655CF8C-9AA2-515B-1A16-A8F7EE1E2168}"/>
              </a:ext>
            </a:extLst>
          </p:cNvPr>
          <p:cNvCxnSpPr>
            <a:stCxn id="6" idx="3"/>
            <a:endCxn id="8" idx="0"/>
          </p:cNvCxnSpPr>
          <p:nvPr/>
        </p:nvCxnSpPr>
        <p:spPr>
          <a:xfrm>
            <a:off x="3612132" y="3750048"/>
            <a:ext cx="793524" cy="337788"/>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3F7458BE-C803-0C35-8CB6-EC81612EF534}"/>
              </a:ext>
            </a:extLst>
          </p:cNvPr>
          <p:cNvCxnSpPr>
            <a:cxnSpLocks/>
            <a:stCxn id="7" idx="0"/>
            <a:endCxn id="6" idx="1"/>
          </p:cNvCxnSpPr>
          <p:nvPr/>
        </p:nvCxnSpPr>
        <p:spPr>
          <a:xfrm rot="5400000" flipH="1" flipV="1">
            <a:off x="1927596" y="3530197"/>
            <a:ext cx="337788" cy="777491"/>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1C1711-3494-4D92-2E64-74F848D9060E}"/>
              </a:ext>
            </a:extLst>
          </p:cNvPr>
          <p:cNvCxnSpPr>
            <a:cxnSpLocks/>
            <a:stCxn id="7" idx="2"/>
            <a:endCxn id="9" idx="0"/>
          </p:cNvCxnSpPr>
          <p:nvPr/>
        </p:nvCxnSpPr>
        <p:spPr>
          <a:xfrm>
            <a:off x="1707745" y="4634780"/>
            <a:ext cx="0" cy="212710"/>
          </a:xfrm>
          <a:prstGeom prst="line">
            <a:avLst/>
          </a:prstGeom>
          <a:ln w="38100"/>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2C2E7D3-EC1F-A12C-F914-CC03FE3A5BA4}"/>
              </a:ext>
            </a:extLst>
          </p:cNvPr>
          <p:cNvSpPr/>
          <p:nvPr/>
        </p:nvSpPr>
        <p:spPr>
          <a:xfrm>
            <a:off x="4969104" y="4893840"/>
            <a:ext cx="1126896" cy="5469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&lt;span&gt;</a:t>
            </a:r>
            <a:endParaRPr lang="id-ID" dirty="0"/>
          </a:p>
        </p:txBody>
      </p:sp>
      <p:cxnSp>
        <p:nvCxnSpPr>
          <p:cNvPr id="16" name="Connector: Elbow 15">
            <a:extLst>
              <a:ext uri="{FF2B5EF4-FFF2-40B4-BE49-F238E27FC236}">
                <a16:creationId xmlns:a16="http://schemas.microsoft.com/office/drawing/2014/main" id="{42D56B11-55E1-58F7-1AD8-857E5BA0B16E}"/>
              </a:ext>
            </a:extLst>
          </p:cNvPr>
          <p:cNvCxnSpPr>
            <a:cxnSpLocks/>
            <a:stCxn id="8" idx="3"/>
            <a:endCxn id="15" idx="0"/>
          </p:cNvCxnSpPr>
          <p:nvPr/>
        </p:nvCxnSpPr>
        <p:spPr>
          <a:xfrm>
            <a:off x="4969104" y="4361308"/>
            <a:ext cx="563448" cy="532532"/>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2364751-2C94-7584-CAD2-9923DE200F9F}"/>
              </a:ext>
            </a:extLst>
          </p:cNvPr>
          <p:cNvCxnSpPr>
            <a:cxnSpLocks/>
            <a:stCxn id="8" idx="1"/>
            <a:endCxn id="10" idx="0"/>
          </p:cNvCxnSpPr>
          <p:nvPr/>
        </p:nvCxnSpPr>
        <p:spPr>
          <a:xfrm rot="10800000" flipV="1">
            <a:off x="3278760" y="4361308"/>
            <a:ext cx="563448" cy="508066"/>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5EC63C54-028C-CF1E-EE68-9D3BFFC27706}"/>
              </a:ext>
            </a:extLst>
          </p:cNvPr>
          <p:cNvSpPr txBox="1">
            <a:spLocks/>
          </p:cNvSpPr>
          <p:nvPr/>
        </p:nvSpPr>
        <p:spPr>
          <a:xfrm>
            <a:off x="6402098" y="2668355"/>
            <a:ext cx="4562680" cy="3215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1219170">
              <a:spcBef>
                <a:spcPts val="0"/>
              </a:spcBef>
              <a:buClr>
                <a:srgbClr val="000000"/>
              </a:buClr>
              <a:buNone/>
              <a:defRPr/>
            </a:pPr>
            <a:r>
              <a:rPr lang="en-US" sz="2000" kern="0" dirty="0">
                <a:solidFill>
                  <a:srgbClr val="000000"/>
                </a:solidFill>
                <a:latin typeface="Cambria" panose="02040503050406030204" pitchFamily="18" charset="0"/>
                <a:cs typeface="Arial"/>
                <a:sym typeface="Arial"/>
              </a:rPr>
              <a:t>Jenis jQuery Traversing:</a:t>
            </a:r>
          </a:p>
          <a:p>
            <a:pPr algn="just" defTabSz="1219170">
              <a:spcBef>
                <a:spcPts val="0"/>
              </a:spcBef>
              <a:buClr>
                <a:srgbClr val="000000"/>
              </a:buClr>
              <a:defRPr/>
            </a:pPr>
            <a:r>
              <a:rPr lang="en-US" sz="2000" kern="0" dirty="0">
                <a:solidFill>
                  <a:srgbClr val="000000"/>
                </a:solidFill>
                <a:latin typeface="Cambria" panose="02040503050406030204" pitchFamily="18" charset="0"/>
                <a:cs typeface="Arial"/>
                <a:sym typeface="Arial"/>
              </a:rPr>
              <a:t>Ancestor (parent, parents, </a:t>
            </a:r>
            <a:r>
              <a:rPr lang="en-US" sz="2000" kern="0" dirty="0" err="1">
                <a:solidFill>
                  <a:srgbClr val="000000"/>
                </a:solidFill>
                <a:latin typeface="Cambria" panose="02040503050406030204" pitchFamily="18" charset="0"/>
                <a:cs typeface="Arial"/>
                <a:sym typeface="Arial"/>
              </a:rPr>
              <a:t>parentsUntil</a:t>
            </a:r>
            <a:r>
              <a:rPr lang="en-US" sz="2000" kern="0" dirty="0">
                <a:solidFill>
                  <a:srgbClr val="000000"/>
                </a:solidFill>
                <a:latin typeface="Cambria" panose="02040503050406030204" pitchFamily="18" charset="0"/>
                <a:cs typeface="Arial"/>
                <a:sym typeface="Arial"/>
              </a:rPr>
              <a:t>)</a:t>
            </a:r>
          </a:p>
          <a:p>
            <a:pPr algn="just" defTabSz="1219170">
              <a:spcBef>
                <a:spcPts val="0"/>
              </a:spcBef>
              <a:buClr>
                <a:srgbClr val="000000"/>
              </a:buClr>
              <a:defRPr/>
            </a:pPr>
            <a:r>
              <a:rPr lang="en-US" sz="2000" kern="0" dirty="0">
                <a:solidFill>
                  <a:srgbClr val="000000"/>
                </a:solidFill>
                <a:latin typeface="Cambria" panose="02040503050406030204" pitchFamily="18" charset="0"/>
                <a:cs typeface="Arial"/>
                <a:sym typeface="Arial"/>
              </a:rPr>
              <a:t>Descendant (children, find)</a:t>
            </a:r>
          </a:p>
          <a:p>
            <a:pPr algn="just" defTabSz="1219170">
              <a:spcBef>
                <a:spcPts val="0"/>
              </a:spcBef>
              <a:buClr>
                <a:srgbClr val="000000"/>
              </a:buClr>
              <a:defRPr/>
            </a:pPr>
            <a:r>
              <a:rPr lang="en-US" sz="2000" kern="0" dirty="0">
                <a:solidFill>
                  <a:srgbClr val="000000"/>
                </a:solidFill>
                <a:latin typeface="Cambria" panose="02040503050406030204" pitchFamily="18" charset="0"/>
                <a:cs typeface="Arial"/>
                <a:sym typeface="Arial"/>
              </a:rPr>
              <a:t>Sibling (sibling, next, </a:t>
            </a:r>
            <a:r>
              <a:rPr lang="en-US" sz="2000" kern="0" dirty="0" err="1">
                <a:solidFill>
                  <a:srgbClr val="000000"/>
                </a:solidFill>
                <a:latin typeface="Cambria" panose="02040503050406030204" pitchFamily="18" charset="0"/>
                <a:cs typeface="Arial"/>
                <a:sym typeface="Arial"/>
              </a:rPr>
              <a:t>prev</a:t>
            </a:r>
            <a:r>
              <a:rPr lang="en-US" sz="2000" kern="0" dirty="0">
                <a:solidFill>
                  <a:srgbClr val="000000"/>
                </a:solidFill>
                <a:latin typeface="Cambria" panose="02040503050406030204" pitchFamily="18" charset="0"/>
                <a:cs typeface="Arial"/>
                <a:sym typeface="Arial"/>
              </a:rPr>
              <a:t>)</a:t>
            </a:r>
          </a:p>
        </p:txBody>
      </p:sp>
    </p:spTree>
    <p:extLst>
      <p:ext uri="{BB962C8B-B14F-4D97-AF65-F5344CB8AC3E}">
        <p14:creationId xmlns:p14="http://schemas.microsoft.com/office/powerpoint/2010/main" val="119798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39961" y="2145631"/>
            <a:ext cx="6912077" cy="1520296"/>
          </a:xfrm>
        </p:spPr>
        <p:txBody>
          <a:bodyPr>
            <a:normAutofit/>
          </a:bodyPr>
          <a:lstStyle/>
          <a:p>
            <a:r>
              <a:rPr lang="en-US" sz="4800" dirty="0">
                <a:latin typeface="Berlin Sans FB" panose="020E0602020502020306" pitchFamily="34" charset="0"/>
              </a:rPr>
              <a:t>Terimakasih</a:t>
            </a:r>
          </a:p>
        </p:txBody>
      </p:sp>
    </p:spTree>
    <p:extLst>
      <p:ext uri="{BB962C8B-B14F-4D97-AF65-F5344CB8AC3E}">
        <p14:creationId xmlns:p14="http://schemas.microsoft.com/office/powerpoint/2010/main" val="1972995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JavaScript</a:t>
            </a:r>
          </a:p>
        </p:txBody>
      </p:sp>
      <p:sp>
        <p:nvSpPr>
          <p:cNvPr id="6" name="Rectangle 5">
            <a:extLst>
              <a:ext uri="{FF2B5EF4-FFF2-40B4-BE49-F238E27FC236}">
                <a16:creationId xmlns:a16="http://schemas.microsoft.com/office/drawing/2014/main" id="{5F366ED2-A700-8F8F-E38C-055F999C148A}"/>
              </a:ext>
            </a:extLst>
          </p:cNvPr>
          <p:cNvSpPr/>
          <p:nvPr/>
        </p:nvSpPr>
        <p:spPr>
          <a:xfrm>
            <a:off x="3490103" y="2857345"/>
            <a:ext cx="5007032" cy="198710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ea typeface="Cambria" panose="02040503050406030204" pitchFamily="18" charset="0"/>
              </a:rPr>
              <a:t>JavaScript </a:t>
            </a:r>
            <a:r>
              <a:rPr lang="en-US" sz="2400" dirty="0" err="1">
                <a:solidFill>
                  <a:schemeClr val="tx1"/>
                </a:solidFill>
                <a:latin typeface="Cambria" panose="02040503050406030204" pitchFamily="18" charset="0"/>
                <a:ea typeface="Cambria" panose="02040503050406030204" pitchFamily="18" charset="0"/>
              </a:rPr>
              <a:t>merupakan</a:t>
            </a:r>
            <a:r>
              <a:rPr lang="en-US" sz="2400" dirty="0">
                <a:solidFill>
                  <a:schemeClr val="tx1"/>
                </a:solidFill>
                <a:latin typeface="Cambria" panose="02040503050406030204" pitchFamily="18" charset="0"/>
                <a:ea typeface="Cambria" panose="02040503050406030204" pitchFamily="18" charset="0"/>
              </a:rPr>
              <a:t> High-Level, Object-Oriented, Multi Paradigm Programming Language</a:t>
            </a:r>
            <a:endParaRPr lang="id-ID" sz="2400" dirty="0">
              <a:solidFill>
                <a:schemeClr val="tx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BD417AC7-DD9F-90CD-A2F6-9164C196713F}"/>
              </a:ext>
            </a:extLst>
          </p:cNvPr>
          <p:cNvSpPr txBox="1"/>
          <p:nvPr/>
        </p:nvSpPr>
        <p:spPr>
          <a:xfrm>
            <a:off x="8364681" y="1936920"/>
            <a:ext cx="3771901" cy="646331"/>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B</a:t>
            </a:r>
            <a:r>
              <a:rPr lang="id-ID" b="0" i="0" dirty="0" err="1">
                <a:effectLst/>
                <a:latin typeface="Cambria" panose="02040503050406030204" pitchFamily="18" charset="0"/>
                <a:ea typeface="Cambria" panose="02040503050406030204" pitchFamily="18" charset="0"/>
              </a:rPr>
              <a:t>ahasa</a:t>
            </a:r>
            <a:r>
              <a:rPr lang="id-ID" b="0" i="0" dirty="0">
                <a:effectLst/>
                <a:latin typeface="Cambria" panose="02040503050406030204" pitchFamily="18" charset="0"/>
                <a:ea typeface="Cambria" panose="02040503050406030204" pitchFamily="18" charset="0"/>
              </a:rPr>
              <a:t> yang semakin dekat dengan cara manusia berkomunikasi</a:t>
            </a:r>
            <a:endParaRPr lang="id-ID" dirty="0">
              <a:latin typeface="Cambria" panose="02040503050406030204" pitchFamily="18" charset="0"/>
              <a:ea typeface="Cambria" panose="02040503050406030204" pitchFamily="18" charset="0"/>
            </a:endParaRPr>
          </a:p>
        </p:txBody>
      </p:sp>
      <p:cxnSp>
        <p:nvCxnSpPr>
          <p:cNvPr id="9" name="Connector: Curved 8">
            <a:extLst>
              <a:ext uri="{FF2B5EF4-FFF2-40B4-BE49-F238E27FC236}">
                <a16:creationId xmlns:a16="http://schemas.microsoft.com/office/drawing/2014/main" id="{78E9A7B6-75F0-7C15-E237-BE5175965042}"/>
              </a:ext>
            </a:extLst>
          </p:cNvPr>
          <p:cNvCxnSpPr>
            <a:cxnSpLocks/>
            <a:stCxn id="7" idx="1"/>
          </p:cNvCxnSpPr>
          <p:nvPr/>
        </p:nvCxnSpPr>
        <p:spPr>
          <a:xfrm rot="10800000" flipV="1">
            <a:off x="7498089" y="2260085"/>
            <a:ext cx="866593" cy="1015231"/>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63F673-E726-C5F7-21C1-2ADD2A7BE38D}"/>
              </a:ext>
            </a:extLst>
          </p:cNvPr>
          <p:cNvSpPr txBox="1"/>
          <p:nvPr/>
        </p:nvSpPr>
        <p:spPr>
          <a:xfrm>
            <a:off x="9220776" y="3244046"/>
            <a:ext cx="2555180" cy="652347"/>
          </a:xfrm>
          <a:prstGeom prst="rect">
            <a:avLst/>
          </a:prstGeom>
          <a:noFill/>
        </p:spPr>
        <p:txBody>
          <a:bodyPr wrap="square">
            <a:spAutoFit/>
          </a:bodyPr>
          <a:lstStyle/>
          <a:p>
            <a:r>
              <a:rPr lang="en-US" dirty="0" err="1">
                <a:solidFill>
                  <a:srgbClr val="202124"/>
                </a:solidFill>
                <a:latin typeface="Cambria" panose="02040503050406030204" pitchFamily="18" charset="0"/>
                <a:ea typeface="Cambria" panose="02040503050406030204" pitchFamily="18" charset="0"/>
              </a:rPr>
              <a:t>Mendukung</a:t>
            </a:r>
            <a:r>
              <a:rPr lang="en-US" dirty="0">
                <a:solidFill>
                  <a:srgbClr val="202124"/>
                </a:solidFill>
                <a:latin typeface="Cambria" panose="02040503050406030204" pitchFamily="18" charset="0"/>
                <a:ea typeface="Cambria" panose="02040503050406030204" pitchFamily="18" charset="0"/>
              </a:rPr>
              <a:t> </a:t>
            </a:r>
            <a:r>
              <a:rPr lang="en-US" dirty="0" err="1">
                <a:solidFill>
                  <a:srgbClr val="202124"/>
                </a:solidFill>
                <a:latin typeface="Cambria" panose="02040503050406030204" pitchFamily="18" charset="0"/>
                <a:ea typeface="Cambria" panose="02040503050406030204" pitchFamily="18" charset="0"/>
              </a:rPr>
              <a:t>berbagai</a:t>
            </a:r>
            <a:r>
              <a:rPr lang="en-US" dirty="0">
                <a:solidFill>
                  <a:srgbClr val="202124"/>
                </a:solidFill>
                <a:latin typeface="Cambria" panose="02040503050406030204" pitchFamily="18" charset="0"/>
                <a:ea typeface="Cambria" panose="02040503050406030204" pitchFamily="18" charset="0"/>
              </a:rPr>
              <a:t> </a:t>
            </a:r>
            <a:r>
              <a:rPr lang="en-US" dirty="0" err="1">
                <a:solidFill>
                  <a:srgbClr val="202124"/>
                </a:solidFill>
                <a:latin typeface="Cambria" panose="02040503050406030204" pitchFamily="18" charset="0"/>
                <a:ea typeface="Cambria" panose="02040503050406030204" pitchFamily="18" charset="0"/>
              </a:rPr>
              <a:t>gaya</a:t>
            </a:r>
            <a:r>
              <a:rPr lang="en-US" dirty="0">
                <a:solidFill>
                  <a:srgbClr val="202124"/>
                </a:solidFill>
                <a:latin typeface="Cambria" panose="02040503050406030204" pitchFamily="18" charset="0"/>
                <a:ea typeface="Cambria" panose="02040503050406030204" pitchFamily="18" charset="0"/>
              </a:rPr>
              <a:t> </a:t>
            </a:r>
            <a:r>
              <a:rPr lang="en-US" dirty="0" err="1">
                <a:solidFill>
                  <a:srgbClr val="202124"/>
                </a:solidFill>
                <a:latin typeface="Cambria" panose="02040503050406030204" pitchFamily="18" charset="0"/>
                <a:ea typeface="Cambria" panose="02040503050406030204" pitchFamily="18" charset="0"/>
              </a:rPr>
              <a:t>pemrograman</a:t>
            </a:r>
            <a:endParaRPr lang="id-ID" dirty="0">
              <a:latin typeface="Cambria" panose="02040503050406030204" pitchFamily="18" charset="0"/>
              <a:ea typeface="Cambria" panose="02040503050406030204" pitchFamily="18" charset="0"/>
            </a:endParaRPr>
          </a:p>
        </p:txBody>
      </p:sp>
      <p:cxnSp>
        <p:nvCxnSpPr>
          <p:cNvPr id="11" name="Connector: Curved 10">
            <a:extLst>
              <a:ext uri="{FF2B5EF4-FFF2-40B4-BE49-F238E27FC236}">
                <a16:creationId xmlns:a16="http://schemas.microsoft.com/office/drawing/2014/main" id="{F355EED2-CFF0-3392-94DE-D82FC36C1667}"/>
              </a:ext>
            </a:extLst>
          </p:cNvPr>
          <p:cNvCxnSpPr>
            <a:cxnSpLocks/>
            <a:stCxn id="10" idx="1"/>
          </p:cNvCxnSpPr>
          <p:nvPr/>
        </p:nvCxnSpPr>
        <p:spPr>
          <a:xfrm rot="10800000" flipV="1">
            <a:off x="8215540" y="3570219"/>
            <a:ext cx="1005237" cy="326173"/>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B994D7-1E80-D4F1-8D23-F3A0C2549211}"/>
              </a:ext>
            </a:extLst>
          </p:cNvPr>
          <p:cNvSpPr txBox="1"/>
          <p:nvPr/>
        </p:nvSpPr>
        <p:spPr>
          <a:xfrm>
            <a:off x="122816" y="3108554"/>
            <a:ext cx="2848407" cy="923330"/>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B</a:t>
            </a:r>
            <a:r>
              <a:rPr lang="id-ID" dirty="0" err="1">
                <a:latin typeface="Cambria" panose="02040503050406030204" pitchFamily="18" charset="0"/>
                <a:ea typeface="Cambria" panose="02040503050406030204" pitchFamily="18" charset="0"/>
              </a:rPr>
              <a:t>erdasarkan</a:t>
            </a:r>
            <a:r>
              <a:rPr lang="id-ID" dirty="0">
                <a:latin typeface="Cambria" panose="02040503050406030204" pitchFamily="18" charset="0"/>
                <a:ea typeface="Cambria" panose="02040503050406030204" pitchFamily="18" charset="0"/>
              </a:rPr>
              <a:t> objek, untuk menyimpan sebagian besar jenis data</a:t>
            </a:r>
          </a:p>
        </p:txBody>
      </p:sp>
      <p:cxnSp>
        <p:nvCxnSpPr>
          <p:cNvPr id="13" name="Connector: Curved 12">
            <a:extLst>
              <a:ext uri="{FF2B5EF4-FFF2-40B4-BE49-F238E27FC236}">
                <a16:creationId xmlns:a16="http://schemas.microsoft.com/office/drawing/2014/main" id="{6D2AF1D0-536E-550C-AC98-2391A6C99C50}"/>
              </a:ext>
            </a:extLst>
          </p:cNvPr>
          <p:cNvCxnSpPr>
            <a:cxnSpLocks/>
          </p:cNvCxnSpPr>
          <p:nvPr/>
        </p:nvCxnSpPr>
        <p:spPr>
          <a:xfrm>
            <a:off x="2835055" y="3365295"/>
            <a:ext cx="1005238" cy="46166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143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Peran JavaScript</a:t>
            </a:r>
          </a:p>
        </p:txBody>
      </p:sp>
      <p:grpSp>
        <p:nvGrpSpPr>
          <p:cNvPr id="7" name="Group 6">
            <a:extLst>
              <a:ext uri="{FF2B5EF4-FFF2-40B4-BE49-F238E27FC236}">
                <a16:creationId xmlns:a16="http://schemas.microsoft.com/office/drawing/2014/main" id="{9D7CAADD-8F60-0057-F5B1-2354346CCDEF}"/>
              </a:ext>
            </a:extLst>
          </p:cNvPr>
          <p:cNvGrpSpPr/>
          <p:nvPr/>
        </p:nvGrpSpPr>
        <p:grpSpPr>
          <a:xfrm>
            <a:off x="3475172" y="1689953"/>
            <a:ext cx="6484606" cy="3973317"/>
            <a:chOff x="3456122" y="1528242"/>
            <a:chExt cx="6484606" cy="3973317"/>
          </a:xfrm>
        </p:grpSpPr>
        <p:sp>
          <p:nvSpPr>
            <p:cNvPr id="9" name="object 5">
              <a:extLst>
                <a:ext uri="{FF2B5EF4-FFF2-40B4-BE49-F238E27FC236}">
                  <a16:creationId xmlns:a16="http://schemas.microsoft.com/office/drawing/2014/main" id="{8A9FB37B-6BEA-CF91-4875-03DC65F18227}"/>
                </a:ext>
              </a:extLst>
            </p:cNvPr>
            <p:cNvSpPr/>
            <p:nvPr/>
          </p:nvSpPr>
          <p:spPr>
            <a:xfrm>
              <a:off x="4002227" y="3330384"/>
              <a:ext cx="2377366" cy="2135828"/>
            </a:xfrm>
            <a:custGeom>
              <a:avLst/>
              <a:gdLst/>
              <a:ahLst/>
              <a:cxnLst/>
              <a:rect l="l" t="t" r="r" b="b"/>
              <a:pathLst>
                <a:path w="3729354" h="3721100">
                  <a:moveTo>
                    <a:pt x="2087882" y="3708400"/>
                  </a:moveTo>
                  <a:lnTo>
                    <a:pt x="1641370" y="3708400"/>
                  </a:lnTo>
                  <a:lnTo>
                    <a:pt x="1685897" y="3721100"/>
                  </a:lnTo>
                  <a:lnTo>
                    <a:pt x="2043355" y="3721100"/>
                  </a:lnTo>
                  <a:lnTo>
                    <a:pt x="2087882" y="3708400"/>
                  </a:lnTo>
                  <a:close/>
                </a:path>
                <a:path w="3729354" h="3721100">
                  <a:moveTo>
                    <a:pt x="2176605" y="3695700"/>
                  </a:moveTo>
                  <a:lnTo>
                    <a:pt x="1552648" y="3695700"/>
                  </a:lnTo>
                  <a:lnTo>
                    <a:pt x="1596947" y="3708400"/>
                  </a:lnTo>
                  <a:lnTo>
                    <a:pt x="2132305" y="3708400"/>
                  </a:lnTo>
                  <a:lnTo>
                    <a:pt x="2176605" y="3695700"/>
                  </a:lnTo>
                  <a:close/>
                </a:path>
                <a:path w="3729354" h="3721100">
                  <a:moveTo>
                    <a:pt x="2264747" y="38100"/>
                  </a:moveTo>
                  <a:lnTo>
                    <a:pt x="1464505" y="38100"/>
                  </a:lnTo>
                  <a:lnTo>
                    <a:pt x="1205214" y="114300"/>
                  </a:lnTo>
                  <a:lnTo>
                    <a:pt x="1162965" y="139700"/>
                  </a:lnTo>
                  <a:lnTo>
                    <a:pt x="1079483" y="165100"/>
                  </a:lnTo>
                  <a:lnTo>
                    <a:pt x="997491" y="215900"/>
                  </a:lnTo>
                  <a:lnTo>
                    <a:pt x="957107" y="228600"/>
                  </a:lnTo>
                  <a:lnTo>
                    <a:pt x="877663" y="279400"/>
                  </a:lnTo>
                  <a:lnTo>
                    <a:pt x="800124" y="330200"/>
                  </a:lnTo>
                  <a:lnTo>
                    <a:pt x="724657" y="381000"/>
                  </a:lnTo>
                  <a:lnTo>
                    <a:pt x="687751" y="419100"/>
                  </a:lnTo>
                  <a:lnTo>
                    <a:pt x="651426" y="444500"/>
                  </a:lnTo>
                  <a:lnTo>
                    <a:pt x="615701" y="482600"/>
                  </a:lnTo>
                  <a:lnTo>
                    <a:pt x="580597" y="508000"/>
                  </a:lnTo>
                  <a:lnTo>
                    <a:pt x="546136" y="546100"/>
                  </a:lnTo>
                  <a:lnTo>
                    <a:pt x="512536" y="584200"/>
                  </a:lnTo>
                  <a:lnTo>
                    <a:pt x="480002" y="609600"/>
                  </a:lnTo>
                  <a:lnTo>
                    <a:pt x="448535" y="647700"/>
                  </a:lnTo>
                  <a:lnTo>
                    <a:pt x="418135" y="685800"/>
                  </a:lnTo>
                  <a:lnTo>
                    <a:pt x="388802" y="723900"/>
                  </a:lnTo>
                  <a:lnTo>
                    <a:pt x="360535" y="762000"/>
                  </a:lnTo>
                  <a:lnTo>
                    <a:pt x="333335" y="800100"/>
                  </a:lnTo>
                  <a:lnTo>
                    <a:pt x="307201" y="838200"/>
                  </a:lnTo>
                  <a:lnTo>
                    <a:pt x="282134" y="876300"/>
                  </a:lnTo>
                  <a:lnTo>
                    <a:pt x="258134" y="914400"/>
                  </a:lnTo>
                  <a:lnTo>
                    <a:pt x="235201" y="952500"/>
                  </a:lnTo>
                  <a:lnTo>
                    <a:pt x="213334" y="990600"/>
                  </a:lnTo>
                  <a:lnTo>
                    <a:pt x="192534" y="1041400"/>
                  </a:lnTo>
                  <a:lnTo>
                    <a:pt x="172801" y="1079500"/>
                  </a:lnTo>
                  <a:lnTo>
                    <a:pt x="154134" y="1117600"/>
                  </a:lnTo>
                  <a:lnTo>
                    <a:pt x="136534" y="1155700"/>
                  </a:lnTo>
                  <a:lnTo>
                    <a:pt x="120000" y="1206500"/>
                  </a:lnTo>
                  <a:lnTo>
                    <a:pt x="104533" y="1244600"/>
                  </a:lnTo>
                  <a:lnTo>
                    <a:pt x="90133" y="1282700"/>
                  </a:lnTo>
                  <a:lnTo>
                    <a:pt x="76800" y="1333500"/>
                  </a:lnTo>
                  <a:lnTo>
                    <a:pt x="64533" y="1371600"/>
                  </a:lnTo>
                  <a:lnTo>
                    <a:pt x="53333" y="1422400"/>
                  </a:lnTo>
                  <a:lnTo>
                    <a:pt x="43200" y="1460500"/>
                  </a:lnTo>
                  <a:lnTo>
                    <a:pt x="34133" y="1511300"/>
                  </a:lnTo>
                  <a:lnTo>
                    <a:pt x="26133" y="1549400"/>
                  </a:lnTo>
                  <a:lnTo>
                    <a:pt x="19200" y="1600200"/>
                  </a:lnTo>
                  <a:lnTo>
                    <a:pt x="13333" y="1638300"/>
                  </a:lnTo>
                  <a:lnTo>
                    <a:pt x="8533" y="1689100"/>
                  </a:lnTo>
                  <a:lnTo>
                    <a:pt x="4800" y="1727200"/>
                  </a:lnTo>
                  <a:lnTo>
                    <a:pt x="2133" y="1778000"/>
                  </a:lnTo>
                  <a:lnTo>
                    <a:pt x="533" y="1816100"/>
                  </a:lnTo>
                  <a:lnTo>
                    <a:pt x="0" y="1866900"/>
                  </a:lnTo>
                  <a:lnTo>
                    <a:pt x="533" y="1905000"/>
                  </a:lnTo>
                  <a:lnTo>
                    <a:pt x="2133" y="1955800"/>
                  </a:lnTo>
                  <a:lnTo>
                    <a:pt x="4800" y="1993900"/>
                  </a:lnTo>
                  <a:lnTo>
                    <a:pt x="8533" y="2044700"/>
                  </a:lnTo>
                  <a:lnTo>
                    <a:pt x="13333" y="2082800"/>
                  </a:lnTo>
                  <a:lnTo>
                    <a:pt x="19200" y="2133600"/>
                  </a:lnTo>
                  <a:lnTo>
                    <a:pt x="26133" y="2171700"/>
                  </a:lnTo>
                  <a:lnTo>
                    <a:pt x="34133" y="2222500"/>
                  </a:lnTo>
                  <a:lnTo>
                    <a:pt x="43200" y="2260600"/>
                  </a:lnTo>
                  <a:lnTo>
                    <a:pt x="53333" y="2311400"/>
                  </a:lnTo>
                  <a:lnTo>
                    <a:pt x="64533" y="2349500"/>
                  </a:lnTo>
                  <a:lnTo>
                    <a:pt x="76800" y="2387600"/>
                  </a:lnTo>
                  <a:lnTo>
                    <a:pt x="90133" y="2438400"/>
                  </a:lnTo>
                  <a:lnTo>
                    <a:pt x="104533" y="2476500"/>
                  </a:lnTo>
                  <a:lnTo>
                    <a:pt x="120000" y="2527300"/>
                  </a:lnTo>
                  <a:lnTo>
                    <a:pt x="136534" y="2565400"/>
                  </a:lnTo>
                  <a:lnTo>
                    <a:pt x="154134" y="2603500"/>
                  </a:lnTo>
                  <a:lnTo>
                    <a:pt x="172801" y="2654300"/>
                  </a:lnTo>
                  <a:lnTo>
                    <a:pt x="192534" y="2692400"/>
                  </a:lnTo>
                  <a:lnTo>
                    <a:pt x="213334" y="2730500"/>
                  </a:lnTo>
                  <a:lnTo>
                    <a:pt x="235201" y="2768600"/>
                  </a:lnTo>
                  <a:lnTo>
                    <a:pt x="258134" y="2806700"/>
                  </a:lnTo>
                  <a:lnTo>
                    <a:pt x="282134" y="2844800"/>
                  </a:lnTo>
                  <a:lnTo>
                    <a:pt x="307201" y="2882900"/>
                  </a:lnTo>
                  <a:lnTo>
                    <a:pt x="333335" y="2921000"/>
                  </a:lnTo>
                  <a:lnTo>
                    <a:pt x="360535" y="2959100"/>
                  </a:lnTo>
                  <a:lnTo>
                    <a:pt x="388802" y="2997200"/>
                  </a:lnTo>
                  <a:lnTo>
                    <a:pt x="418135" y="3035300"/>
                  </a:lnTo>
                  <a:lnTo>
                    <a:pt x="448535" y="3073400"/>
                  </a:lnTo>
                  <a:lnTo>
                    <a:pt x="480002" y="3111500"/>
                  </a:lnTo>
                  <a:lnTo>
                    <a:pt x="512536" y="3149600"/>
                  </a:lnTo>
                  <a:lnTo>
                    <a:pt x="546136" y="3175000"/>
                  </a:lnTo>
                  <a:lnTo>
                    <a:pt x="580597" y="3213100"/>
                  </a:lnTo>
                  <a:lnTo>
                    <a:pt x="615701" y="3251200"/>
                  </a:lnTo>
                  <a:lnTo>
                    <a:pt x="651426" y="3276600"/>
                  </a:lnTo>
                  <a:lnTo>
                    <a:pt x="687751" y="3314700"/>
                  </a:lnTo>
                  <a:lnTo>
                    <a:pt x="724657" y="3340100"/>
                  </a:lnTo>
                  <a:lnTo>
                    <a:pt x="762121" y="3365500"/>
                  </a:lnTo>
                  <a:lnTo>
                    <a:pt x="838645" y="3416300"/>
                  </a:lnTo>
                  <a:lnTo>
                    <a:pt x="917157" y="3467100"/>
                  </a:lnTo>
                  <a:lnTo>
                    <a:pt x="997491" y="3517900"/>
                  </a:lnTo>
                  <a:lnTo>
                    <a:pt x="1038290" y="3530600"/>
                  </a:lnTo>
                  <a:lnTo>
                    <a:pt x="1079483" y="3556000"/>
                  </a:lnTo>
                  <a:lnTo>
                    <a:pt x="1121048" y="3568700"/>
                  </a:lnTo>
                  <a:lnTo>
                    <a:pt x="1162965" y="3594100"/>
                  </a:lnTo>
                  <a:lnTo>
                    <a:pt x="1508494" y="3695700"/>
                  </a:lnTo>
                  <a:lnTo>
                    <a:pt x="2220759" y="3695700"/>
                  </a:lnTo>
                  <a:lnTo>
                    <a:pt x="2566287" y="3594100"/>
                  </a:lnTo>
                  <a:lnTo>
                    <a:pt x="2608204" y="3568700"/>
                  </a:lnTo>
                  <a:lnTo>
                    <a:pt x="2649770" y="3556000"/>
                  </a:lnTo>
                  <a:lnTo>
                    <a:pt x="2690962" y="3530600"/>
                  </a:lnTo>
                  <a:lnTo>
                    <a:pt x="2731761" y="3517900"/>
                  </a:lnTo>
                  <a:lnTo>
                    <a:pt x="2812096" y="3467100"/>
                  </a:lnTo>
                  <a:lnTo>
                    <a:pt x="2890608" y="3416300"/>
                  </a:lnTo>
                  <a:lnTo>
                    <a:pt x="2967131" y="3365500"/>
                  </a:lnTo>
                  <a:lnTo>
                    <a:pt x="3004596" y="3340100"/>
                  </a:lnTo>
                  <a:lnTo>
                    <a:pt x="3041501" y="3314700"/>
                  </a:lnTo>
                  <a:lnTo>
                    <a:pt x="3077827" y="3276600"/>
                  </a:lnTo>
                  <a:lnTo>
                    <a:pt x="3113552" y="3251200"/>
                  </a:lnTo>
                  <a:lnTo>
                    <a:pt x="3148655" y="3213100"/>
                  </a:lnTo>
                  <a:lnTo>
                    <a:pt x="3183116" y="3175000"/>
                  </a:lnTo>
                  <a:lnTo>
                    <a:pt x="3216717" y="3149600"/>
                  </a:lnTo>
                  <a:lnTo>
                    <a:pt x="3249250" y="3111500"/>
                  </a:lnTo>
                  <a:lnTo>
                    <a:pt x="3280717" y="3073400"/>
                  </a:lnTo>
                  <a:lnTo>
                    <a:pt x="3311117" y="3035300"/>
                  </a:lnTo>
                  <a:lnTo>
                    <a:pt x="3340451" y="2997200"/>
                  </a:lnTo>
                  <a:lnTo>
                    <a:pt x="3368718" y="2959100"/>
                  </a:lnTo>
                  <a:lnTo>
                    <a:pt x="3395918" y="2921000"/>
                  </a:lnTo>
                  <a:lnTo>
                    <a:pt x="3422051" y="2882900"/>
                  </a:lnTo>
                  <a:lnTo>
                    <a:pt x="3447118" y="2844800"/>
                  </a:lnTo>
                  <a:lnTo>
                    <a:pt x="3471118" y="2806700"/>
                  </a:lnTo>
                  <a:lnTo>
                    <a:pt x="3494052" y="2768600"/>
                  </a:lnTo>
                  <a:lnTo>
                    <a:pt x="3515918" y="2730500"/>
                  </a:lnTo>
                  <a:lnTo>
                    <a:pt x="3536719" y="2692400"/>
                  </a:lnTo>
                  <a:lnTo>
                    <a:pt x="3556452" y="2654300"/>
                  </a:lnTo>
                  <a:lnTo>
                    <a:pt x="3575119" y="2603500"/>
                  </a:lnTo>
                  <a:lnTo>
                    <a:pt x="3592719" y="2565400"/>
                  </a:lnTo>
                  <a:lnTo>
                    <a:pt x="3609252" y="2527300"/>
                  </a:lnTo>
                  <a:lnTo>
                    <a:pt x="3624719" y="2476500"/>
                  </a:lnTo>
                  <a:lnTo>
                    <a:pt x="3639119" y="2438400"/>
                  </a:lnTo>
                  <a:lnTo>
                    <a:pt x="3652453" y="2387600"/>
                  </a:lnTo>
                  <a:lnTo>
                    <a:pt x="3664719" y="2349500"/>
                  </a:lnTo>
                  <a:lnTo>
                    <a:pt x="3675919" y="2311400"/>
                  </a:lnTo>
                  <a:lnTo>
                    <a:pt x="3686053" y="2260600"/>
                  </a:lnTo>
                  <a:lnTo>
                    <a:pt x="3695119" y="2222500"/>
                  </a:lnTo>
                  <a:lnTo>
                    <a:pt x="3703119" y="2171700"/>
                  </a:lnTo>
                  <a:lnTo>
                    <a:pt x="3710053" y="2133600"/>
                  </a:lnTo>
                  <a:lnTo>
                    <a:pt x="3715920" y="2082800"/>
                  </a:lnTo>
                  <a:lnTo>
                    <a:pt x="3720720" y="2044700"/>
                  </a:lnTo>
                  <a:lnTo>
                    <a:pt x="3724453" y="1993900"/>
                  </a:lnTo>
                  <a:lnTo>
                    <a:pt x="3727120" y="1955800"/>
                  </a:lnTo>
                  <a:lnTo>
                    <a:pt x="3728720" y="1905000"/>
                  </a:lnTo>
                  <a:lnTo>
                    <a:pt x="3729253" y="1866900"/>
                  </a:lnTo>
                  <a:lnTo>
                    <a:pt x="3728720" y="1816100"/>
                  </a:lnTo>
                  <a:lnTo>
                    <a:pt x="3727120" y="1778000"/>
                  </a:lnTo>
                  <a:lnTo>
                    <a:pt x="3724453" y="1727200"/>
                  </a:lnTo>
                  <a:lnTo>
                    <a:pt x="3720720" y="1689100"/>
                  </a:lnTo>
                  <a:lnTo>
                    <a:pt x="3715920" y="1638300"/>
                  </a:lnTo>
                  <a:lnTo>
                    <a:pt x="3710053" y="1600200"/>
                  </a:lnTo>
                  <a:lnTo>
                    <a:pt x="3703119" y="1549400"/>
                  </a:lnTo>
                  <a:lnTo>
                    <a:pt x="3695119" y="1511300"/>
                  </a:lnTo>
                  <a:lnTo>
                    <a:pt x="3686053" y="1460500"/>
                  </a:lnTo>
                  <a:lnTo>
                    <a:pt x="3675919" y="1422400"/>
                  </a:lnTo>
                  <a:lnTo>
                    <a:pt x="3664719" y="1371600"/>
                  </a:lnTo>
                  <a:lnTo>
                    <a:pt x="3652453" y="1333500"/>
                  </a:lnTo>
                  <a:lnTo>
                    <a:pt x="3639119" y="1282700"/>
                  </a:lnTo>
                  <a:lnTo>
                    <a:pt x="3624719" y="1244600"/>
                  </a:lnTo>
                  <a:lnTo>
                    <a:pt x="3609252" y="1206500"/>
                  </a:lnTo>
                  <a:lnTo>
                    <a:pt x="3592719" y="1155700"/>
                  </a:lnTo>
                  <a:lnTo>
                    <a:pt x="3575119" y="1117600"/>
                  </a:lnTo>
                  <a:lnTo>
                    <a:pt x="3556452" y="1079500"/>
                  </a:lnTo>
                  <a:lnTo>
                    <a:pt x="3536719" y="1041400"/>
                  </a:lnTo>
                  <a:lnTo>
                    <a:pt x="3515918" y="990600"/>
                  </a:lnTo>
                  <a:lnTo>
                    <a:pt x="3494052" y="952500"/>
                  </a:lnTo>
                  <a:lnTo>
                    <a:pt x="3471118" y="914400"/>
                  </a:lnTo>
                  <a:lnTo>
                    <a:pt x="3447118" y="876300"/>
                  </a:lnTo>
                  <a:lnTo>
                    <a:pt x="3422051" y="838200"/>
                  </a:lnTo>
                  <a:lnTo>
                    <a:pt x="3395918" y="800100"/>
                  </a:lnTo>
                  <a:lnTo>
                    <a:pt x="3368718" y="762000"/>
                  </a:lnTo>
                  <a:lnTo>
                    <a:pt x="3340451" y="723900"/>
                  </a:lnTo>
                  <a:lnTo>
                    <a:pt x="3311117" y="685800"/>
                  </a:lnTo>
                  <a:lnTo>
                    <a:pt x="3280717" y="647700"/>
                  </a:lnTo>
                  <a:lnTo>
                    <a:pt x="3249250" y="609600"/>
                  </a:lnTo>
                  <a:lnTo>
                    <a:pt x="3216717" y="584200"/>
                  </a:lnTo>
                  <a:lnTo>
                    <a:pt x="3183116" y="546100"/>
                  </a:lnTo>
                  <a:lnTo>
                    <a:pt x="3148655" y="508000"/>
                  </a:lnTo>
                  <a:lnTo>
                    <a:pt x="3113552" y="482600"/>
                  </a:lnTo>
                  <a:lnTo>
                    <a:pt x="3077827" y="444500"/>
                  </a:lnTo>
                  <a:lnTo>
                    <a:pt x="3041501" y="419100"/>
                  </a:lnTo>
                  <a:lnTo>
                    <a:pt x="3004596" y="381000"/>
                  </a:lnTo>
                  <a:lnTo>
                    <a:pt x="2929128" y="330200"/>
                  </a:lnTo>
                  <a:lnTo>
                    <a:pt x="2851590" y="279400"/>
                  </a:lnTo>
                  <a:lnTo>
                    <a:pt x="2772146" y="228600"/>
                  </a:lnTo>
                  <a:lnTo>
                    <a:pt x="2731761" y="215900"/>
                  </a:lnTo>
                  <a:lnTo>
                    <a:pt x="2649770" y="165100"/>
                  </a:lnTo>
                  <a:lnTo>
                    <a:pt x="2566287" y="139700"/>
                  </a:lnTo>
                  <a:lnTo>
                    <a:pt x="2524038" y="114300"/>
                  </a:lnTo>
                  <a:lnTo>
                    <a:pt x="2264747" y="38100"/>
                  </a:lnTo>
                  <a:close/>
                </a:path>
                <a:path w="3729354" h="3721100">
                  <a:moveTo>
                    <a:pt x="2132305" y="12700"/>
                  </a:moveTo>
                  <a:lnTo>
                    <a:pt x="1596947" y="12700"/>
                  </a:lnTo>
                  <a:lnTo>
                    <a:pt x="1508494" y="38100"/>
                  </a:lnTo>
                  <a:lnTo>
                    <a:pt x="2220759" y="38100"/>
                  </a:lnTo>
                  <a:lnTo>
                    <a:pt x="2132305" y="12700"/>
                  </a:lnTo>
                  <a:close/>
                </a:path>
                <a:path w="3729354" h="3721100">
                  <a:moveTo>
                    <a:pt x="1998745" y="0"/>
                  </a:moveTo>
                  <a:lnTo>
                    <a:pt x="1730507" y="0"/>
                  </a:lnTo>
                  <a:lnTo>
                    <a:pt x="1685897" y="12700"/>
                  </a:lnTo>
                  <a:lnTo>
                    <a:pt x="2043355" y="12700"/>
                  </a:lnTo>
                  <a:lnTo>
                    <a:pt x="1998745" y="0"/>
                  </a:lnTo>
                  <a:close/>
                </a:path>
              </a:pathLst>
            </a:custGeom>
            <a:solidFill>
              <a:srgbClr val="0071BA">
                <a:alpha val="50299"/>
              </a:srgbClr>
            </a:solidFill>
          </p:spPr>
          <p:txBody>
            <a:bodyPr wrap="square" lIns="0" tIns="0" rIns="0" bIns="0" rtlCol="0"/>
            <a:lstStyle/>
            <a:p>
              <a:endParaRPr/>
            </a:p>
          </p:txBody>
        </p:sp>
        <p:pic>
          <p:nvPicPr>
            <p:cNvPr id="10" name="object 6">
              <a:extLst>
                <a:ext uri="{FF2B5EF4-FFF2-40B4-BE49-F238E27FC236}">
                  <a16:creationId xmlns:a16="http://schemas.microsoft.com/office/drawing/2014/main" id="{8CE2C047-C78E-93AF-970D-06EE06203225}"/>
                </a:ext>
              </a:extLst>
            </p:cNvPr>
            <p:cNvPicPr/>
            <p:nvPr/>
          </p:nvPicPr>
          <p:blipFill>
            <a:blip r:embed="rId3" cstate="print"/>
            <a:stretch>
              <a:fillRect/>
            </a:stretch>
          </p:blipFill>
          <p:spPr>
            <a:xfrm>
              <a:off x="4798335" y="3907672"/>
              <a:ext cx="785150" cy="991659"/>
            </a:xfrm>
            <a:prstGeom prst="rect">
              <a:avLst/>
            </a:prstGeom>
          </p:spPr>
        </p:pic>
        <p:sp>
          <p:nvSpPr>
            <p:cNvPr id="11" name="object 7">
              <a:extLst>
                <a:ext uri="{FF2B5EF4-FFF2-40B4-BE49-F238E27FC236}">
                  <a16:creationId xmlns:a16="http://schemas.microsoft.com/office/drawing/2014/main" id="{E3B1BFBD-E790-A14C-04D5-0FE69F321154}"/>
                </a:ext>
              </a:extLst>
            </p:cNvPr>
            <p:cNvSpPr/>
            <p:nvPr/>
          </p:nvSpPr>
          <p:spPr>
            <a:xfrm>
              <a:off x="4958910" y="1894413"/>
              <a:ext cx="2435657" cy="2186854"/>
            </a:xfrm>
            <a:custGeom>
              <a:avLst/>
              <a:gdLst/>
              <a:ahLst/>
              <a:cxnLst/>
              <a:rect l="l" t="t" r="r" b="b"/>
              <a:pathLst>
                <a:path w="3820795" h="3810000">
                  <a:moveTo>
                    <a:pt x="2158034" y="3797300"/>
                  </a:moveTo>
                  <a:lnTo>
                    <a:pt x="1662696" y="3797300"/>
                  </a:lnTo>
                  <a:lnTo>
                    <a:pt x="1707575" y="3810000"/>
                  </a:lnTo>
                  <a:lnTo>
                    <a:pt x="2113156" y="3810000"/>
                  </a:lnTo>
                  <a:lnTo>
                    <a:pt x="2158034" y="3797300"/>
                  </a:lnTo>
                  <a:close/>
                </a:path>
                <a:path w="3820795" h="3810000">
                  <a:moveTo>
                    <a:pt x="2291921" y="3771900"/>
                  </a:moveTo>
                  <a:lnTo>
                    <a:pt x="1528810" y="3771900"/>
                  </a:lnTo>
                  <a:lnTo>
                    <a:pt x="1617929" y="3797300"/>
                  </a:lnTo>
                  <a:lnTo>
                    <a:pt x="2202802" y="3797300"/>
                  </a:lnTo>
                  <a:lnTo>
                    <a:pt x="2291921" y="3771900"/>
                  </a:lnTo>
                  <a:close/>
                </a:path>
                <a:path w="3820795" h="3810000">
                  <a:moveTo>
                    <a:pt x="2336233" y="38100"/>
                  </a:moveTo>
                  <a:lnTo>
                    <a:pt x="1484498" y="38100"/>
                  </a:lnTo>
                  <a:lnTo>
                    <a:pt x="1266231" y="101600"/>
                  </a:lnTo>
                  <a:lnTo>
                    <a:pt x="1223378" y="127000"/>
                  </a:lnTo>
                  <a:lnTo>
                    <a:pt x="1138634" y="152400"/>
                  </a:lnTo>
                  <a:lnTo>
                    <a:pt x="1055307" y="203200"/>
                  </a:lnTo>
                  <a:lnTo>
                    <a:pt x="1014227" y="215900"/>
                  </a:lnTo>
                  <a:lnTo>
                    <a:pt x="973561" y="241300"/>
                  </a:lnTo>
                  <a:lnTo>
                    <a:pt x="893557" y="292100"/>
                  </a:lnTo>
                  <a:lnTo>
                    <a:pt x="815456" y="342900"/>
                  </a:lnTo>
                  <a:lnTo>
                    <a:pt x="739422" y="393700"/>
                  </a:lnTo>
                  <a:lnTo>
                    <a:pt x="702230" y="431800"/>
                  </a:lnTo>
                  <a:lnTo>
                    <a:pt x="665616" y="457200"/>
                  </a:lnTo>
                  <a:lnTo>
                    <a:pt x="629599" y="482600"/>
                  </a:lnTo>
                  <a:lnTo>
                    <a:pt x="594200" y="520700"/>
                  </a:lnTo>
                  <a:lnTo>
                    <a:pt x="559439" y="558800"/>
                  </a:lnTo>
                  <a:lnTo>
                    <a:pt x="525533" y="584200"/>
                  </a:lnTo>
                  <a:lnTo>
                    <a:pt x="492687" y="622300"/>
                  </a:lnTo>
                  <a:lnTo>
                    <a:pt x="460901" y="660400"/>
                  </a:lnTo>
                  <a:lnTo>
                    <a:pt x="430174" y="698500"/>
                  </a:lnTo>
                  <a:lnTo>
                    <a:pt x="400507" y="736600"/>
                  </a:lnTo>
                  <a:lnTo>
                    <a:pt x="371899" y="774700"/>
                  </a:lnTo>
                  <a:lnTo>
                    <a:pt x="344351" y="812800"/>
                  </a:lnTo>
                  <a:lnTo>
                    <a:pt x="317863" y="850900"/>
                  </a:lnTo>
                  <a:lnTo>
                    <a:pt x="292434" y="889000"/>
                  </a:lnTo>
                  <a:lnTo>
                    <a:pt x="268064" y="927100"/>
                  </a:lnTo>
                  <a:lnTo>
                    <a:pt x="244754" y="965200"/>
                  </a:lnTo>
                  <a:lnTo>
                    <a:pt x="222504" y="1016000"/>
                  </a:lnTo>
                  <a:lnTo>
                    <a:pt x="201313" y="1054100"/>
                  </a:lnTo>
                  <a:lnTo>
                    <a:pt x="181182" y="1092200"/>
                  </a:lnTo>
                  <a:lnTo>
                    <a:pt x="162110" y="1130300"/>
                  </a:lnTo>
                  <a:lnTo>
                    <a:pt x="144097" y="1181100"/>
                  </a:lnTo>
                  <a:lnTo>
                    <a:pt x="127145" y="1219200"/>
                  </a:lnTo>
                  <a:lnTo>
                    <a:pt x="111252" y="1257300"/>
                  </a:lnTo>
                  <a:lnTo>
                    <a:pt x="96418" y="1308100"/>
                  </a:lnTo>
                  <a:lnTo>
                    <a:pt x="82644" y="1346200"/>
                  </a:lnTo>
                  <a:lnTo>
                    <a:pt x="69929" y="1397000"/>
                  </a:lnTo>
                  <a:lnTo>
                    <a:pt x="58274" y="1435100"/>
                  </a:lnTo>
                  <a:lnTo>
                    <a:pt x="47679" y="1485900"/>
                  </a:lnTo>
                  <a:lnTo>
                    <a:pt x="38143" y="1524000"/>
                  </a:lnTo>
                  <a:lnTo>
                    <a:pt x="29667" y="1574800"/>
                  </a:lnTo>
                  <a:lnTo>
                    <a:pt x="22250" y="1612900"/>
                  </a:lnTo>
                  <a:lnTo>
                    <a:pt x="15893" y="1663700"/>
                  </a:lnTo>
                  <a:lnTo>
                    <a:pt x="10595" y="1701800"/>
                  </a:lnTo>
                  <a:lnTo>
                    <a:pt x="3178" y="1790700"/>
                  </a:lnTo>
                  <a:lnTo>
                    <a:pt x="1059" y="1841500"/>
                  </a:lnTo>
                  <a:lnTo>
                    <a:pt x="0" y="1879600"/>
                  </a:lnTo>
                  <a:lnTo>
                    <a:pt x="0" y="1930400"/>
                  </a:lnTo>
                  <a:lnTo>
                    <a:pt x="1059" y="1968500"/>
                  </a:lnTo>
                  <a:lnTo>
                    <a:pt x="3178" y="2019300"/>
                  </a:lnTo>
                  <a:lnTo>
                    <a:pt x="6357" y="2070100"/>
                  </a:lnTo>
                  <a:lnTo>
                    <a:pt x="10595" y="2108200"/>
                  </a:lnTo>
                  <a:lnTo>
                    <a:pt x="15893" y="2159000"/>
                  </a:lnTo>
                  <a:lnTo>
                    <a:pt x="22250" y="2197100"/>
                  </a:lnTo>
                  <a:lnTo>
                    <a:pt x="29667" y="2247900"/>
                  </a:lnTo>
                  <a:lnTo>
                    <a:pt x="38143" y="2286000"/>
                  </a:lnTo>
                  <a:lnTo>
                    <a:pt x="47679" y="2336800"/>
                  </a:lnTo>
                  <a:lnTo>
                    <a:pt x="58274" y="2374900"/>
                  </a:lnTo>
                  <a:lnTo>
                    <a:pt x="69929" y="2425700"/>
                  </a:lnTo>
                  <a:lnTo>
                    <a:pt x="82644" y="2463800"/>
                  </a:lnTo>
                  <a:lnTo>
                    <a:pt x="96418" y="2501900"/>
                  </a:lnTo>
                  <a:lnTo>
                    <a:pt x="111252" y="2552700"/>
                  </a:lnTo>
                  <a:lnTo>
                    <a:pt x="127145" y="2590800"/>
                  </a:lnTo>
                  <a:lnTo>
                    <a:pt x="144097" y="2641600"/>
                  </a:lnTo>
                  <a:lnTo>
                    <a:pt x="162110" y="2679700"/>
                  </a:lnTo>
                  <a:lnTo>
                    <a:pt x="181182" y="2717800"/>
                  </a:lnTo>
                  <a:lnTo>
                    <a:pt x="201313" y="2755900"/>
                  </a:lnTo>
                  <a:lnTo>
                    <a:pt x="222504" y="2806700"/>
                  </a:lnTo>
                  <a:lnTo>
                    <a:pt x="244754" y="2844800"/>
                  </a:lnTo>
                  <a:lnTo>
                    <a:pt x="268064" y="2882900"/>
                  </a:lnTo>
                  <a:lnTo>
                    <a:pt x="292434" y="2921000"/>
                  </a:lnTo>
                  <a:lnTo>
                    <a:pt x="317863" y="2959100"/>
                  </a:lnTo>
                  <a:lnTo>
                    <a:pt x="344351" y="2997200"/>
                  </a:lnTo>
                  <a:lnTo>
                    <a:pt x="371899" y="3035300"/>
                  </a:lnTo>
                  <a:lnTo>
                    <a:pt x="400507" y="3073400"/>
                  </a:lnTo>
                  <a:lnTo>
                    <a:pt x="430174" y="3111500"/>
                  </a:lnTo>
                  <a:lnTo>
                    <a:pt x="460901" y="3149600"/>
                  </a:lnTo>
                  <a:lnTo>
                    <a:pt x="492687" y="3187700"/>
                  </a:lnTo>
                  <a:lnTo>
                    <a:pt x="525533" y="3225800"/>
                  </a:lnTo>
                  <a:lnTo>
                    <a:pt x="559439" y="3251200"/>
                  </a:lnTo>
                  <a:lnTo>
                    <a:pt x="594200" y="3289300"/>
                  </a:lnTo>
                  <a:lnTo>
                    <a:pt x="629599" y="3327400"/>
                  </a:lnTo>
                  <a:lnTo>
                    <a:pt x="665616" y="3352800"/>
                  </a:lnTo>
                  <a:lnTo>
                    <a:pt x="702230" y="3390900"/>
                  </a:lnTo>
                  <a:lnTo>
                    <a:pt x="739422" y="3416300"/>
                  </a:lnTo>
                  <a:lnTo>
                    <a:pt x="777171" y="3441700"/>
                  </a:lnTo>
                  <a:lnTo>
                    <a:pt x="854258" y="3492500"/>
                  </a:lnTo>
                  <a:lnTo>
                    <a:pt x="933331" y="3543300"/>
                  </a:lnTo>
                  <a:lnTo>
                    <a:pt x="1055307" y="3619500"/>
                  </a:lnTo>
                  <a:lnTo>
                    <a:pt x="1096783" y="3632200"/>
                  </a:lnTo>
                  <a:lnTo>
                    <a:pt x="1138634" y="3657600"/>
                  </a:lnTo>
                  <a:lnTo>
                    <a:pt x="1223378" y="3683000"/>
                  </a:lnTo>
                  <a:lnTo>
                    <a:pt x="1266231" y="3708400"/>
                  </a:lnTo>
                  <a:lnTo>
                    <a:pt x="1484498" y="3771900"/>
                  </a:lnTo>
                  <a:lnTo>
                    <a:pt x="2336233" y="3771900"/>
                  </a:lnTo>
                  <a:lnTo>
                    <a:pt x="2554499" y="3708400"/>
                  </a:lnTo>
                  <a:lnTo>
                    <a:pt x="2597352" y="3683000"/>
                  </a:lnTo>
                  <a:lnTo>
                    <a:pt x="2682097" y="3657600"/>
                  </a:lnTo>
                  <a:lnTo>
                    <a:pt x="2723947" y="3632200"/>
                  </a:lnTo>
                  <a:lnTo>
                    <a:pt x="2765423" y="3619500"/>
                  </a:lnTo>
                  <a:lnTo>
                    <a:pt x="2887399" y="3543300"/>
                  </a:lnTo>
                  <a:lnTo>
                    <a:pt x="2966472" y="3492500"/>
                  </a:lnTo>
                  <a:lnTo>
                    <a:pt x="3043559" y="3441700"/>
                  </a:lnTo>
                  <a:lnTo>
                    <a:pt x="3081308" y="3416300"/>
                  </a:lnTo>
                  <a:lnTo>
                    <a:pt x="3118500" y="3390900"/>
                  </a:lnTo>
                  <a:lnTo>
                    <a:pt x="3155114" y="3352800"/>
                  </a:lnTo>
                  <a:lnTo>
                    <a:pt x="3191131" y="3327400"/>
                  </a:lnTo>
                  <a:lnTo>
                    <a:pt x="3226530" y="3289300"/>
                  </a:lnTo>
                  <a:lnTo>
                    <a:pt x="3261291" y="3251200"/>
                  </a:lnTo>
                  <a:lnTo>
                    <a:pt x="3295196" y="3225800"/>
                  </a:lnTo>
                  <a:lnTo>
                    <a:pt x="3328042" y="3187700"/>
                  </a:lnTo>
                  <a:lnTo>
                    <a:pt x="3359828" y="3149600"/>
                  </a:lnTo>
                  <a:lnTo>
                    <a:pt x="3390554" y="3111500"/>
                  </a:lnTo>
                  <a:lnTo>
                    <a:pt x="3420221" y="3073400"/>
                  </a:lnTo>
                  <a:lnTo>
                    <a:pt x="3448829" y="3035300"/>
                  </a:lnTo>
                  <a:lnTo>
                    <a:pt x="3476377" y="2997200"/>
                  </a:lnTo>
                  <a:lnTo>
                    <a:pt x="3502866" y="2959100"/>
                  </a:lnTo>
                  <a:lnTo>
                    <a:pt x="3528295" y="2921000"/>
                  </a:lnTo>
                  <a:lnTo>
                    <a:pt x="3552664" y="2882900"/>
                  </a:lnTo>
                  <a:lnTo>
                    <a:pt x="3575974" y="2844800"/>
                  </a:lnTo>
                  <a:lnTo>
                    <a:pt x="3598224" y="2806700"/>
                  </a:lnTo>
                  <a:lnTo>
                    <a:pt x="3619415" y="2755900"/>
                  </a:lnTo>
                  <a:lnTo>
                    <a:pt x="3639546" y="2717800"/>
                  </a:lnTo>
                  <a:lnTo>
                    <a:pt x="3658618" y="2679700"/>
                  </a:lnTo>
                  <a:lnTo>
                    <a:pt x="3676630" y="2641600"/>
                  </a:lnTo>
                  <a:lnTo>
                    <a:pt x="3693583" y="2590800"/>
                  </a:lnTo>
                  <a:lnTo>
                    <a:pt x="3709476" y="2552700"/>
                  </a:lnTo>
                  <a:lnTo>
                    <a:pt x="3724309" y="2501900"/>
                  </a:lnTo>
                  <a:lnTo>
                    <a:pt x="3738083" y="2463800"/>
                  </a:lnTo>
                  <a:lnTo>
                    <a:pt x="3750798" y="2425700"/>
                  </a:lnTo>
                  <a:lnTo>
                    <a:pt x="3762453" y="2374900"/>
                  </a:lnTo>
                  <a:lnTo>
                    <a:pt x="3773048" y="2336800"/>
                  </a:lnTo>
                  <a:lnTo>
                    <a:pt x="3782584" y="2286000"/>
                  </a:lnTo>
                  <a:lnTo>
                    <a:pt x="3791060" y="2247900"/>
                  </a:lnTo>
                  <a:lnTo>
                    <a:pt x="3798477" y="2197100"/>
                  </a:lnTo>
                  <a:lnTo>
                    <a:pt x="3804834" y="2159000"/>
                  </a:lnTo>
                  <a:lnTo>
                    <a:pt x="3810132" y="2108200"/>
                  </a:lnTo>
                  <a:lnTo>
                    <a:pt x="3814370" y="2070100"/>
                  </a:lnTo>
                  <a:lnTo>
                    <a:pt x="3817549" y="2019300"/>
                  </a:lnTo>
                  <a:lnTo>
                    <a:pt x="3819668" y="1968500"/>
                  </a:lnTo>
                  <a:lnTo>
                    <a:pt x="3820727" y="1930400"/>
                  </a:lnTo>
                  <a:lnTo>
                    <a:pt x="3820727" y="1879600"/>
                  </a:lnTo>
                  <a:lnTo>
                    <a:pt x="3819668" y="1841500"/>
                  </a:lnTo>
                  <a:lnTo>
                    <a:pt x="3817549" y="1790700"/>
                  </a:lnTo>
                  <a:lnTo>
                    <a:pt x="3810132" y="1701800"/>
                  </a:lnTo>
                  <a:lnTo>
                    <a:pt x="3804834" y="1663700"/>
                  </a:lnTo>
                  <a:lnTo>
                    <a:pt x="3798477" y="1612900"/>
                  </a:lnTo>
                  <a:lnTo>
                    <a:pt x="3791060" y="1574800"/>
                  </a:lnTo>
                  <a:lnTo>
                    <a:pt x="3782584" y="1524000"/>
                  </a:lnTo>
                  <a:lnTo>
                    <a:pt x="3773048" y="1485900"/>
                  </a:lnTo>
                  <a:lnTo>
                    <a:pt x="3762453" y="1435100"/>
                  </a:lnTo>
                  <a:lnTo>
                    <a:pt x="3750798" y="1397000"/>
                  </a:lnTo>
                  <a:lnTo>
                    <a:pt x="3738083" y="1346200"/>
                  </a:lnTo>
                  <a:lnTo>
                    <a:pt x="3724309" y="1308100"/>
                  </a:lnTo>
                  <a:lnTo>
                    <a:pt x="3709476" y="1257300"/>
                  </a:lnTo>
                  <a:lnTo>
                    <a:pt x="3693583" y="1219200"/>
                  </a:lnTo>
                  <a:lnTo>
                    <a:pt x="3676630" y="1181100"/>
                  </a:lnTo>
                  <a:lnTo>
                    <a:pt x="3658618" y="1130300"/>
                  </a:lnTo>
                  <a:lnTo>
                    <a:pt x="3639546" y="1092200"/>
                  </a:lnTo>
                  <a:lnTo>
                    <a:pt x="3619415" y="1054100"/>
                  </a:lnTo>
                  <a:lnTo>
                    <a:pt x="3598224" y="1016000"/>
                  </a:lnTo>
                  <a:lnTo>
                    <a:pt x="3575974" y="965200"/>
                  </a:lnTo>
                  <a:lnTo>
                    <a:pt x="3552664" y="927100"/>
                  </a:lnTo>
                  <a:lnTo>
                    <a:pt x="3528295" y="889000"/>
                  </a:lnTo>
                  <a:lnTo>
                    <a:pt x="3502866" y="850900"/>
                  </a:lnTo>
                  <a:lnTo>
                    <a:pt x="3476377" y="812800"/>
                  </a:lnTo>
                  <a:lnTo>
                    <a:pt x="3448829" y="774700"/>
                  </a:lnTo>
                  <a:lnTo>
                    <a:pt x="3420221" y="736600"/>
                  </a:lnTo>
                  <a:lnTo>
                    <a:pt x="3390554" y="698500"/>
                  </a:lnTo>
                  <a:lnTo>
                    <a:pt x="3359828" y="660400"/>
                  </a:lnTo>
                  <a:lnTo>
                    <a:pt x="3328042" y="622300"/>
                  </a:lnTo>
                  <a:lnTo>
                    <a:pt x="3295196" y="584200"/>
                  </a:lnTo>
                  <a:lnTo>
                    <a:pt x="3261291" y="558800"/>
                  </a:lnTo>
                  <a:lnTo>
                    <a:pt x="3226530" y="520700"/>
                  </a:lnTo>
                  <a:lnTo>
                    <a:pt x="3191131" y="482600"/>
                  </a:lnTo>
                  <a:lnTo>
                    <a:pt x="3155114" y="457200"/>
                  </a:lnTo>
                  <a:lnTo>
                    <a:pt x="3118500" y="431800"/>
                  </a:lnTo>
                  <a:lnTo>
                    <a:pt x="3081308" y="393700"/>
                  </a:lnTo>
                  <a:lnTo>
                    <a:pt x="3005274" y="342900"/>
                  </a:lnTo>
                  <a:lnTo>
                    <a:pt x="2927174" y="292100"/>
                  </a:lnTo>
                  <a:lnTo>
                    <a:pt x="2847169" y="241300"/>
                  </a:lnTo>
                  <a:lnTo>
                    <a:pt x="2806504" y="215900"/>
                  </a:lnTo>
                  <a:lnTo>
                    <a:pt x="2765423" y="203200"/>
                  </a:lnTo>
                  <a:lnTo>
                    <a:pt x="2682097" y="152400"/>
                  </a:lnTo>
                  <a:lnTo>
                    <a:pt x="2597352" y="127000"/>
                  </a:lnTo>
                  <a:lnTo>
                    <a:pt x="2554499" y="101600"/>
                  </a:lnTo>
                  <a:lnTo>
                    <a:pt x="2336233" y="38100"/>
                  </a:lnTo>
                  <a:close/>
                </a:path>
                <a:path w="3820795" h="3810000">
                  <a:moveTo>
                    <a:pt x="2202802" y="12700"/>
                  </a:moveTo>
                  <a:lnTo>
                    <a:pt x="1617929" y="12700"/>
                  </a:lnTo>
                  <a:lnTo>
                    <a:pt x="1528810" y="38100"/>
                  </a:lnTo>
                  <a:lnTo>
                    <a:pt x="2291921" y="38100"/>
                  </a:lnTo>
                  <a:lnTo>
                    <a:pt x="2202802" y="12700"/>
                  </a:lnTo>
                  <a:close/>
                </a:path>
                <a:path w="3820795" h="3810000">
                  <a:moveTo>
                    <a:pt x="2113156" y="0"/>
                  </a:moveTo>
                  <a:lnTo>
                    <a:pt x="1707575" y="0"/>
                  </a:lnTo>
                  <a:lnTo>
                    <a:pt x="1662696" y="12700"/>
                  </a:lnTo>
                  <a:lnTo>
                    <a:pt x="2158034" y="12700"/>
                  </a:lnTo>
                  <a:lnTo>
                    <a:pt x="2113156" y="0"/>
                  </a:lnTo>
                  <a:close/>
                </a:path>
              </a:pathLst>
            </a:custGeom>
            <a:solidFill>
              <a:srgbClr val="E34D25">
                <a:alpha val="50299"/>
              </a:srgbClr>
            </a:solidFill>
          </p:spPr>
          <p:txBody>
            <a:bodyPr wrap="square" lIns="0" tIns="0" rIns="0" bIns="0" rtlCol="0"/>
            <a:lstStyle/>
            <a:p>
              <a:endParaRPr/>
            </a:p>
          </p:txBody>
        </p:sp>
        <p:pic>
          <p:nvPicPr>
            <p:cNvPr id="12" name="object 8">
              <a:extLst>
                <a:ext uri="{FF2B5EF4-FFF2-40B4-BE49-F238E27FC236}">
                  <a16:creationId xmlns:a16="http://schemas.microsoft.com/office/drawing/2014/main" id="{317D64ED-5AB0-3214-33B4-CE7125E03099}"/>
                </a:ext>
              </a:extLst>
            </p:cNvPr>
            <p:cNvPicPr/>
            <p:nvPr/>
          </p:nvPicPr>
          <p:blipFill>
            <a:blip r:embed="rId4" cstate="print"/>
            <a:stretch>
              <a:fillRect/>
            </a:stretch>
          </p:blipFill>
          <p:spPr>
            <a:xfrm>
              <a:off x="5631772" y="2440158"/>
              <a:ext cx="1101361" cy="991659"/>
            </a:xfrm>
            <a:prstGeom prst="rect">
              <a:avLst/>
            </a:prstGeom>
          </p:spPr>
        </p:pic>
        <p:sp>
          <p:nvSpPr>
            <p:cNvPr id="13" name="object 16">
              <a:extLst>
                <a:ext uri="{FF2B5EF4-FFF2-40B4-BE49-F238E27FC236}">
                  <a16:creationId xmlns:a16="http://schemas.microsoft.com/office/drawing/2014/main" id="{AB2AE072-3E8B-2EB5-442D-54115568047E}"/>
                </a:ext>
              </a:extLst>
            </p:cNvPr>
            <p:cNvSpPr/>
            <p:nvPr/>
          </p:nvSpPr>
          <p:spPr>
            <a:xfrm>
              <a:off x="5993521" y="3314705"/>
              <a:ext cx="2435658" cy="2186854"/>
            </a:xfrm>
            <a:custGeom>
              <a:avLst/>
              <a:gdLst/>
              <a:ahLst/>
              <a:cxnLst/>
              <a:rect l="l" t="t" r="r" b="b"/>
              <a:pathLst>
                <a:path w="3820794" h="3810000">
                  <a:moveTo>
                    <a:pt x="2158033" y="3797300"/>
                  </a:moveTo>
                  <a:lnTo>
                    <a:pt x="1662695" y="3797300"/>
                  </a:lnTo>
                  <a:lnTo>
                    <a:pt x="1707574" y="3810000"/>
                  </a:lnTo>
                  <a:lnTo>
                    <a:pt x="2113155" y="3810000"/>
                  </a:lnTo>
                  <a:lnTo>
                    <a:pt x="2158033" y="3797300"/>
                  </a:lnTo>
                  <a:close/>
                </a:path>
                <a:path w="3820794" h="3810000">
                  <a:moveTo>
                    <a:pt x="2291921" y="3771900"/>
                  </a:moveTo>
                  <a:lnTo>
                    <a:pt x="1528808" y="3771900"/>
                  </a:lnTo>
                  <a:lnTo>
                    <a:pt x="1617928" y="3797300"/>
                  </a:lnTo>
                  <a:lnTo>
                    <a:pt x="2202801" y="3797300"/>
                  </a:lnTo>
                  <a:lnTo>
                    <a:pt x="2291921" y="3771900"/>
                  </a:lnTo>
                  <a:close/>
                </a:path>
                <a:path w="3820794" h="3810000">
                  <a:moveTo>
                    <a:pt x="2336232" y="38100"/>
                  </a:moveTo>
                  <a:lnTo>
                    <a:pt x="1484496" y="38100"/>
                  </a:lnTo>
                  <a:lnTo>
                    <a:pt x="1266230" y="101600"/>
                  </a:lnTo>
                  <a:lnTo>
                    <a:pt x="1223377" y="127000"/>
                  </a:lnTo>
                  <a:lnTo>
                    <a:pt x="1138633" y="152400"/>
                  </a:lnTo>
                  <a:lnTo>
                    <a:pt x="1055306" y="203200"/>
                  </a:lnTo>
                  <a:lnTo>
                    <a:pt x="1014226" y="215900"/>
                  </a:lnTo>
                  <a:lnTo>
                    <a:pt x="973560" y="241300"/>
                  </a:lnTo>
                  <a:lnTo>
                    <a:pt x="893556" y="292100"/>
                  </a:lnTo>
                  <a:lnTo>
                    <a:pt x="815456" y="342900"/>
                  </a:lnTo>
                  <a:lnTo>
                    <a:pt x="739421" y="393700"/>
                  </a:lnTo>
                  <a:lnTo>
                    <a:pt x="702230" y="431800"/>
                  </a:lnTo>
                  <a:lnTo>
                    <a:pt x="665615" y="457200"/>
                  </a:lnTo>
                  <a:lnTo>
                    <a:pt x="629599" y="482600"/>
                  </a:lnTo>
                  <a:lnTo>
                    <a:pt x="594200" y="520700"/>
                  </a:lnTo>
                  <a:lnTo>
                    <a:pt x="559439" y="558800"/>
                  </a:lnTo>
                  <a:lnTo>
                    <a:pt x="525533" y="584200"/>
                  </a:lnTo>
                  <a:lnTo>
                    <a:pt x="492687" y="622300"/>
                  </a:lnTo>
                  <a:lnTo>
                    <a:pt x="460901" y="660400"/>
                  </a:lnTo>
                  <a:lnTo>
                    <a:pt x="430174" y="698500"/>
                  </a:lnTo>
                  <a:lnTo>
                    <a:pt x="400507" y="736600"/>
                  </a:lnTo>
                  <a:lnTo>
                    <a:pt x="371899" y="774700"/>
                  </a:lnTo>
                  <a:lnTo>
                    <a:pt x="344351" y="812800"/>
                  </a:lnTo>
                  <a:lnTo>
                    <a:pt x="317863" y="850900"/>
                  </a:lnTo>
                  <a:lnTo>
                    <a:pt x="292434" y="889000"/>
                  </a:lnTo>
                  <a:lnTo>
                    <a:pt x="268064" y="927100"/>
                  </a:lnTo>
                  <a:lnTo>
                    <a:pt x="244754" y="965200"/>
                  </a:lnTo>
                  <a:lnTo>
                    <a:pt x="222504" y="1016000"/>
                  </a:lnTo>
                  <a:lnTo>
                    <a:pt x="201313" y="1054100"/>
                  </a:lnTo>
                  <a:lnTo>
                    <a:pt x="181182" y="1092200"/>
                  </a:lnTo>
                  <a:lnTo>
                    <a:pt x="162110" y="1130300"/>
                  </a:lnTo>
                  <a:lnTo>
                    <a:pt x="144097" y="1181100"/>
                  </a:lnTo>
                  <a:lnTo>
                    <a:pt x="127145" y="1219200"/>
                  </a:lnTo>
                  <a:lnTo>
                    <a:pt x="111252" y="1257300"/>
                  </a:lnTo>
                  <a:lnTo>
                    <a:pt x="96418" y="1308100"/>
                  </a:lnTo>
                  <a:lnTo>
                    <a:pt x="82644" y="1346200"/>
                  </a:lnTo>
                  <a:lnTo>
                    <a:pt x="69929" y="1397000"/>
                  </a:lnTo>
                  <a:lnTo>
                    <a:pt x="58274" y="1435100"/>
                  </a:lnTo>
                  <a:lnTo>
                    <a:pt x="47679" y="1485900"/>
                  </a:lnTo>
                  <a:lnTo>
                    <a:pt x="38143" y="1524000"/>
                  </a:lnTo>
                  <a:lnTo>
                    <a:pt x="29667" y="1574800"/>
                  </a:lnTo>
                  <a:lnTo>
                    <a:pt x="22250" y="1612900"/>
                  </a:lnTo>
                  <a:lnTo>
                    <a:pt x="15893" y="1663700"/>
                  </a:lnTo>
                  <a:lnTo>
                    <a:pt x="10595" y="1701800"/>
                  </a:lnTo>
                  <a:lnTo>
                    <a:pt x="3178" y="1790700"/>
                  </a:lnTo>
                  <a:lnTo>
                    <a:pt x="1059" y="1841500"/>
                  </a:lnTo>
                  <a:lnTo>
                    <a:pt x="0" y="1879600"/>
                  </a:lnTo>
                  <a:lnTo>
                    <a:pt x="0" y="1930400"/>
                  </a:lnTo>
                  <a:lnTo>
                    <a:pt x="1059" y="1968500"/>
                  </a:lnTo>
                  <a:lnTo>
                    <a:pt x="3178" y="2019300"/>
                  </a:lnTo>
                  <a:lnTo>
                    <a:pt x="6357" y="2070100"/>
                  </a:lnTo>
                  <a:lnTo>
                    <a:pt x="10595" y="2108200"/>
                  </a:lnTo>
                  <a:lnTo>
                    <a:pt x="15893" y="2159000"/>
                  </a:lnTo>
                  <a:lnTo>
                    <a:pt x="22250" y="2197100"/>
                  </a:lnTo>
                  <a:lnTo>
                    <a:pt x="29667" y="2247900"/>
                  </a:lnTo>
                  <a:lnTo>
                    <a:pt x="38143" y="2286000"/>
                  </a:lnTo>
                  <a:lnTo>
                    <a:pt x="47679" y="2336800"/>
                  </a:lnTo>
                  <a:lnTo>
                    <a:pt x="58274" y="2374900"/>
                  </a:lnTo>
                  <a:lnTo>
                    <a:pt x="69929" y="2425700"/>
                  </a:lnTo>
                  <a:lnTo>
                    <a:pt x="82644" y="2463800"/>
                  </a:lnTo>
                  <a:lnTo>
                    <a:pt x="96418" y="2501900"/>
                  </a:lnTo>
                  <a:lnTo>
                    <a:pt x="111252" y="2552700"/>
                  </a:lnTo>
                  <a:lnTo>
                    <a:pt x="127145" y="2590800"/>
                  </a:lnTo>
                  <a:lnTo>
                    <a:pt x="144097" y="2641600"/>
                  </a:lnTo>
                  <a:lnTo>
                    <a:pt x="162110" y="2679700"/>
                  </a:lnTo>
                  <a:lnTo>
                    <a:pt x="181182" y="2717800"/>
                  </a:lnTo>
                  <a:lnTo>
                    <a:pt x="201313" y="2755900"/>
                  </a:lnTo>
                  <a:lnTo>
                    <a:pt x="222504" y="2806700"/>
                  </a:lnTo>
                  <a:lnTo>
                    <a:pt x="244754" y="2844800"/>
                  </a:lnTo>
                  <a:lnTo>
                    <a:pt x="268064" y="2882900"/>
                  </a:lnTo>
                  <a:lnTo>
                    <a:pt x="292434" y="2921000"/>
                  </a:lnTo>
                  <a:lnTo>
                    <a:pt x="317863" y="2959100"/>
                  </a:lnTo>
                  <a:lnTo>
                    <a:pt x="344351" y="2997200"/>
                  </a:lnTo>
                  <a:lnTo>
                    <a:pt x="371899" y="3035300"/>
                  </a:lnTo>
                  <a:lnTo>
                    <a:pt x="400507" y="3073400"/>
                  </a:lnTo>
                  <a:lnTo>
                    <a:pt x="430174" y="3111500"/>
                  </a:lnTo>
                  <a:lnTo>
                    <a:pt x="460901" y="3149600"/>
                  </a:lnTo>
                  <a:lnTo>
                    <a:pt x="492687" y="3187700"/>
                  </a:lnTo>
                  <a:lnTo>
                    <a:pt x="525533" y="3225800"/>
                  </a:lnTo>
                  <a:lnTo>
                    <a:pt x="559439" y="3251200"/>
                  </a:lnTo>
                  <a:lnTo>
                    <a:pt x="594200" y="3289300"/>
                  </a:lnTo>
                  <a:lnTo>
                    <a:pt x="629599" y="3327400"/>
                  </a:lnTo>
                  <a:lnTo>
                    <a:pt x="665615" y="3352800"/>
                  </a:lnTo>
                  <a:lnTo>
                    <a:pt x="702230" y="3390900"/>
                  </a:lnTo>
                  <a:lnTo>
                    <a:pt x="739421" y="3416300"/>
                  </a:lnTo>
                  <a:lnTo>
                    <a:pt x="777170" y="3441700"/>
                  </a:lnTo>
                  <a:lnTo>
                    <a:pt x="854257" y="3492500"/>
                  </a:lnTo>
                  <a:lnTo>
                    <a:pt x="933330" y="3543300"/>
                  </a:lnTo>
                  <a:lnTo>
                    <a:pt x="1055306" y="3619500"/>
                  </a:lnTo>
                  <a:lnTo>
                    <a:pt x="1096782" y="3632200"/>
                  </a:lnTo>
                  <a:lnTo>
                    <a:pt x="1138633" y="3657600"/>
                  </a:lnTo>
                  <a:lnTo>
                    <a:pt x="1223377" y="3683000"/>
                  </a:lnTo>
                  <a:lnTo>
                    <a:pt x="1266230" y="3708400"/>
                  </a:lnTo>
                  <a:lnTo>
                    <a:pt x="1484496" y="3771900"/>
                  </a:lnTo>
                  <a:lnTo>
                    <a:pt x="2336232" y="3771900"/>
                  </a:lnTo>
                  <a:lnTo>
                    <a:pt x="2554500" y="3708400"/>
                  </a:lnTo>
                  <a:lnTo>
                    <a:pt x="2597353" y="3683000"/>
                  </a:lnTo>
                  <a:lnTo>
                    <a:pt x="2682097" y="3657600"/>
                  </a:lnTo>
                  <a:lnTo>
                    <a:pt x="2723948" y="3632200"/>
                  </a:lnTo>
                  <a:lnTo>
                    <a:pt x="2765424" y="3619500"/>
                  </a:lnTo>
                  <a:lnTo>
                    <a:pt x="2887401" y="3543300"/>
                  </a:lnTo>
                  <a:lnTo>
                    <a:pt x="2966474" y="3492500"/>
                  </a:lnTo>
                  <a:lnTo>
                    <a:pt x="3043562" y="3441700"/>
                  </a:lnTo>
                  <a:lnTo>
                    <a:pt x="3081311" y="3416300"/>
                  </a:lnTo>
                  <a:lnTo>
                    <a:pt x="3118503" y="3390900"/>
                  </a:lnTo>
                  <a:lnTo>
                    <a:pt x="3155118" y="3352800"/>
                  </a:lnTo>
                  <a:lnTo>
                    <a:pt x="3191135" y="3327400"/>
                  </a:lnTo>
                  <a:lnTo>
                    <a:pt x="3226534" y="3289300"/>
                  </a:lnTo>
                  <a:lnTo>
                    <a:pt x="3261296" y="3251200"/>
                  </a:lnTo>
                  <a:lnTo>
                    <a:pt x="3295201" y="3225800"/>
                  </a:lnTo>
                  <a:lnTo>
                    <a:pt x="3328047" y="3187700"/>
                  </a:lnTo>
                  <a:lnTo>
                    <a:pt x="3359833" y="3149600"/>
                  </a:lnTo>
                  <a:lnTo>
                    <a:pt x="3390560" y="3111500"/>
                  </a:lnTo>
                  <a:lnTo>
                    <a:pt x="3420227" y="3073400"/>
                  </a:lnTo>
                  <a:lnTo>
                    <a:pt x="3448834" y="3035300"/>
                  </a:lnTo>
                  <a:lnTo>
                    <a:pt x="3476382" y="2997200"/>
                  </a:lnTo>
                  <a:lnTo>
                    <a:pt x="3502871" y="2959100"/>
                  </a:lnTo>
                  <a:lnTo>
                    <a:pt x="3528300" y="2921000"/>
                  </a:lnTo>
                  <a:lnTo>
                    <a:pt x="3552669" y="2882900"/>
                  </a:lnTo>
                  <a:lnTo>
                    <a:pt x="3575979" y="2844800"/>
                  </a:lnTo>
                  <a:lnTo>
                    <a:pt x="3598229" y="2806700"/>
                  </a:lnTo>
                  <a:lnTo>
                    <a:pt x="3619420" y="2755900"/>
                  </a:lnTo>
                  <a:lnTo>
                    <a:pt x="3639551" y="2717800"/>
                  </a:lnTo>
                  <a:lnTo>
                    <a:pt x="3658623" y="2679700"/>
                  </a:lnTo>
                  <a:lnTo>
                    <a:pt x="3676635" y="2641600"/>
                  </a:lnTo>
                  <a:lnTo>
                    <a:pt x="3693588" y="2590800"/>
                  </a:lnTo>
                  <a:lnTo>
                    <a:pt x="3709481" y="2552700"/>
                  </a:lnTo>
                  <a:lnTo>
                    <a:pt x="3724315" y="2501900"/>
                  </a:lnTo>
                  <a:lnTo>
                    <a:pt x="3738089" y="2463800"/>
                  </a:lnTo>
                  <a:lnTo>
                    <a:pt x="3750803" y="2425700"/>
                  </a:lnTo>
                  <a:lnTo>
                    <a:pt x="3762458" y="2374900"/>
                  </a:lnTo>
                  <a:lnTo>
                    <a:pt x="3773053" y="2336800"/>
                  </a:lnTo>
                  <a:lnTo>
                    <a:pt x="3782589" y="2286000"/>
                  </a:lnTo>
                  <a:lnTo>
                    <a:pt x="3791066" y="2247900"/>
                  </a:lnTo>
                  <a:lnTo>
                    <a:pt x="3798482" y="2197100"/>
                  </a:lnTo>
                  <a:lnTo>
                    <a:pt x="3804840" y="2159000"/>
                  </a:lnTo>
                  <a:lnTo>
                    <a:pt x="3810137" y="2108200"/>
                  </a:lnTo>
                  <a:lnTo>
                    <a:pt x="3814375" y="2070100"/>
                  </a:lnTo>
                  <a:lnTo>
                    <a:pt x="3817554" y="2019300"/>
                  </a:lnTo>
                  <a:lnTo>
                    <a:pt x="3819673" y="1968500"/>
                  </a:lnTo>
                  <a:lnTo>
                    <a:pt x="3820733" y="1930400"/>
                  </a:lnTo>
                  <a:lnTo>
                    <a:pt x="3820733" y="1879600"/>
                  </a:lnTo>
                  <a:lnTo>
                    <a:pt x="3819673" y="1841500"/>
                  </a:lnTo>
                  <a:lnTo>
                    <a:pt x="3817554" y="1790700"/>
                  </a:lnTo>
                  <a:lnTo>
                    <a:pt x="3810137" y="1701800"/>
                  </a:lnTo>
                  <a:lnTo>
                    <a:pt x="3804840" y="1663700"/>
                  </a:lnTo>
                  <a:lnTo>
                    <a:pt x="3798482" y="1612900"/>
                  </a:lnTo>
                  <a:lnTo>
                    <a:pt x="3791066" y="1574800"/>
                  </a:lnTo>
                  <a:lnTo>
                    <a:pt x="3782589" y="1524000"/>
                  </a:lnTo>
                  <a:lnTo>
                    <a:pt x="3773053" y="1485900"/>
                  </a:lnTo>
                  <a:lnTo>
                    <a:pt x="3762458" y="1435100"/>
                  </a:lnTo>
                  <a:lnTo>
                    <a:pt x="3750803" y="1397000"/>
                  </a:lnTo>
                  <a:lnTo>
                    <a:pt x="3738089" y="1346200"/>
                  </a:lnTo>
                  <a:lnTo>
                    <a:pt x="3724315" y="1308100"/>
                  </a:lnTo>
                  <a:lnTo>
                    <a:pt x="3709481" y="1257300"/>
                  </a:lnTo>
                  <a:lnTo>
                    <a:pt x="3693588" y="1219200"/>
                  </a:lnTo>
                  <a:lnTo>
                    <a:pt x="3676635" y="1181100"/>
                  </a:lnTo>
                  <a:lnTo>
                    <a:pt x="3658623" y="1130300"/>
                  </a:lnTo>
                  <a:lnTo>
                    <a:pt x="3639551" y="1092200"/>
                  </a:lnTo>
                  <a:lnTo>
                    <a:pt x="3619420" y="1054100"/>
                  </a:lnTo>
                  <a:lnTo>
                    <a:pt x="3598229" y="1016000"/>
                  </a:lnTo>
                  <a:lnTo>
                    <a:pt x="3575979" y="965200"/>
                  </a:lnTo>
                  <a:lnTo>
                    <a:pt x="3552669" y="927100"/>
                  </a:lnTo>
                  <a:lnTo>
                    <a:pt x="3528300" y="889000"/>
                  </a:lnTo>
                  <a:lnTo>
                    <a:pt x="3502871" y="850900"/>
                  </a:lnTo>
                  <a:lnTo>
                    <a:pt x="3476382" y="812800"/>
                  </a:lnTo>
                  <a:lnTo>
                    <a:pt x="3448834" y="774700"/>
                  </a:lnTo>
                  <a:lnTo>
                    <a:pt x="3420227" y="736600"/>
                  </a:lnTo>
                  <a:lnTo>
                    <a:pt x="3390560" y="698500"/>
                  </a:lnTo>
                  <a:lnTo>
                    <a:pt x="3359833" y="660400"/>
                  </a:lnTo>
                  <a:lnTo>
                    <a:pt x="3328047" y="622300"/>
                  </a:lnTo>
                  <a:lnTo>
                    <a:pt x="3295201" y="584200"/>
                  </a:lnTo>
                  <a:lnTo>
                    <a:pt x="3261296" y="558800"/>
                  </a:lnTo>
                  <a:lnTo>
                    <a:pt x="3226534" y="520700"/>
                  </a:lnTo>
                  <a:lnTo>
                    <a:pt x="3191135" y="482600"/>
                  </a:lnTo>
                  <a:lnTo>
                    <a:pt x="3155118" y="457200"/>
                  </a:lnTo>
                  <a:lnTo>
                    <a:pt x="3118503" y="431800"/>
                  </a:lnTo>
                  <a:lnTo>
                    <a:pt x="3081311" y="393700"/>
                  </a:lnTo>
                  <a:lnTo>
                    <a:pt x="3005277" y="342900"/>
                  </a:lnTo>
                  <a:lnTo>
                    <a:pt x="2927176" y="292100"/>
                  </a:lnTo>
                  <a:lnTo>
                    <a:pt x="2847171" y="241300"/>
                  </a:lnTo>
                  <a:lnTo>
                    <a:pt x="2806505" y="215900"/>
                  </a:lnTo>
                  <a:lnTo>
                    <a:pt x="2765424" y="203200"/>
                  </a:lnTo>
                  <a:lnTo>
                    <a:pt x="2682097" y="152400"/>
                  </a:lnTo>
                  <a:lnTo>
                    <a:pt x="2597353" y="127000"/>
                  </a:lnTo>
                  <a:lnTo>
                    <a:pt x="2554500" y="101600"/>
                  </a:lnTo>
                  <a:lnTo>
                    <a:pt x="2336232" y="38100"/>
                  </a:lnTo>
                  <a:close/>
                </a:path>
                <a:path w="3820794" h="3810000">
                  <a:moveTo>
                    <a:pt x="2202801" y="12700"/>
                  </a:moveTo>
                  <a:lnTo>
                    <a:pt x="1617928" y="12700"/>
                  </a:lnTo>
                  <a:lnTo>
                    <a:pt x="1528808" y="38100"/>
                  </a:lnTo>
                  <a:lnTo>
                    <a:pt x="2291921" y="38100"/>
                  </a:lnTo>
                  <a:lnTo>
                    <a:pt x="2202801" y="12700"/>
                  </a:lnTo>
                  <a:close/>
                </a:path>
                <a:path w="3820794" h="3810000">
                  <a:moveTo>
                    <a:pt x="2113155" y="0"/>
                  </a:moveTo>
                  <a:lnTo>
                    <a:pt x="1707574" y="0"/>
                  </a:lnTo>
                  <a:lnTo>
                    <a:pt x="1662695" y="12700"/>
                  </a:lnTo>
                  <a:lnTo>
                    <a:pt x="2158033" y="12700"/>
                  </a:lnTo>
                  <a:lnTo>
                    <a:pt x="2113155" y="0"/>
                  </a:lnTo>
                  <a:close/>
                </a:path>
              </a:pathLst>
            </a:custGeom>
            <a:solidFill>
              <a:srgbClr val="F8DC3C">
                <a:alpha val="50299"/>
              </a:srgbClr>
            </a:solidFill>
          </p:spPr>
          <p:txBody>
            <a:bodyPr wrap="square" lIns="0" tIns="0" rIns="0" bIns="0" rtlCol="0"/>
            <a:lstStyle/>
            <a:p>
              <a:endParaRPr/>
            </a:p>
          </p:txBody>
        </p:sp>
        <p:pic>
          <p:nvPicPr>
            <p:cNvPr id="14" name="object 17">
              <a:extLst>
                <a:ext uri="{FF2B5EF4-FFF2-40B4-BE49-F238E27FC236}">
                  <a16:creationId xmlns:a16="http://schemas.microsoft.com/office/drawing/2014/main" id="{9BBD5C39-95E5-19D2-A83C-2F886D16D9F3}"/>
                </a:ext>
              </a:extLst>
            </p:cNvPr>
            <p:cNvPicPr/>
            <p:nvPr/>
          </p:nvPicPr>
          <p:blipFill>
            <a:blip r:embed="rId5" cstate="print"/>
            <a:stretch>
              <a:fillRect/>
            </a:stretch>
          </p:blipFill>
          <p:spPr>
            <a:xfrm>
              <a:off x="6727418" y="3972403"/>
              <a:ext cx="967863" cy="871457"/>
            </a:xfrm>
            <a:prstGeom prst="rect">
              <a:avLst/>
            </a:prstGeom>
          </p:spPr>
        </p:pic>
        <p:sp>
          <p:nvSpPr>
            <p:cNvPr id="15" name="object 11">
              <a:extLst>
                <a:ext uri="{FF2B5EF4-FFF2-40B4-BE49-F238E27FC236}">
                  <a16:creationId xmlns:a16="http://schemas.microsoft.com/office/drawing/2014/main" id="{B2E663CD-8113-04B1-D516-262CC5611BA4}"/>
                </a:ext>
              </a:extLst>
            </p:cNvPr>
            <p:cNvSpPr txBox="1"/>
            <p:nvPr/>
          </p:nvSpPr>
          <p:spPr>
            <a:xfrm>
              <a:off x="5324568" y="1528242"/>
              <a:ext cx="1704339" cy="260968"/>
            </a:xfrm>
            <a:prstGeom prst="rect">
              <a:avLst/>
            </a:prstGeom>
          </p:spPr>
          <p:txBody>
            <a:bodyPr vert="horz" wrap="square" lIns="0" tIns="14604" rIns="0" bIns="0" rtlCol="0">
              <a:spAutoFit/>
            </a:bodyPr>
            <a:lstStyle/>
            <a:p>
              <a:pPr marL="12700" algn="ctr">
                <a:lnSpc>
                  <a:spcPct val="100000"/>
                </a:lnSpc>
                <a:spcBef>
                  <a:spcPts val="114"/>
                </a:spcBef>
              </a:pPr>
              <a:r>
                <a:rPr lang="en-US" sz="1600" b="1" spc="20" dirty="0" err="1">
                  <a:solidFill>
                    <a:srgbClr val="38464D"/>
                  </a:solidFill>
                  <a:latin typeface="Roboto"/>
                  <a:cs typeface="Roboto"/>
                </a:rPr>
                <a:t>Konten</a:t>
              </a:r>
              <a:endParaRPr sz="1600" dirty="0">
                <a:latin typeface="Roboto"/>
                <a:cs typeface="Roboto"/>
              </a:endParaRPr>
            </a:p>
          </p:txBody>
        </p:sp>
        <p:sp>
          <p:nvSpPr>
            <p:cNvPr id="16" name="object 12">
              <a:extLst>
                <a:ext uri="{FF2B5EF4-FFF2-40B4-BE49-F238E27FC236}">
                  <a16:creationId xmlns:a16="http://schemas.microsoft.com/office/drawing/2014/main" id="{6B9C5EE8-89D9-29AD-0CBE-AE2452C048E6}"/>
                </a:ext>
              </a:extLst>
            </p:cNvPr>
            <p:cNvSpPr txBox="1"/>
            <p:nvPr/>
          </p:nvSpPr>
          <p:spPr>
            <a:xfrm>
              <a:off x="3456122" y="5184734"/>
              <a:ext cx="786819" cy="260968"/>
            </a:xfrm>
            <a:prstGeom prst="rect">
              <a:avLst/>
            </a:prstGeom>
          </p:spPr>
          <p:txBody>
            <a:bodyPr vert="horz" wrap="square" lIns="0" tIns="14604" rIns="0" bIns="0" rtlCol="0">
              <a:spAutoFit/>
            </a:bodyPr>
            <a:lstStyle/>
            <a:p>
              <a:pPr marL="12700" algn="ctr">
                <a:lnSpc>
                  <a:spcPct val="100000"/>
                </a:lnSpc>
                <a:spcBef>
                  <a:spcPts val="114"/>
                </a:spcBef>
              </a:pPr>
              <a:r>
                <a:rPr lang="en-US" sz="1600" b="1" spc="15" dirty="0">
                  <a:solidFill>
                    <a:srgbClr val="38464D"/>
                  </a:solidFill>
                  <a:latin typeface="Roboto"/>
                  <a:cs typeface="Roboto"/>
                </a:rPr>
                <a:t>Gaya</a:t>
              </a:r>
              <a:endParaRPr sz="1600" dirty="0">
                <a:latin typeface="Roboto"/>
                <a:cs typeface="Roboto"/>
              </a:endParaRPr>
            </a:p>
          </p:txBody>
        </p:sp>
        <p:sp>
          <p:nvSpPr>
            <p:cNvPr id="17" name="object 12">
              <a:extLst>
                <a:ext uri="{FF2B5EF4-FFF2-40B4-BE49-F238E27FC236}">
                  <a16:creationId xmlns:a16="http://schemas.microsoft.com/office/drawing/2014/main" id="{1109375B-90AB-8949-2B31-49777D604699}"/>
                </a:ext>
              </a:extLst>
            </p:cNvPr>
            <p:cNvSpPr txBox="1"/>
            <p:nvPr/>
          </p:nvSpPr>
          <p:spPr>
            <a:xfrm>
              <a:off x="8372044" y="4938513"/>
              <a:ext cx="1568684" cy="260968"/>
            </a:xfrm>
            <a:prstGeom prst="rect">
              <a:avLst/>
            </a:prstGeom>
          </p:spPr>
          <p:txBody>
            <a:bodyPr vert="horz" wrap="square" lIns="0" tIns="14604" rIns="0" bIns="0" rtlCol="0">
              <a:spAutoFit/>
            </a:bodyPr>
            <a:lstStyle/>
            <a:p>
              <a:pPr marL="12700" algn="ctr">
                <a:lnSpc>
                  <a:spcPct val="100000"/>
                </a:lnSpc>
                <a:spcBef>
                  <a:spcPts val="114"/>
                </a:spcBef>
              </a:pPr>
              <a:r>
                <a:rPr lang="en-US" sz="1600" b="1" spc="15" dirty="0" err="1">
                  <a:solidFill>
                    <a:srgbClr val="38464D"/>
                  </a:solidFill>
                  <a:latin typeface="Roboto"/>
                  <a:cs typeface="Roboto"/>
                </a:rPr>
                <a:t>Aksi</a:t>
              </a:r>
              <a:endParaRPr sz="1600" dirty="0">
                <a:latin typeface="Roboto"/>
                <a:cs typeface="Roboto"/>
              </a:endParaRPr>
            </a:p>
          </p:txBody>
        </p:sp>
      </p:grpSp>
      <p:sp>
        <p:nvSpPr>
          <p:cNvPr id="18" name="Rectangle 17">
            <a:extLst>
              <a:ext uri="{FF2B5EF4-FFF2-40B4-BE49-F238E27FC236}">
                <a16:creationId xmlns:a16="http://schemas.microsoft.com/office/drawing/2014/main" id="{BE6636A3-A267-9B67-C3D1-A4FC2F3C8507}"/>
              </a:ext>
            </a:extLst>
          </p:cNvPr>
          <p:cNvSpPr/>
          <p:nvPr/>
        </p:nvSpPr>
        <p:spPr>
          <a:xfrm>
            <a:off x="7745268" y="1725758"/>
            <a:ext cx="1704340" cy="1179365"/>
          </a:xfrm>
          <a:prstGeom prst="rect">
            <a:avLst/>
          </a:prstGeom>
          <a:solidFill>
            <a:srgbClr val="F1A692"/>
          </a:solidFill>
          <a:ln>
            <a:solidFill>
              <a:srgbClr val="F1A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Kata Benda</a:t>
            </a:r>
          </a:p>
          <a:p>
            <a:pPr algn="ctr"/>
            <a:endParaRPr lang="en-US" sz="1400" dirty="0">
              <a:solidFill>
                <a:schemeClr val="tx1"/>
              </a:solidFill>
            </a:endParaRPr>
          </a:p>
          <a:p>
            <a:pPr algn="ctr"/>
            <a:r>
              <a:rPr lang="en-US" sz="1400" dirty="0">
                <a:solidFill>
                  <a:schemeClr val="tx1"/>
                </a:solidFill>
              </a:rPr>
              <a:t>&lt;p&gt;&lt;/p&gt;</a:t>
            </a:r>
          </a:p>
          <a:p>
            <a:pPr algn="ctr"/>
            <a:r>
              <a:rPr lang="en-US" sz="1400" dirty="0" err="1">
                <a:solidFill>
                  <a:schemeClr val="tx1"/>
                </a:solidFill>
              </a:rPr>
              <a:t>Paragraf</a:t>
            </a:r>
            <a:endParaRPr lang="id-ID" sz="1400" dirty="0">
              <a:solidFill>
                <a:schemeClr val="tx1"/>
              </a:solidFill>
            </a:endParaRPr>
          </a:p>
        </p:txBody>
      </p:sp>
      <p:sp>
        <p:nvSpPr>
          <p:cNvPr id="19" name="Rectangle 18">
            <a:extLst>
              <a:ext uri="{FF2B5EF4-FFF2-40B4-BE49-F238E27FC236}">
                <a16:creationId xmlns:a16="http://schemas.microsoft.com/office/drawing/2014/main" id="{9B54F507-C27B-3A83-84DA-3E5614EFF5D7}"/>
              </a:ext>
            </a:extLst>
          </p:cNvPr>
          <p:cNvSpPr/>
          <p:nvPr/>
        </p:nvSpPr>
        <p:spPr>
          <a:xfrm>
            <a:off x="1532963" y="3348484"/>
            <a:ext cx="1933447" cy="1403395"/>
          </a:xfrm>
          <a:prstGeom prst="rect">
            <a:avLst/>
          </a:prstGeom>
          <a:solidFill>
            <a:srgbClr val="7FB8DC"/>
          </a:solidFill>
          <a:ln>
            <a:solidFill>
              <a:srgbClr val="7FB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Kata Sifat</a:t>
            </a:r>
          </a:p>
          <a:p>
            <a:pPr algn="ctr"/>
            <a:endParaRPr lang="en-US" sz="1400" dirty="0">
              <a:solidFill>
                <a:schemeClr val="tx1"/>
              </a:solidFill>
            </a:endParaRPr>
          </a:p>
          <a:p>
            <a:pPr algn="ctr"/>
            <a:r>
              <a:rPr lang="en-US" sz="1400" dirty="0">
                <a:solidFill>
                  <a:schemeClr val="tx1"/>
                </a:solidFill>
              </a:rPr>
              <a:t>p {color: red}</a:t>
            </a:r>
          </a:p>
          <a:p>
            <a:pPr algn="ctr"/>
            <a:r>
              <a:rPr lang="en-US" sz="1400" dirty="0" err="1">
                <a:solidFill>
                  <a:schemeClr val="tx1"/>
                </a:solidFill>
              </a:rPr>
              <a:t>Paragraf</a:t>
            </a:r>
            <a:r>
              <a:rPr lang="en-US" sz="1400" dirty="0">
                <a:solidFill>
                  <a:schemeClr val="tx1"/>
                </a:solidFill>
              </a:rPr>
              <a:t> </a:t>
            </a:r>
            <a:r>
              <a:rPr lang="en-US" sz="1400" dirty="0" err="1">
                <a:solidFill>
                  <a:schemeClr val="tx1"/>
                </a:solidFill>
              </a:rPr>
              <a:t>berwarna</a:t>
            </a:r>
            <a:r>
              <a:rPr lang="en-US" sz="1400" dirty="0">
                <a:solidFill>
                  <a:schemeClr val="tx1"/>
                </a:solidFill>
              </a:rPr>
              <a:t> </a:t>
            </a:r>
            <a:r>
              <a:rPr lang="en-US" sz="1400" dirty="0" err="1">
                <a:solidFill>
                  <a:schemeClr val="tx1"/>
                </a:solidFill>
              </a:rPr>
              <a:t>merah</a:t>
            </a:r>
            <a:endParaRPr lang="id-ID" sz="1400" dirty="0">
              <a:solidFill>
                <a:schemeClr val="tx1"/>
              </a:solidFill>
            </a:endParaRPr>
          </a:p>
        </p:txBody>
      </p:sp>
      <p:sp>
        <p:nvSpPr>
          <p:cNvPr id="20" name="Rectangle 19">
            <a:extLst>
              <a:ext uri="{FF2B5EF4-FFF2-40B4-BE49-F238E27FC236}">
                <a16:creationId xmlns:a16="http://schemas.microsoft.com/office/drawing/2014/main" id="{40B15009-A1D6-53BE-16D5-555CC1B75344}"/>
              </a:ext>
            </a:extLst>
          </p:cNvPr>
          <p:cNvSpPr/>
          <p:nvPr/>
        </p:nvSpPr>
        <p:spPr>
          <a:xfrm>
            <a:off x="8597438" y="3418816"/>
            <a:ext cx="2061598" cy="1274207"/>
          </a:xfrm>
          <a:prstGeom prst="rect">
            <a:avLst/>
          </a:prstGeom>
          <a:solidFill>
            <a:srgbClr val="FBED9D"/>
          </a:solidFill>
          <a:ln>
            <a:solidFill>
              <a:srgbClr val="FBE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Kata </a:t>
            </a:r>
            <a:r>
              <a:rPr lang="en-US" sz="1400" dirty="0" err="1">
                <a:solidFill>
                  <a:schemeClr val="tx1"/>
                </a:solidFill>
              </a:rPr>
              <a:t>Kerja</a:t>
            </a:r>
            <a:endParaRPr lang="en-US" sz="1400" dirty="0">
              <a:solidFill>
                <a:schemeClr val="tx1"/>
              </a:solidFill>
            </a:endParaRPr>
          </a:p>
          <a:p>
            <a:pPr algn="ctr"/>
            <a:endParaRPr lang="en-US" sz="1400" dirty="0">
              <a:solidFill>
                <a:schemeClr val="tx1"/>
              </a:solidFill>
            </a:endParaRPr>
          </a:p>
          <a:p>
            <a:pPr algn="ctr"/>
            <a:r>
              <a:rPr lang="en-US" sz="1400" dirty="0" err="1">
                <a:solidFill>
                  <a:schemeClr val="tx1"/>
                </a:solidFill>
              </a:rPr>
              <a:t>p.hide</a:t>
            </a:r>
            <a:r>
              <a:rPr lang="en-US" sz="1400" dirty="0">
                <a:solidFill>
                  <a:schemeClr val="tx1"/>
                </a:solidFill>
              </a:rPr>
              <a:t>()</a:t>
            </a:r>
          </a:p>
          <a:p>
            <a:pPr algn="ctr"/>
            <a:r>
              <a:rPr lang="en-US" sz="1400" dirty="0" err="1">
                <a:solidFill>
                  <a:schemeClr val="tx1"/>
                </a:solidFill>
              </a:rPr>
              <a:t>Menyembunyikan</a:t>
            </a:r>
            <a:r>
              <a:rPr lang="en-US" sz="1400" dirty="0">
                <a:solidFill>
                  <a:schemeClr val="tx1"/>
                </a:solidFill>
              </a:rPr>
              <a:t> </a:t>
            </a:r>
            <a:r>
              <a:rPr lang="en-US" sz="1400" dirty="0" err="1">
                <a:solidFill>
                  <a:schemeClr val="tx1"/>
                </a:solidFill>
              </a:rPr>
              <a:t>paragraf</a:t>
            </a:r>
            <a:endParaRPr lang="id-ID" sz="1400" dirty="0">
              <a:solidFill>
                <a:schemeClr val="tx1"/>
              </a:solidFill>
            </a:endParaRPr>
          </a:p>
        </p:txBody>
      </p:sp>
    </p:spTree>
    <p:extLst>
      <p:ext uri="{BB962C8B-B14F-4D97-AF65-F5344CB8AC3E}">
        <p14:creationId xmlns:p14="http://schemas.microsoft.com/office/powerpoint/2010/main" val="1359120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Berlin Sans FB" panose="020E0602020502020306" pitchFamily="34" charset="0"/>
              </a:rPr>
              <a:t>Cara </a:t>
            </a:r>
            <a:r>
              <a:rPr lang="en-US" sz="4000" dirty="0" err="1">
                <a:latin typeface="Berlin Sans FB" panose="020E0602020502020306" pitchFamily="34" charset="0"/>
              </a:rPr>
              <a:t>Menulis</a:t>
            </a:r>
            <a:r>
              <a:rPr lang="en-US" sz="4000" dirty="0">
                <a:latin typeface="Berlin Sans FB" panose="020E0602020502020306" pitchFamily="34" charset="0"/>
              </a:rPr>
              <a:t> Kode JavaScript di HTML</a:t>
            </a:r>
          </a:p>
        </p:txBody>
      </p:sp>
      <p:sp>
        <p:nvSpPr>
          <p:cNvPr id="3" name="Content Placeholder 2"/>
          <p:cNvSpPr>
            <a:spLocks noGrp="1"/>
          </p:cNvSpPr>
          <p:nvPr>
            <p:ph idx="1"/>
          </p:nvPr>
        </p:nvSpPr>
        <p:spPr>
          <a:xfrm>
            <a:off x="838200" y="1690688"/>
            <a:ext cx="10515600" cy="4041245"/>
          </a:xfrm>
        </p:spPr>
        <p:txBody>
          <a:bodyPr>
            <a:noAutofit/>
          </a:bodyPr>
          <a:lstStyle/>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Ada beberapa </a:t>
            </a:r>
            <a:r>
              <a:rPr lang="en-US" sz="2000" kern="0" dirty="0" err="1">
                <a:solidFill>
                  <a:srgbClr val="000000"/>
                </a:solidFill>
                <a:latin typeface="Cambria" panose="02040503050406030204" pitchFamily="18" charset="0"/>
                <a:cs typeface="Arial"/>
                <a:sym typeface="Arial"/>
              </a:rPr>
              <a:t>cara</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penulisan</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kode</a:t>
            </a:r>
            <a:r>
              <a:rPr lang="en-US" sz="2000" kern="0" dirty="0">
                <a:solidFill>
                  <a:srgbClr val="000000"/>
                </a:solidFill>
                <a:latin typeface="Cambria" panose="02040503050406030204" pitchFamily="18" charset="0"/>
                <a:cs typeface="Arial"/>
                <a:sym typeface="Arial"/>
              </a:rPr>
              <a:t> JavaScript di HTML yang perlu </a:t>
            </a:r>
            <a:r>
              <a:rPr lang="en-US" sz="2000" kern="0" dirty="0" err="1">
                <a:solidFill>
                  <a:srgbClr val="000000"/>
                </a:solidFill>
                <a:latin typeface="Cambria" panose="02040503050406030204" pitchFamily="18" charset="0"/>
                <a:cs typeface="Arial"/>
                <a:sym typeface="Arial"/>
              </a:rPr>
              <a:t>kita</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ketahui</a:t>
            </a:r>
            <a:r>
              <a:rPr lang="en-US" sz="2000" kern="0" dirty="0">
                <a:solidFill>
                  <a:srgbClr val="000000"/>
                </a:solidFill>
                <a:latin typeface="Cambria" panose="02040503050406030204" pitchFamily="18" charset="0"/>
                <a:cs typeface="Arial"/>
                <a:sym typeface="Arial"/>
              </a:rPr>
              <a:t>:</a:t>
            </a:r>
          </a:p>
          <a:p>
            <a:pPr marL="0" indent="0" algn="just" defTabSz="1219170" eaLnBrk="1" fontAlgn="auto" hangingPunct="1">
              <a:spcBef>
                <a:spcPts val="0"/>
              </a:spcBef>
              <a:spcAft>
                <a:spcPts val="0"/>
              </a:spcAft>
              <a:buClr>
                <a:srgbClr val="000000"/>
              </a:buClr>
              <a:buNone/>
              <a:defRPr/>
            </a:pPr>
            <a:endParaRPr lang="en-US" sz="2000" kern="0" dirty="0">
              <a:solidFill>
                <a:srgbClr val="000000"/>
              </a:solidFill>
              <a:latin typeface="Cambria" panose="02040503050406030204" pitchFamily="18" charset="0"/>
              <a:cs typeface="Arial"/>
              <a:sym typeface="Arial"/>
            </a:endParaRPr>
          </a:p>
          <a:p>
            <a:pPr marL="457200" indent="-457200" algn="just" defTabSz="1219170" eaLnBrk="1" fontAlgn="auto" hangingPunct="1">
              <a:spcBef>
                <a:spcPts val="0"/>
              </a:spcBef>
              <a:spcAft>
                <a:spcPts val="0"/>
              </a:spcAft>
              <a:buClr>
                <a:srgbClr val="000000"/>
              </a:buClr>
              <a:buAutoNum type="arabicPeriod"/>
              <a:defRPr/>
            </a:pPr>
            <a:r>
              <a:rPr lang="en-US" sz="2000" kern="0" dirty="0">
                <a:solidFill>
                  <a:srgbClr val="000000"/>
                </a:solidFill>
                <a:latin typeface="Cambria" panose="02040503050406030204" pitchFamily="18" charset="0"/>
                <a:cs typeface="Arial"/>
                <a:sym typeface="Arial"/>
              </a:rPr>
              <a:t>Embed (Kode </a:t>
            </a:r>
            <a:r>
              <a:rPr lang="en-US" sz="2000" kern="0" dirty="0" err="1">
                <a:solidFill>
                  <a:srgbClr val="000000"/>
                </a:solidFill>
                <a:latin typeface="Cambria" panose="02040503050406030204" pitchFamily="18" charset="0"/>
                <a:cs typeface="Arial"/>
                <a:sym typeface="Arial"/>
              </a:rPr>
              <a:t>Javascript</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ditempel</a:t>
            </a:r>
            <a:r>
              <a:rPr lang="en-US" sz="2000" kern="0" dirty="0">
                <a:solidFill>
                  <a:srgbClr val="000000"/>
                </a:solidFill>
                <a:latin typeface="Cambria" panose="02040503050406030204" pitchFamily="18" charset="0"/>
                <a:cs typeface="Arial"/>
                <a:sym typeface="Arial"/>
              </a:rPr>
              <a:t> langsung pada HTML)</a:t>
            </a:r>
          </a:p>
          <a:p>
            <a:pPr marL="457200" indent="-457200" algn="just" defTabSz="1219170" eaLnBrk="1" fontAlgn="auto" hangingPunct="1">
              <a:spcBef>
                <a:spcPts val="0"/>
              </a:spcBef>
              <a:spcAft>
                <a:spcPts val="0"/>
              </a:spcAft>
              <a:buClr>
                <a:srgbClr val="000000"/>
              </a:buClr>
              <a:buAutoNum type="arabicPeriod"/>
              <a:defRPr/>
            </a:pPr>
            <a:r>
              <a:rPr lang="en-US" sz="2000" kern="0" dirty="0">
                <a:solidFill>
                  <a:srgbClr val="000000"/>
                </a:solidFill>
                <a:latin typeface="Cambria" panose="02040503050406030204" pitchFamily="18" charset="0"/>
                <a:cs typeface="Arial"/>
                <a:sym typeface="Arial"/>
              </a:rPr>
              <a:t>Inline (</a:t>
            </a:r>
            <a:r>
              <a:rPr lang="en-US" sz="2000" kern="0" dirty="0" err="1">
                <a:solidFill>
                  <a:srgbClr val="000000"/>
                </a:solidFill>
                <a:latin typeface="Cambria" panose="02040503050406030204" pitchFamily="18" charset="0"/>
                <a:cs typeface="Arial"/>
                <a:sym typeface="Arial"/>
              </a:rPr>
              <a:t>kode</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Javascript</a:t>
            </a:r>
            <a:r>
              <a:rPr lang="en-US" sz="2000" kern="0" dirty="0">
                <a:solidFill>
                  <a:srgbClr val="000000"/>
                </a:solidFill>
                <a:latin typeface="Cambria" panose="02040503050406030204" pitchFamily="18" charset="0"/>
                <a:cs typeface="Arial"/>
                <a:sym typeface="Arial"/>
              </a:rPr>
              <a:t> ditulis pada </a:t>
            </a:r>
            <a:r>
              <a:rPr lang="en-US" sz="2000" kern="0" dirty="0" err="1">
                <a:solidFill>
                  <a:srgbClr val="000000"/>
                </a:solidFill>
                <a:latin typeface="Cambria" panose="02040503050406030204" pitchFamily="18" charset="0"/>
                <a:cs typeface="Arial"/>
                <a:sym typeface="Arial"/>
              </a:rPr>
              <a:t>atribut</a:t>
            </a:r>
            <a:r>
              <a:rPr lang="en-US" sz="2000" kern="0" dirty="0">
                <a:solidFill>
                  <a:srgbClr val="000000"/>
                </a:solidFill>
                <a:latin typeface="Cambria" panose="02040503050406030204" pitchFamily="18" charset="0"/>
                <a:cs typeface="Arial"/>
                <a:sym typeface="Arial"/>
              </a:rPr>
              <a:t> HTML)</a:t>
            </a:r>
          </a:p>
          <a:p>
            <a:pPr marL="457200" indent="-457200" algn="just" defTabSz="1219170" eaLnBrk="1" fontAlgn="auto" hangingPunct="1">
              <a:spcBef>
                <a:spcPts val="0"/>
              </a:spcBef>
              <a:spcAft>
                <a:spcPts val="0"/>
              </a:spcAft>
              <a:buClr>
                <a:srgbClr val="000000"/>
              </a:buClr>
              <a:buAutoNum type="arabicPeriod"/>
              <a:defRPr/>
            </a:pPr>
            <a:r>
              <a:rPr lang="en-US" sz="2000" kern="0" dirty="0" err="1">
                <a:solidFill>
                  <a:srgbClr val="000000"/>
                </a:solidFill>
                <a:latin typeface="Cambria" panose="02040503050406030204" pitchFamily="18" charset="0"/>
                <a:cs typeface="Arial"/>
                <a:sym typeface="Arial"/>
              </a:rPr>
              <a:t>Eksternal</a:t>
            </a:r>
            <a:r>
              <a:rPr lang="en-US" sz="2000" kern="0" dirty="0">
                <a:solidFill>
                  <a:srgbClr val="000000"/>
                </a:solidFill>
                <a:latin typeface="Cambria" panose="02040503050406030204" pitchFamily="18" charset="0"/>
                <a:cs typeface="Arial"/>
                <a:sym typeface="Arial"/>
              </a:rPr>
              <a:t> (Kode </a:t>
            </a:r>
            <a:r>
              <a:rPr lang="en-US" sz="2000" kern="0" dirty="0" err="1">
                <a:solidFill>
                  <a:srgbClr val="000000"/>
                </a:solidFill>
                <a:latin typeface="Cambria" panose="02040503050406030204" pitchFamily="18" charset="0"/>
                <a:cs typeface="Arial"/>
                <a:sym typeface="Arial"/>
              </a:rPr>
              <a:t>Javascript</a:t>
            </a:r>
            <a:r>
              <a:rPr lang="en-US" sz="2000" kern="0" dirty="0">
                <a:solidFill>
                  <a:srgbClr val="000000"/>
                </a:solidFill>
                <a:latin typeface="Cambria" panose="02040503050406030204" pitchFamily="18" charset="0"/>
                <a:cs typeface="Arial"/>
                <a:sym typeface="Arial"/>
              </a:rPr>
              <a:t> ditulis terpisah dengan file HTML)</a:t>
            </a:r>
          </a:p>
        </p:txBody>
      </p:sp>
    </p:spTree>
    <p:extLst>
      <p:ext uri="{BB962C8B-B14F-4D97-AF65-F5344CB8AC3E}">
        <p14:creationId xmlns:p14="http://schemas.microsoft.com/office/powerpoint/2010/main" val="1267287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Penulisan</a:t>
            </a:r>
            <a:r>
              <a:rPr lang="en-US" sz="4000" dirty="0">
                <a:latin typeface="Berlin Sans FB" panose="020E0602020502020306" pitchFamily="34" charset="0"/>
              </a:rPr>
              <a:t> Kode JavaScript Embed</a:t>
            </a:r>
          </a:p>
        </p:txBody>
      </p:sp>
      <p:sp>
        <p:nvSpPr>
          <p:cNvPr id="3" name="Content Placeholder 2"/>
          <p:cNvSpPr>
            <a:spLocks noGrp="1"/>
          </p:cNvSpPr>
          <p:nvPr>
            <p:ph idx="1"/>
          </p:nvPr>
        </p:nvSpPr>
        <p:spPr>
          <a:xfrm>
            <a:off x="838200" y="1690688"/>
            <a:ext cx="4235360" cy="4041245"/>
          </a:xfrm>
        </p:spPr>
        <p:txBody>
          <a:bodyPr>
            <a:noAutofit/>
          </a:bodyPr>
          <a:lstStyle/>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Pada </a:t>
            </a:r>
            <a:r>
              <a:rPr lang="en-US" sz="2000" kern="0" dirty="0" err="1">
                <a:solidFill>
                  <a:srgbClr val="000000"/>
                </a:solidFill>
                <a:latin typeface="Cambria" panose="02040503050406030204" pitchFamily="18" charset="0"/>
                <a:cs typeface="Arial"/>
                <a:sym typeface="Arial"/>
              </a:rPr>
              <a:t>cara</a:t>
            </a:r>
            <a:r>
              <a:rPr lang="en-US" sz="2000" kern="0" dirty="0">
                <a:solidFill>
                  <a:srgbClr val="000000"/>
                </a:solidFill>
                <a:latin typeface="Cambria" panose="02040503050406030204" pitchFamily="18" charset="0"/>
                <a:cs typeface="Arial"/>
                <a:sym typeface="Arial"/>
              </a:rPr>
              <a:t> ini, </a:t>
            </a:r>
            <a:r>
              <a:rPr lang="en-US" sz="2000" kern="0" dirty="0" err="1">
                <a:solidFill>
                  <a:srgbClr val="000000"/>
                </a:solidFill>
                <a:latin typeface="Cambria" panose="02040503050406030204" pitchFamily="18" charset="0"/>
                <a:cs typeface="Arial"/>
                <a:sym typeface="Arial"/>
              </a:rPr>
              <a:t>kita</a:t>
            </a:r>
            <a:r>
              <a:rPr lang="en-US" sz="2000" kern="0" dirty="0">
                <a:solidFill>
                  <a:srgbClr val="000000"/>
                </a:solidFill>
                <a:latin typeface="Cambria" panose="02040503050406030204" pitchFamily="18" charset="0"/>
                <a:cs typeface="Arial"/>
                <a:sym typeface="Arial"/>
              </a:rPr>
              <a:t> menggunakan tag script untuk </a:t>
            </a:r>
            <a:r>
              <a:rPr lang="en-US" sz="2000" kern="0" dirty="0" err="1">
                <a:solidFill>
                  <a:srgbClr val="000000"/>
                </a:solidFill>
                <a:latin typeface="Cambria" panose="02040503050406030204" pitchFamily="18" charset="0"/>
                <a:cs typeface="Arial"/>
                <a:sym typeface="Arial"/>
              </a:rPr>
              <a:t>menempelkan</a:t>
            </a:r>
            <a:r>
              <a:rPr lang="en-US" sz="2000" kern="0" dirty="0">
                <a:solidFill>
                  <a:srgbClr val="000000"/>
                </a:solidFill>
                <a:latin typeface="Cambria" panose="02040503050406030204" pitchFamily="18" charset="0"/>
                <a:cs typeface="Arial"/>
                <a:sym typeface="Arial"/>
              </a:rPr>
              <a:t> (embed) </a:t>
            </a:r>
            <a:r>
              <a:rPr lang="en-US" sz="2000" kern="0" dirty="0" err="1">
                <a:solidFill>
                  <a:srgbClr val="000000"/>
                </a:solidFill>
                <a:latin typeface="Cambria" panose="02040503050406030204" pitchFamily="18" charset="0"/>
                <a:cs typeface="Arial"/>
                <a:sym typeface="Arial"/>
              </a:rPr>
              <a:t>kode</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Javascript</a:t>
            </a:r>
            <a:r>
              <a:rPr lang="en-US" sz="2000" kern="0" dirty="0">
                <a:solidFill>
                  <a:srgbClr val="000000"/>
                </a:solidFill>
                <a:latin typeface="Cambria" panose="02040503050406030204" pitchFamily="18" charset="0"/>
                <a:cs typeface="Arial"/>
                <a:sym typeface="Arial"/>
              </a:rPr>
              <a:t> pada HTML. Tag ini dapat ditulis di dalam tag head dan body. </a:t>
            </a:r>
          </a:p>
        </p:txBody>
      </p:sp>
      <p:pic>
        <p:nvPicPr>
          <p:cNvPr id="9" name="Picture 8">
            <a:extLst>
              <a:ext uri="{FF2B5EF4-FFF2-40B4-BE49-F238E27FC236}">
                <a16:creationId xmlns:a16="http://schemas.microsoft.com/office/drawing/2014/main" id="{A2520678-4097-9600-37A2-BD21E6CE07C8}"/>
              </a:ext>
            </a:extLst>
          </p:cNvPr>
          <p:cNvPicPr>
            <a:picLocks noChangeAspect="1"/>
          </p:cNvPicPr>
          <p:nvPr/>
        </p:nvPicPr>
        <p:blipFill>
          <a:blip r:embed="rId3"/>
          <a:stretch>
            <a:fillRect/>
          </a:stretch>
        </p:blipFill>
        <p:spPr>
          <a:xfrm>
            <a:off x="5354959" y="1690688"/>
            <a:ext cx="5954324" cy="3726886"/>
          </a:xfrm>
          <a:prstGeom prst="rect">
            <a:avLst/>
          </a:prstGeom>
          <a:ln>
            <a:solidFill>
              <a:schemeClr val="tx1"/>
            </a:solidFill>
          </a:ln>
        </p:spPr>
      </p:pic>
    </p:spTree>
    <p:extLst>
      <p:ext uri="{BB962C8B-B14F-4D97-AF65-F5344CB8AC3E}">
        <p14:creationId xmlns:p14="http://schemas.microsoft.com/office/powerpoint/2010/main" val="1185888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err="1">
                <a:latin typeface="Berlin Sans FB" panose="020E0602020502020306" pitchFamily="34" charset="0"/>
              </a:rPr>
              <a:t>Penulisan</a:t>
            </a:r>
            <a:r>
              <a:rPr lang="en-US" sz="4000" dirty="0">
                <a:latin typeface="Berlin Sans FB" panose="020E0602020502020306" pitchFamily="34" charset="0"/>
              </a:rPr>
              <a:t> Kode JavaScript Inline</a:t>
            </a:r>
          </a:p>
        </p:txBody>
      </p:sp>
      <p:sp>
        <p:nvSpPr>
          <p:cNvPr id="3" name="Content Placeholder 2"/>
          <p:cNvSpPr>
            <a:spLocks noGrp="1"/>
          </p:cNvSpPr>
          <p:nvPr>
            <p:ph idx="1"/>
          </p:nvPr>
        </p:nvSpPr>
        <p:spPr>
          <a:xfrm>
            <a:off x="838200" y="1690688"/>
            <a:ext cx="3153697" cy="4041245"/>
          </a:xfrm>
        </p:spPr>
        <p:txBody>
          <a:bodyPr>
            <a:noAutofit/>
          </a:bodyPr>
          <a:lstStyle/>
          <a:p>
            <a:pPr marL="0" indent="0" algn="just" defTabSz="1219170" eaLnBrk="1" fontAlgn="auto" hangingPunct="1">
              <a:spcBef>
                <a:spcPts val="0"/>
              </a:spcBef>
              <a:spcAft>
                <a:spcPts val="0"/>
              </a:spcAft>
              <a:buClr>
                <a:srgbClr val="000000"/>
              </a:buClr>
              <a:buNone/>
              <a:defRPr/>
            </a:pPr>
            <a:r>
              <a:rPr lang="en-US" sz="2000" kern="0" dirty="0">
                <a:solidFill>
                  <a:srgbClr val="000000"/>
                </a:solidFill>
                <a:latin typeface="Cambria" panose="02040503050406030204" pitchFamily="18" charset="0"/>
                <a:cs typeface="Arial"/>
                <a:sym typeface="Arial"/>
              </a:rPr>
              <a:t>Pada </a:t>
            </a:r>
            <a:r>
              <a:rPr lang="en-US" sz="2000" kern="0" dirty="0" err="1">
                <a:solidFill>
                  <a:srgbClr val="000000"/>
                </a:solidFill>
                <a:latin typeface="Cambria" panose="02040503050406030204" pitchFamily="18" charset="0"/>
                <a:cs typeface="Arial"/>
                <a:sym typeface="Arial"/>
              </a:rPr>
              <a:t>cara</a:t>
            </a:r>
            <a:r>
              <a:rPr lang="en-US" sz="2000" kern="0" dirty="0">
                <a:solidFill>
                  <a:srgbClr val="000000"/>
                </a:solidFill>
                <a:latin typeface="Cambria" panose="02040503050406030204" pitchFamily="18" charset="0"/>
                <a:cs typeface="Arial"/>
                <a:sym typeface="Arial"/>
              </a:rPr>
              <a:t> ini, </a:t>
            </a:r>
            <a:r>
              <a:rPr lang="en-US" sz="2000" kern="0" dirty="0" err="1">
                <a:solidFill>
                  <a:srgbClr val="000000"/>
                </a:solidFill>
                <a:latin typeface="Cambria" panose="02040503050406030204" pitchFamily="18" charset="0"/>
                <a:cs typeface="Arial"/>
                <a:sym typeface="Arial"/>
              </a:rPr>
              <a:t>kita</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akan</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menulis</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kode</a:t>
            </a:r>
            <a:r>
              <a:rPr lang="en-US" sz="2000" kern="0" dirty="0">
                <a:solidFill>
                  <a:srgbClr val="000000"/>
                </a:solidFill>
                <a:latin typeface="Cambria" panose="02040503050406030204" pitchFamily="18" charset="0"/>
                <a:cs typeface="Arial"/>
                <a:sym typeface="Arial"/>
              </a:rPr>
              <a:t> </a:t>
            </a:r>
            <a:r>
              <a:rPr lang="en-US" sz="2000" kern="0" dirty="0" err="1">
                <a:solidFill>
                  <a:srgbClr val="000000"/>
                </a:solidFill>
                <a:latin typeface="Cambria" panose="02040503050406030204" pitchFamily="18" charset="0"/>
                <a:cs typeface="Arial"/>
                <a:sym typeface="Arial"/>
              </a:rPr>
              <a:t>javascript</a:t>
            </a:r>
            <a:r>
              <a:rPr lang="en-US" sz="2000" kern="0" dirty="0">
                <a:solidFill>
                  <a:srgbClr val="000000"/>
                </a:solidFill>
                <a:latin typeface="Cambria" panose="02040503050406030204" pitchFamily="18" charset="0"/>
                <a:cs typeface="Arial"/>
                <a:sym typeface="Arial"/>
              </a:rPr>
              <a:t> di dalam </a:t>
            </a:r>
            <a:r>
              <a:rPr lang="en-US" sz="2000" kern="0" dirty="0" err="1">
                <a:solidFill>
                  <a:srgbClr val="000000"/>
                </a:solidFill>
                <a:latin typeface="Cambria" panose="02040503050406030204" pitchFamily="18" charset="0"/>
                <a:cs typeface="Arial"/>
                <a:sym typeface="Arial"/>
              </a:rPr>
              <a:t>atribut</a:t>
            </a:r>
            <a:r>
              <a:rPr lang="en-US" sz="2000" kern="0" dirty="0">
                <a:solidFill>
                  <a:srgbClr val="000000"/>
                </a:solidFill>
                <a:latin typeface="Cambria" panose="02040503050406030204" pitchFamily="18" charset="0"/>
                <a:cs typeface="Arial"/>
                <a:sym typeface="Arial"/>
              </a:rPr>
              <a:t> HTML. Cara ini biasanya digunakan untuk </a:t>
            </a:r>
            <a:r>
              <a:rPr lang="en-US" sz="2000" kern="0" dirty="0" err="1">
                <a:solidFill>
                  <a:srgbClr val="000000"/>
                </a:solidFill>
                <a:latin typeface="Cambria" panose="02040503050406030204" pitchFamily="18" charset="0"/>
                <a:cs typeface="Arial"/>
                <a:sym typeface="Arial"/>
              </a:rPr>
              <a:t>memanggil</a:t>
            </a:r>
            <a:r>
              <a:rPr lang="en-US" sz="2000" kern="0" dirty="0">
                <a:solidFill>
                  <a:srgbClr val="000000"/>
                </a:solidFill>
                <a:latin typeface="Cambria" panose="02040503050406030204" pitchFamily="18" charset="0"/>
                <a:cs typeface="Arial"/>
                <a:sym typeface="Arial"/>
              </a:rPr>
              <a:t> suatu fungsi pada event tertentu. Misal: saat button </a:t>
            </a:r>
            <a:r>
              <a:rPr lang="en-US" sz="2000" kern="0" dirty="0" err="1">
                <a:solidFill>
                  <a:srgbClr val="000000"/>
                </a:solidFill>
                <a:latin typeface="Cambria" panose="02040503050406030204" pitchFamily="18" charset="0"/>
                <a:cs typeface="Arial"/>
                <a:sym typeface="Arial"/>
              </a:rPr>
              <a:t>diklik</a:t>
            </a:r>
            <a:r>
              <a:rPr lang="en-US" sz="2000" kern="0" dirty="0">
                <a:solidFill>
                  <a:srgbClr val="000000"/>
                </a:solidFill>
                <a:latin typeface="Cambria" panose="02040503050406030204" pitchFamily="18" charset="0"/>
                <a:cs typeface="Arial"/>
                <a:sym typeface="Arial"/>
              </a:rPr>
              <a:t>.</a:t>
            </a:r>
          </a:p>
        </p:txBody>
      </p:sp>
      <p:pic>
        <p:nvPicPr>
          <p:cNvPr id="6" name="Picture 5">
            <a:extLst>
              <a:ext uri="{FF2B5EF4-FFF2-40B4-BE49-F238E27FC236}">
                <a16:creationId xmlns:a16="http://schemas.microsoft.com/office/drawing/2014/main" id="{B1437C8C-7E5D-20E4-510A-7FC9E1F9E8E9}"/>
              </a:ext>
            </a:extLst>
          </p:cNvPr>
          <p:cNvPicPr>
            <a:picLocks noChangeAspect="1"/>
          </p:cNvPicPr>
          <p:nvPr/>
        </p:nvPicPr>
        <p:blipFill>
          <a:blip r:embed="rId3"/>
          <a:stretch>
            <a:fillRect/>
          </a:stretch>
        </p:blipFill>
        <p:spPr>
          <a:xfrm>
            <a:off x="4349111" y="1798179"/>
            <a:ext cx="6941088" cy="2596840"/>
          </a:xfrm>
          <a:prstGeom prst="rect">
            <a:avLst/>
          </a:prstGeom>
          <a:ln>
            <a:solidFill>
              <a:schemeClr val="tx1"/>
            </a:solidFill>
          </a:ln>
        </p:spPr>
      </p:pic>
    </p:spTree>
    <p:extLst>
      <p:ext uri="{BB962C8B-B14F-4D97-AF65-F5344CB8AC3E}">
        <p14:creationId xmlns:p14="http://schemas.microsoft.com/office/powerpoint/2010/main" val="3337757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04835603E494C8E73FA282078A2A1" ma:contentTypeVersion="3" ma:contentTypeDescription="Create a new document." ma:contentTypeScope="" ma:versionID="0d071f7a007c784b451bc8361d785442">
  <xsd:schema xmlns:xsd="http://www.w3.org/2001/XMLSchema" xmlns:xs="http://www.w3.org/2001/XMLSchema" xmlns:p="http://schemas.microsoft.com/office/2006/metadata/properties" xmlns:ns2="2a2d2fc0-172c-493e-9700-481b0102245d" targetNamespace="http://schemas.microsoft.com/office/2006/metadata/properties" ma:root="true" ma:fieldsID="22bfd5d7b8c4545aab35d5e8f32ce6c3" ns2:_="">
    <xsd:import namespace="2a2d2fc0-172c-493e-9700-481b0102245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2d2fc0-172c-493e-9700-481b01022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81C89B-8EB0-4351-A6C5-62A92482D908}"/>
</file>

<file path=customXml/itemProps2.xml><?xml version="1.0" encoding="utf-8"?>
<ds:datastoreItem xmlns:ds="http://schemas.openxmlformats.org/officeDocument/2006/customXml" ds:itemID="{4854113C-E57F-4CD7-9171-213AD0982B45}"/>
</file>

<file path=customXml/itemProps3.xml><?xml version="1.0" encoding="utf-8"?>
<ds:datastoreItem xmlns:ds="http://schemas.openxmlformats.org/officeDocument/2006/customXml" ds:itemID="{D0B7F5FA-796B-41B8-A943-5B5EB35E9D27}"/>
</file>

<file path=docProps/app.xml><?xml version="1.0" encoding="utf-8"?>
<Properties xmlns="http://schemas.openxmlformats.org/officeDocument/2006/extended-properties" xmlns:vt="http://schemas.openxmlformats.org/officeDocument/2006/docPropsVTypes">
  <TotalTime>608</TotalTime>
  <Words>1667</Words>
  <Application>Microsoft Office PowerPoint</Application>
  <PresentationFormat>Widescreen</PresentationFormat>
  <Paragraphs>356</Paragraphs>
  <Slides>48</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Aptos Display</vt:lpstr>
      <vt:lpstr>Arial</vt:lpstr>
      <vt:lpstr>Berlin Sans FB</vt:lpstr>
      <vt:lpstr>Calibri</vt:lpstr>
      <vt:lpstr>Calibri Light</vt:lpstr>
      <vt:lpstr>Cambria</vt:lpstr>
      <vt:lpstr>Roboto</vt:lpstr>
      <vt:lpstr>Office Theme</vt:lpstr>
      <vt:lpstr>JavaScript dan jQuery</vt:lpstr>
      <vt:lpstr>Overview</vt:lpstr>
      <vt:lpstr>Prasyrat</vt:lpstr>
      <vt:lpstr>JavaScript</vt:lpstr>
      <vt:lpstr>JavaScript</vt:lpstr>
      <vt:lpstr>Peran JavaScript</vt:lpstr>
      <vt:lpstr>Cara Menulis Kode JavaScript di HTML</vt:lpstr>
      <vt:lpstr>Penulisan Kode JavaScript Embed</vt:lpstr>
      <vt:lpstr>Penulisan Kode JavaScript Inline</vt:lpstr>
      <vt:lpstr>Penulisan Kode JavaScript Eksternal</vt:lpstr>
      <vt:lpstr>Menampilkan Output Javascript</vt:lpstr>
      <vt:lpstr>Fungsi console.log()</vt:lpstr>
      <vt:lpstr>Menampilkan Output Javascript</vt:lpstr>
      <vt:lpstr>Fungsi document.write()</vt:lpstr>
      <vt:lpstr>InnerHTML</vt:lpstr>
      <vt:lpstr>Tipe Data dalam Javascript</vt:lpstr>
      <vt:lpstr>Tipe Data Primitif</vt:lpstr>
      <vt:lpstr>Object</vt:lpstr>
      <vt:lpstr>Array</vt:lpstr>
      <vt:lpstr>Penambahan Data Array</vt:lpstr>
      <vt:lpstr>Pengurangan Data Array</vt:lpstr>
      <vt:lpstr>Method Method Array</vt:lpstr>
      <vt:lpstr>Operator Aritmatika</vt:lpstr>
      <vt:lpstr>Operator Penugasan</vt:lpstr>
      <vt:lpstr>Operator Perbandingan</vt:lpstr>
      <vt:lpstr>Operator Logika</vt:lpstr>
      <vt:lpstr>Operator Bitwise</vt:lpstr>
      <vt:lpstr>Operator Ternary</vt:lpstr>
      <vt:lpstr>Selection if/else dan switch/case</vt:lpstr>
      <vt:lpstr>Looping</vt:lpstr>
      <vt:lpstr>Looping</vt:lpstr>
      <vt:lpstr>Fungsi</vt:lpstr>
      <vt:lpstr>Fungsi</vt:lpstr>
      <vt:lpstr>JavaScript Document Object Model (DOM)</vt:lpstr>
      <vt:lpstr>DOM Method</vt:lpstr>
      <vt:lpstr>DOM Method</vt:lpstr>
      <vt:lpstr>DOM Method</vt:lpstr>
      <vt:lpstr>DOM Method</vt:lpstr>
      <vt:lpstr>DOM Validation Form</vt:lpstr>
      <vt:lpstr>DOM CSS</vt:lpstr>
      <vt:lpstr>JQuery</vt:lpstr>
      <vt:lpstr>JQuery</vt:lpstr>
      <vt:lpstr>JQuery Selector</vt:lpstr>
      <vt:lpstr>JQuery Selector</vt:lpstr>
      <vt:lpstr>JQuery Selector</vt:lpstr>
      <vt:lpstr>JQuery Selector</vt:lpstr>
      <vt:lpstr>JQuery Selector</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 406</dc:creator>
  <cp:lastModifiedBy>Roni Prasetyo</cp:lastModifiedBy>
  <cp:revision>4</cp:revision>
  <dcterms:created xsi:type="dcterms:W3CDTF">2017-02-08T03:04:38Z</dcterms:created>
  <dcterms:modified xsi:type="dcterms:W3CDTF">2023-09-18T03:59:47Z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0x010100B2104835603E494C8E73FA282078A2A1</vt:lpwstr>
  </property>
</Properties>
</file>