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14"/>
  </p:notesMasterIdLst>
  <p:sldIdLst>
    <p:sldId id="491" r:id="rId5"/>
    <p:sldId id="510" r:id="rId6"/>
    <p:sldId id="514" r:id="rId7"/>
    <p:sldId id="513" r:id="rId8"/>
    <p:sldId id="515" r:id="rId9"/>
    <p:sldId id="512" r:id="rId10"/>
    <p:sldId id="516" r:id="rId11"/>
    <p:sldId id="517" r:id="rId12"/>
    <p:sldId id="5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0E4221-6F06-64E5-5214-772388C857B5}" name="Elizabeth Feldbruegge (ALLEGIS GROUP HOLDINGS INC)" initials="" userId="S::v-felizabeth@microsoft.com::ba5aea11-28e4-484d-8e49-c15efb1bd2e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62" autoAdjust="0"/>
    <p:restoredTop sz="93112" autoAdjust="0"/>
  </p:normalViewPr>
  <p:slideViewPr>
    <p:cSldViewPr snapToGrid="0" showGuides="1">
      <p:cViewPr varScale="1">
        <p:scale>
          <a:sx n="111" d="100"/>
          <a:sy n="111" d="100"/>
        </p:scale>
        <p:origin x="91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FA5EA-0E1E-4764-B5B7-A47DCC3A898E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6B470-179D-4B95-8906-D61C195EFD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5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76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4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B902-09B5-4324-8310-59625360F035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0991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6749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9A73-9EF0-435E-951F-A4ACE59FBD85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88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72BE8CE-6011-4887-8688-8D57691F11A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58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86426EA-0386-4881-8D6D-3F08C95C4A7F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27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1FE1A989-42EF-40B2-87AB-6941C231CD4A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19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A7A0-B9EE-41A8-8016-28E5803F20B2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1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B404-9532-4DA8-8A40-EC339A5BE635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17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B404-9532-4DA8-8A40-EC339A5BE635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1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0601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A364-A39C-470E-B89A-9BD899585684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 userDrawn="1"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9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69CE-4771-4BFA-AD70-0E51ABA58D6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0649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4242-8CA0-457D-B3B1-7D78B4164321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9004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6F41-6645-4089-A6BB-7B692A44A4CC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17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73AF-3955-4569-8B4F-B329360A9CB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56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276D-BBED-48BC-B459-1E9A16CF46C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42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8C57-8E3B-4697-92F8-0ED9B71F7E17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C593-EA98-4C39-A75F-3F3A9C691019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 userDrawn="1"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372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8FACD271-2BB0-4C13-9E3A-50B90F57CA5B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 userDrawn="1"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79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9C4109C0-CC82-467C-B6E8-62D4D3634E2A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 userDrawn="1"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7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6129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1A5F77D0-C28E-4573-88F0-0A30FF98888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 userDrawn="1"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37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D1F1191D-5EC4-40DF-9DB6-A6385AB88B55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9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E468DAA-49F6-4492-82E6-75555EB31418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 userDrawn="1"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1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41D22668-A3AE-429F-A351-A1583BA90793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 userDrawn="1"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259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B3A2E2B-8F4D-437C-9F55-5E913AFC716A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295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46C70014-48FC-4647-9615-BBD39F98887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30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C089F4EF-3CDF-46D7-ADF4-3A52C84FD8B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 userDrawn="1"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530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E635C43F-DBB1-4D83-B442-E1529AA900C2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92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2D13F81E-C5BD-4314-B9B9-AAE2702F29D2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978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C146-0A20-4029-98D5-9A42EEDF8B24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7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BAD28B-DD56-4B56-883A-96608C765E28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F5BAF5-ABAB-4575-8E56-D109A3D17F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286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2A2F-57DF-45DA-A7E9-678FD33267B9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71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9128053F-E531-4885-B604-CF1A6DEEE405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364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791B-F730-470C-BD5E-FFF8D449589F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024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E0C-303A-49D2-B22C-9FE8AE7D9EF1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62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A7-84EB-4384-87AF-59CC16704CF8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14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AD3D17-73C9-402C-91E7-BA73E6829C50}" type="datetime1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4244848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7A7CDD-9512-40CC-9351-FC0DE186CFBD}" type="datetime1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1610666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3EFCC7-B7E8-4ABE-BBCB-C75FD27800C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56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A1F3-DA5D-4F2E-B759-748FF8D0ACA9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86434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1322-4C31-4D1F-88B1-5F79F56892A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334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34829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35E4-737B-43D4-B991-92C3D63DE68F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0761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035D-22A0-4334-A9AE-2457016C8B47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106485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63035D-22A0-4334-A9AE-2457016C8B47}" type="datetime1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114194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7CA6-BC1D-429A-A289-4E939E49554A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167011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8418BD-2BA9-41CB-AB89-625779A7563D}" type="datetime1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859749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30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273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38453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3EA1-DD0C-4B8D-8364-52024B4530F1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157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7344-9CC7-412D-8C20-072BE86D5A11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4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07787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87AA-E4E6-4FC1-BAD8-09A952212C58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34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F65F-0E21-48DE-8D75-4BF66A547E8E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01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747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Custom Layout">
  <p:cSld name="40_Custom Layou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2030852" y="1152057"/>
            <a:ext cx="1800000" cy="1800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62000" dist="254000" dir="5400000" algn="t" rotWithShape="0">
              <a:srgbClr val="000000">
                <a:alpha val="298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254783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165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95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747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ABAD28B-DD56-4B56-883A-96608C765E2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86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88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  <p:sldLayoutId id="2147483752" r:id="rId28"/>
    <p:sldLayoutId id="2147483753" r:id="rId29"/>
    <p:sldLayoutId id="2147483754" r:id="rId30"/>
    <p:sldLayoutId id="2147483755" r:id="rId31"/>
    <p:sldLayoutId id="2147483756" r:id="rId32"/>
    <p:sldLayoutId id="2147483757" r:id="rId33"/>
    <p:sldLayoutId id="2147483758" r:id="rId34"/>
    <p:sldLayoutId id="2147483759" r:id="rId35"/>
    <p:sldLayoutId id="2147483760" r:id="rId36"/>
    <p:sldLayoutId id="2147483761" r:id="rId37"/>
    <p:sldLayoutId id="2147483762" r:id="rId38"/>
    <p:sldLayoutId id="2147483763" r:id="rId39"/>
    <p:sldLayoutId id="2147483764" r:id="rId40"/>
    <p:sldLayoutId id="2147483765" r:id="rId41"/>
    <p:sldLayoutId id="2147483766" r:id="rId42"/>
    <p:sldLayoutId id="2147483767" r:id="rId43"/>
    <p:sldLayoutId id="2147483768" r:id="rId44"/>
    <p:sldLayoutId id="2147483769" r:id="rId45"/>
    <p:sldLayoutId id="2147483770" r:id="rId46"/>
    <p:sldLayoutId id="2147483771" r:id="rId47"/>
    <p:sldLayoutId id="2147483772" r:id="rId48"/>
    <p:sldLayoutId id="2147483773" r:id="rId49"/>
    <p:sldLayoutId id="2147483774" r:id="rId50"/>
    <p:sldLayoutId id="2147483775" r:id="rId51"/>
    <p:sldLayoutId id="2147483776" r:id="rId52"/>
    <p:sldLayoutId id="2147483777" r:id="rId53"/>
    <p:sldLayoutId id="2147483778" r:id="rId54"/>
    <p:sldLayoutId id="2147483780" r:id="rId55"/>
    <p:sldLayoutId id="2147483781" r:id="rId56"/>
    <p:sldLayoutId id="2147483782" r:id="rId57"/>
    <p:sldLayoutId id="2147483783" r:id="rId58"/>
    <p:sldLayoutId id="2147483784" r:id="rId59"/>
    <p:sldLayoutId id="2147483785" r:id="rId60"/>
    <p:sldLayoutId id="2147483786" r:id="rId61"/>
    <p:sldLayoutId id="2147483787" r:id="rId62"/>
    <p:sldLayoutId id="2147483789" r:id="rId6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9C69-CDC3-C336-8A85-F22D80296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/>
          <a:lstStyle/>
          <a:p>
            <a:r>
              <a:rPr lang="en-US" dirty="0"/>
              <a:t>Intro</a:t>
            </a:r>
            <a:br>
              <a:rPr lang="en-US" dirty="0"/>
            </a:br>
            <a:r>
              <a:rPr lang="en-US" dirty="0"/>
              <a:t>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B98F8-F57B-0174-7343-0FF2140F1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4750755"/>
            <a:ext cx="9930384" cy="11562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Session – 03: Training Neural Networks</a:t>
            </a:r>
          </a:p>
          <a:p>
            <a:r>
              <a:rPr lang="en-US" dirty="0"/>
              <a:t>Instructor: Diego Corona</a:t>
            </a:r>
          </a:p>
          <a:p>
            <a:r>
              <a:rPr lang="en-US" dirty="0"/>
              <a:t>The University of Manchester</a:t>
            </a:r>
          </a:p>
        </p:txBody>
      </p:sp>
    </p:spTree>
    <p:extLst>
      <p:ext uri="{BB962C8B-B14F-4D97-AF65-F5344CB8AC3E}">
        <p14:creationId xmlns:p14="http://schemas.microsoft.com/office/powerpoint/2010/main" val="412822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game&#10;&#10;AI-generated content may be incorrect.">
            <a:extLst>
              <a:ext uri="{FF2B5EF4-FFF2-40B4-BE49-F238E27FC236}">
                <a16:creationId xmlns:a16="http://schemas.microsoft.com/office/drawing/2014/main" id="{6CF0F16E-4884-14BF-AF54-3252AF7B6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936974"/>
            <a:ext cx="10283972" cy="383078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3A666D-0C0E-F6D7-80A1-740167DA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</p:spPr>
        <p:txBody>
          <a:bodyPr anchor="t">
            <a:normAutofit/>
          </a:bodyPr>
          <a:lstStyle/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417888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AF82C-85E0-4C67-7682-843D386C1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ful lines and dots&#10;&#10;AI-generated content may be incorrect.">
            <a:extLst>
              <a:ext uri="{FF2B5EF4-FFF2-40B4-BE49-F238E27FC236}">
                <a16:creationId xmlns:a16="http://schemas.microsoft.com/office/drawing/2014/main" id="{97F1D65F-858A-D599-3162-481D69BE2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47" y="1088136"/>
            <a:ext cx="4622631" cy="539082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464308-7767-48D0-A595-9579251F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 anchor="t">
            <a:normAutofit/>
          </a:bodyPr>
          <a:lstStyle/>
          <a:p>
            <a:r>
              <a:rPr lang="en-US" dirty="0"/>
              <a:t>Layers</a:t>
            </a:r>
          </a:p>
        </p:txBody>
      </p:sp>
    </p:spTree>
    <p:extLst>
      <p:ext uri="{BB962C8B-B14F-4D97-AF65-F5344CB8AC3E}">
        <p14:creationId xmlns:p14="http://schemas.microsoft.com/office/powerpoint/2010/main" val="136943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9DA85-7C8C-F937-041D-8677B2919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8A151B-8BE0-9882-5E41-91A78115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319" y="1764888"/>
            <a:ext cx="6519080" cy="3895150"/>
          </a:xfrm>
          <a:prstGeom prst="rect">
            <a:avLst/>
          </a:prstGeom>
          <a:noFill/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618318-2762-48FD-ABF5-29838B5E0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095B5-3BB0-6CFB-793A-6BD577B5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/>
          <a:p>
            <a:r>
              <a:rPr lang="en-US" dirty="0"/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78811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9AED7-1B6C-9A6E-F32C-7E8F6FEE9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B9F4D-D874-5A40-5583-98F714A23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319" y="1764888"/>
            <a:ext cx="6519080" cy="3895150"/>
          </a:xfrm>
          <a:prstGeom prst="rect">
            <a:avLst/>
          </a:prstGeom>
          <a:noFill/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FA2A026-7CA1-FA97-262C-488BF32B4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C57F9-8571-27A4-91CF-3B1A4FB1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/>
          <a:p>
            <a:r>
              <a:rPr lang="en-US" dirty="0"/>
              <a:t>Loss functions</a:t>
            </a:r>
          </a:p>
        </p:txBody>
      </p:sp>
    </p:spTree>
    <p:extLst>
      <p:ext uri="{BB962C8B-B14F-4D97-AF65-F5344CB8AC3E}">
        <p14:creationId xmlns:p14="http://schemas.microsoft.com/office/powerpoint/2010/main" val="203895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666D-0C0E-F6D7-80A1-740167DA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 anchor="t">
            <a:normAutofit/>
          </a:bodyPr>
          <a:lstStyle/>
          <a:p>
            <a:r>
              <a:rPr lang="en-US"/>
              <a:t>Optimiser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C53B6-2F66-27CB-B1D3-936A7824E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516" y="1143000"/>
            <a:ext cx="6524433" cy="55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6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25665-9B3D-8800-7281-2DF18CF08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1954-5AEE-FD6C-0716-B85453D0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 anchor="t">
            <a:normAutofit/>
          </a:bodyPr>
          <a:lstStyle/>
          <a:p>
            <a:r>
              <a:rPr lang="en-US" dirty="0"/>
              <a:t>Training Loop</a:t>
            </a:r>
          </a:p>
        </p:txBody>
      </p:sp>
    </p:spTree>
    <p:extLst>
      <p:ext uri="{BB962C8B-B14F-4D97-AF65-F5344CB8AC3E}">
        <p14:creationId xmlns:p14="http://schemas.microsoft.com/office/powerpoint/2010/main" val="427027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5DA5B-5530-0439-AC9B-BD206A008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D812D56A-9411-6025-1E11-F62AD86DC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100" y="1463040"/>
            <a:ext cx="7631991" cy="484631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0106C-5558-0EE8-09E1-88FD08C9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>
            <a:normAutofit/>
          </a:bodyPr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72489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E0F50-837F-AEBE-8E7F-7C778DB8A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789B4C4-E022-4C4E-C4A1-52853FAD3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47" y="1463040"/>
            <a:ext cx="10096497" cy="484631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E4C47B-0D5C-5643-C18B-9BF5C4D6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>
            <a:normAutofit/>
          </a:bodyPr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018459342"/>
      </p:ext>
    </p:extLst>
  </p:cSld>
  <p:clrMapOvr>
    <a:masterClrMapping/>
  </p:clrMapOvr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16ACBC-C288-4FE2-A121-1047B4270A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147B0A-A3D1-43B0-B0BE-D6581D36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9D4D66-A82C-4C14-A5CE-108788051B7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4011</TotalTime>
  <Words>31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Neue Haas Grotesk Text Pro</vt:lpstr>
      <vt:lpstr>System Font Regular</vt:lpstr>
      <vt:lpstr>Bjorn Showcase</vt:lpstr>
      <vt:lpstr>Intro to Deep learning</vt:lpstr>
      <vt:lpstr>WORKFLOW</vt:lpstr>
      <vt:lpstr>Layers</vt:lpstr>
      <vt:lpstr>Activation functions</vt:lpstr>
      <vt:lpstr>Loss functions</vt:lpstr>
      <vt:lpstr>Optimiser</vt:lpstr>
      <vt:lpstr>Training Loop</vt:lpstr>
      <vt:lpstr>Evaluation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Diego Corona Lopez</cp:lastModifiedBy>
  <cp:revision>13</cp:revision>
  <dcterms:created xsi:type="dcterms:W3CDTF">2022-04-13T19:23:35Z</dcterms:created>
  <dcterms:modified xsi:type="dcterms:W3CDTF">2025-04-22T11:56:08Z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