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July 27,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385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July 27,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7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July 27,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8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July 27,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9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July 27,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8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July 27,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9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July 27,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6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July 27,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748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July 27,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2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July 27,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July 27,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1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July 27,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19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B6B54-3F9E-4068-AA81-BA0771CD7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INTO CI/CD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CD1EE-6A6A-4FBB-ABE0-C088256F3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561" y="3933973"/>
            <a:ext cx="5437187" cy="4299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Achieve,</a:t>
            </a:r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F9FBFEF7-7F79-AF31-C623-6762AE06AD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91" r="13107" b="-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1D13EBDA-06F2-44C9-BF46-FD166847D3D0}"/>
              </a:ext>
            </a:extLst>
          </p:cNvPr>
          <p:cNvSpPr txBox="1">
            <a:spLocks/>
          </p:cNvSpPr>
          <p:nvPr/>
        </p:nvSpPr>
        <p:spPr>
          <a:xfrm>
            <a:off x="429047" y="3827577"/>
            <a:ext cx="399999" cy="2265216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>
                    <a:alpha val="60000"/>
                  </a:schemeClr>
                </a:solidFill>
              </a:rPr>
              <a:t>ABCD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0E062A69-2304-4729-916F-E76C834AECB5}"/>
              </a:ext>
            </a:extLst>
          </p:cNvPr>
          <p:cNvSpPr txBox="1">
            <a:spLocks/>
          </p:cNvSpPr>
          <p:nvPr/>
        </p:nvSpPr>
        <p:spPr>
          <a:xfrm>
            <a:off x="1071561" y="4469746"/>
            <a:ext cx="5437187" cy="39969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Build,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3898AB1C-D58D-43E8-901A-F5C68E724D0A}"/>
              </a:ext>
            </a:extLst>
          </p:cNvPr>
          <p:cNvSpPr txBox="1">
            <a:spLocks/>
          </p:cNvSpPr>
          <p:nvPr/>
        </p:nvSpPr>
        <p:spPr>
          <a:xfrm>
            <a:off x="1071562" y="5010078"/>
            <a:ext cx="5437187" cy="540332"/>
          </a:xfrm>
          <a:prstGeom prst="rect">
            <a:avLst/>
          </a:prstGeom>
        </p:spPr>
        <p:txBody>
          <a:bodyPr vert="horz" wrap="square" lIns="0" tIns="0" rIns="0" bIns="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Cloud-Based Software Automation and,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7108D793-E615-41DC-BD08-595B8F9E0084}"/>
              </a:ext>
            </a:extLst>
          </p:cNvPr>
          <p:cNvSpPr txBox="1">
            <a:spLocks/>
          </p:cNvSpPr>
          <p:nvPr/>
        </p:nvSpPr>
        <p:spPr>
          <a:xfrm>
            <a:off x="1071562" y="5595502"/>
            <a:ext cx="5437187" cy="54033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Deployment.</a:t>
            </a:r>
          </a:p>
        </p:txBody>
      </p:sp>
    </p:spTree>
    <p:extLst>
      <p:ext uri="{BB962C8B-B14F-4D97-AF65-F5344CB8AC3E}">
        <p14:creationId xmlns:p14="http://schemas.microsoft.com/office/powerpoint/2010/main" val="91181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E1D9-009F-41DE-8B30-B8831308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0CE5A-530A-4B4A-BF30-03FEDF7AC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CI: CI stands for continuous integration. It ensures that the team of developers securely merge their code efficiently into a mainline to ensure high quality and awesome business standards.</a:t>
            </a:r>
          </a:p>
          <a:p>
            <a:r>
              <a:rPr lang="en-US" dirty="0"/>
              <a:t>CD: CD stands for continuous delivery. It helps us automate deployments of code for efficient Time-to-Market and to beat the competition</a:t>
            </a:r>
          </a:p>
          <a:p>
            <a:r>
              <a:rPr lang="en-US" dirty="0"/>
              <a:t>CD: CD also stands for Continuous Delivery. This ensures our product get delivered to production continuously keeping our customers happy and the money flowing in.</a:t>
            </a:r>
          </a:p>
        </p:txBody>
      </p:sp>
    </p:spTree>
    <p:extLst>
      <p:ext uri="{BB962C8B-B14F-4D97-AF65-F5344CB8AC3E}">
        <p14:creationId xmlns:p14="http://schemas.microsoft.com/office/powerpoint/2010/main" val="226709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61BE5-E8AF-4EF5-9C57-62598742D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WHY WE NEED CICD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2AE62D-A888-48DF-AC2C-2E7B35551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5437187" cy="3415519"/>
          </a:xfrm>
        </p:spPr>
        <p:txBody>
          <a:bodyPr anchor="t">
            <a:normAutofit/>
          </a:bodyPr>
          <a:lstStyle/>
          <a:p>
            <a:r>
              <a:rPr lang="en-US" sz="2000" dirty="0"/>
              <a:t>Quickly catch errors and reduce deploy to production time</a:t>
            </a:r>
          </a:p>
          <a:p>
            <a:r>
              <a:rPr lang="en-US" sz="2000" dirty="0"/>
              <a:t>Reduces downtimes costs and the costs that comes with human errors and improves deployment time</a:t>
            </a:r>
          </a:p>
          <a:p>
            <a:r>
              <a:rPr lang="en-US" sz="2000" dirty="0"/>
              <a:t>Automation of deployments, delivery and rollbacks reduces personnel costs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9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280EFCA2-EBC5-4159-9373-E2FA7187A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675" y="2097317"/>
            <a:ext cx="4713922" cy="2663365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644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61BE5-E8AF-4EF5-9C57-62598742D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WHY WE NEED CICD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2AE62D-A888-48DF-AC2C-2E7B35551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5437187" cy="3415519"/>
          </a:xfrm>
        </p:spPr>
        <p:txBody>
          <a:bodyPr anchor="t">
            <a:normAutofit/>
          </a:bodyPr>
          <a:lstStyle/>
          <a:p>
            <a:r>
              <a:rPr lang="en-US" sz="2000" dirty="0"/>
              <a:t>Manager will receive products and deliverables faster than the competition</a:t>
            </a:r>
          </a:p>
          <a:p>
            <a:r>
              <a:rPr lang="en-US" sz="2000" dirty="0"/>
              <a:t>Cloud infrastructure and services costs will be better supervised and managed more efficiently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 descr="Heptagon Technologies (A Quess Company) on Twitter: &quot;#DevOpsMemes: The best  before/after you've ever seen 💥 #devops #developer #Devsecops #Technology  #Techmemes #Memes Courtesy: @r2devops_io CC: @Fabriziobustama  @MikeQuindazzi @terence_mills ...">
            <a:extLst>
              <a:ext uri="{FF2B5EF4-FFF2-40B4-BE49-F238E27FC236}">
                <a16:creationId xmlns:a16="http://schemas.microsoft.com/office/drawing/2014/main" id="{850D0A33-58D0-4367-8D40-779CDE50A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9974" y="1832250"/>
            <a:ext cx="3485197" cy="3726109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68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61BE5-E8AF-4EF5-9C57-62598742D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Picture 5" descr="Sparklers on glass jar">
            <a:extLst>
              <a:ext uri="{FF2B5EF4-FFF2-40B4-BE49-F238E27FC236}">
                <a16:creationId xmlns:a16="http://schemas.microsoft.com/office/drawing/2014/main" id="{2CDBBA81-7766-BAE3-DAEA-710DC42B9E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56" r="17992" b="-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1" name="Oval 48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0391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Comic Sans MS</vt:lpstr>
      <vt:lpstr>3DFloatVTI</vt:lpstr>
      <vt:lpstr>INTO CI/CD</vt:lpstr>
      <vt:lpstr>CI/CD</vt:lpstr>
      <vt:lpstr>WHY WE NEED CICD</vt:lpstr>
      <vt:lpstr>WHY WE NEED CICD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INTO CI/CD</dc:title>
  <dc:creator>Adebayo</dc:creator>
  <cp:lastModifiedBy>Adebayo</cp:lastModifiedBy>
  <cp:revision>1</cp:revision>
  <dcterms:created xsi:type="dcterms:W3CDTF">2022-07-27T19:46:54Z</dcterms:created>
  <dcterms:modified xsi:type="dcterms:W3CDTF">2022-07-27T19:48:06Z</dcterms:modified>
</cp:coreProperties>
</file>