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5960B5-FB63-4F41-BBF3-2DDFEC3151D4}" type="datetimeFigureOut">
              <a:rPr lang="en-US" smtClean="0"/>
              <a:t>11/23/2019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168BD-732A-42FE-90D7-0E976603A44D}" type="slidenum">
              <a:rPr lang="en-US" smtClean="0"/>
              <a:t>‹#›</a:t>
            </a:fld>
            <a:endParaRPr lang="en-US"/>
          </a:p>
        </p:txBody>
      </p:sp>
    </p:spTree>
    <p:extLst>
      <p:ext uri="{BB962C8B-B14F-4D97-AF65-F5344CB8AC3E}">
        <p14:creationId xmlns:p14="http://schemas.microsoft.com/office/powerpoint/2010/main" val="3083558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78dec934bd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78dec934bd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78dec934bd_0_7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78dec934bd_0_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792e7aecc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792e7aecc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792e7aecc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792e7aecc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792e7aeccb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792e7aecc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78dec934bd_0_9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78dec934bd_0_9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78dec934bd_0_9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78dec934bd_0_9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78dec934bd_0_1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78dec934bd_0_1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78dec934bd_0_9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78dec934bd_0_9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f88252dc4_0_15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1f88252dc4_0_1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f88252dc4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f88252dc4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743d6875c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743d6875c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6b1ede82b3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6b1ede82b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f88252dc4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f88252dc4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6b1ede82b3_4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6b1ede82b3_4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6b42aa5683_3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6b42aa5683_3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f88252dc4_0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f88252dc4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c59a2ab2e531f9e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c59a2ab2e531f9e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59730-1439-4B24-A58D-407DA98B17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D8EC76-6397-49FD-B1B5-023084A180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630554-53C2-40DA-8DF5-3958F8EFC4B8}"/>
              </a:ext>
            </a:extLst>
          </p:cNvPr>
          <p:cNvSpPr>
            <a:spLocks noGrp="1"/>
          </p:cNvSpPr>
          <p:nvPr>
            <p:ph type="dt" sz="half" idx="10"/>
          </p:nvPr>
        </p:nvSpPr>
        <p:spPr/>
        <p:txBody>
          <a:bodyPr/>
          <a:lstStyle/>
          <a:p>
            <a:fld id="{1F614E39-74FC-41A4-A8E4-F4ED0061FA15}" type="datetimeFigureOut">
              <a:rPr lang="en-US" smtClean="0"/>
              <a:t>11/23/2019</a:t>
            </a:fld>
            <a:endParaRPr lang="en-US"/>
          </a:p>
        </p:txBody>
      </p:sp>
      <p:sp>
        <p:nvSpPr>
          <p:cNvPr id="5" name="Footer Placeholder 4">
            <a:extLst>
              <a:ext uri="{FF2B5EF4-FFF2-40B4-BE49-F238E27FC236}">
                <a16:creationId xmlns:a16="http://schemas.microsoft.com/office/drawing/2014/main" id="{1FD482F4-828B-4D7D-A96D-8B8778822B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F7E020-3D80-42D7-8E8D-19D1D5A51CE0}"/>
              </a:ext>
            </a:extLst>
          </p:cNvPr>
          <p:cNvSpPr>
            <a:spLocks noGrp="1"/>
          </p:cNvSpPr>
          <p:nvPr>
            <p:ph type="sldNum" sz="quarter" idx="12"/>
          </p:nvPr>
        </p:nvSpPr>
        <p:spPr/>
        <p:txBody>
          <a:bodyPr/>
          <a:lstStyle/>
          <a:p>
            <a:fld id="{15F3BEF3-DADF-44C8-B17A-90A5AEF1E01F}" type="slidenum">
              <a:rPr lang="en-US" smtClean="0"/>
              <a:t>‹#›</a:t>
            </a:fld>
            <a:endParaRPr lang="en-US"/>
          </a:p>
        </p:txBody>
      </p:sp>
    </p:spTree>
    <p:extLst>
      <p:ext uri="{BB962C8B-B14F-4D97-AF65-F5344CB8AC3E}">
        <p14:creationId xmlns:p14="http://schemas.microsoft.com/office/powerpoint/2010/main" val="3425254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E5083-E619-4B32-B9E3-4A181CB293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FA4582-4C49-41AA-9292-D2D534F167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10E118-0075-4BD0-919E-5982B45B7D60}"/>
              </a:ext>
            </a:extLst>
          </p:cNvPr>
          <p:cNvSpPr>
            <a:spLocks noGrp="1"/>
          </p:cNvSpPr>
          <p:nvPr>
            <p:ph type="dt" sz="half" idx="10"/>
          </p:nvPr>
        </p:nvSpPr>
        <p:spPr/>
        <p:txBody>
          <a:bodyPr/>
          <a:lstStyle/>
          <a:p>
            <a:fld id="{1F614E39-74FC-41A4-A8E4-F4ED0061FA15}" type="datetimeFigureOut">
              <a:rPr lang="en-US" smtClean="0"/>
              <a:t>11/23/2019</a:t>
            </a:fld>
            <a:endParaRPr lang="en-US"/>
          </a:p>
        </p:txBody>
      </p:sp>
      <p:sp>
        <p:nvSpPr>
          <p:cNvPr id="5" name="Footer Placeholder 4">
            <a:extLst>
              <a:ext uri="{FF2B5EF4-FFF2-40B4-BE49-F238E27FC236}">
                <a16:creationId xmlns:a16="http://schemas.microsoft.com/office/drawing/2014/main" id="{026DE62E-8D6F-45EE-A831-EA7B66AB07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9E2BC6-AF1E-4BE0-941C-9536653D11DC}"/>
              </a:ext>
            </a:extLst>
          </p:cNvPr>
          <p:cNvSpPr>
            <a:spLocks noGrp="1"/>
          </p:cNvSpPr>
          <p:nvPr>
            <p:ph type="sldNum" sz="quarter" idx="12"/>
          </p:nvPr>
        </p:nvSpPr>
        <p:spPr/>
        <p:txBody>
          <a:bodyPr/>
          <a:lstStyle/>
          <a:p>
            <a:fld id="{15F3BEF3-DADF-44C8-B17A-90A5AEF1E01F}" type="slidenum">
              <a:rPr lang="en-US" smtClean="0"/>
              <a:t>‹#›</a:t>
            </a:fld>
            <a:endParaRPr lang="en-US"/>
          </a:p>
        </p:txBody>
      </p:sp>
    </p:spTree>
    <p:extLst>
      <p:ext uri="{BB962C8B-B14F-4D97-AF65-F5344CB8AC3E}">
        <p14:creationId xmlns:p14="http://schemas.microsoft.com/office/powerpoint/2010/main" val="1603008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837B36-18F3-479A-9404-E066D02A79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FB1CD7-0E48-4ED0-BDB3-1060E5CF8D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A0AB64-20E8-4092-B665-133768E4882A}"/>
              </a:ext>
            </a:extLst>
          </p:cNvPr>
          <p:cNvSpPr>
            <a:spLocks noGrp="1"/>
          </p:cNvSpPr>
          <p:nvPr>
            <p:ph type="dt" sz="half" idx="10"/>
          </p:nvPr>
        </p:nvSpPr>
        <p:spPr/>
        <p:txBody>
          <a:bodyPr/>
          <a:lstStyle/>
          <a:p>
            <a:fld id="{1F614E39-74FC-41A4-A8E4-F4ED0061FA15}" type="datetimeFigureOut">
              <a:rPr lang="en-US" smtClean="0"/>
              <a:t>11/23/2019</a:t>
            </a:fld>
            <a:endParaRPr lang="en-US"/>
          </a:p>
        </p:txBody>
      </p:sp>
      <p:sp>
        <p:nvSpPr>
          <p:cNvPr id="5" name="Footer Placeholder 4">
            <a:extLst>
              <a:ext uri="{FF2B5EF4-FFF2-40B4-BE49-F238E27FC236}">
                <a16:creationId xmlns:a16="http://schemas.microsoft.com/office/drawing/2014/main" id="{99AFDF25-920A-4692-96A6-2C1139744E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47B64-EA96-4909-A5D8-EF486ED03766}"/>
              </a:ext>
            </a:extLst>
          </p:cNvPr>
          <p:cNvSpPr>
            <a:spLocks noGrp="1"/>
          </p:cNvSpPr>
          <p:nvPr>
            <p:ph type="sldNum" sz="quarter" idx="12"/>
          </p:nvPr>
        </p:nvSpPr>
        <p:spPr/>
        <p:txBody>
          <a:bodyPr/>
          <a:lstStyle/>
          <a:p>
            <a:fld id="{15F3BEF3-DADF-44C8-B17A-90A5AEF1E01F}" type="slidenum">
              <a:rPr lang="en-US" smtClean="0"/>
              <a:t>‹#›</a:t>
            </a:fld>
            <a:endParaRPr lang="en-US"/>
          </a:p>
        </p:txBody>
      </p:sp>
    </p:spTree>
    <p:extLst>
      <p:ext uri="{BB962C8B-B14F-4D97-AF65-F5344CB8AC3E}">
        <p14:creationId xmlns:p14="http://schemas.microsoft.com/office/powerpoint/2010/main" val="2503111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4"/>
        <p:cNvGrpSpPr/>
        <p:nvPr/>
      </p:nvGrpSpPr>
      <p:grpSpPr>
        <a:xfrm>
          <a:off x="0" y="0"/>
          <a:ext cx="0" cy="0"/>
          <a:chOff x="0" y="0"/>
          <a:chExt cx="0" cy="0"/>
        </a:xfrm>
      </p:grpSpPr>
      <p:sp>
        <p:nvSpPr>
          <p:cNvPr id="45" name="Google Shape;45;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6" name="Google Shape;46;p5"/>
          <p:cNvGrpSpPr/>
          <p:nvPr/>
        </p:nvGrpSpPr>
        <p:grpSpPr>
          <a:xfrm>
            <a:off x="1107190" y="1588342"/>
            <a:ext cx="994351" cy="61101"/>
            <a:chOff x="4580561" y="2589004"/>
            <a:chExt cx="1064464" cy="25200"/>
          </a:xfrm>
        </p:grpSpPr>
        <p:sp>
          <p:nvSpPr>
            <p:cNvPr id="47" name="Google Shape;47;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9" name="Google Shape;49;p5"/>
          <p:cNvSpPr txBox="1">
            <a:spLocks noGrp="1"/>
          </p:cNvSpPr>
          <p:nvPr>
            <p:ph type="title"/>
          </p:nvPr>
        </p:nvSpPr>
        <p:spPr>
          <a:xfrm>
            <a:off x="972600" y="1758200"/>
            <a:ext cx="10251600" cy="7136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3467">
                <a:solidFill>
                  <a:schemeClr val="dk2"/>
                </a:solidFill>
              </a:defRPr>
            </a:lvl1pPr>
            <a:lvl2pPr lvl="1">
              <a:spcBef>
                <a:spcPts val="0"/>
              </a:spcBef>
              <a:spcAft>
                <a:spcPts val="0"/>
              </a:spcAft>
              <a:buClr>
                <a:schemeClr val="dk2"/>
              </a:buClr>
              <a:buSzPts val="2600"/>
              <a:buNone/>
              <a:defRPr sz="3467">
                <a:solidFill>
                  <a:schemeClr val="dk2"/>
                </a:solidFill>
              </a:defRPr>
            </a:lvl2pPr>
            <a:lvl3pPr lvl="2">
              <a:spcBef>
                <a:spcPts val="0"/>
              </a:spcBef>
              <a:spcAft>
                <a:spcPts val="0"/>
              </a:spcAft>
              <a:buClr>
                <a:schemeClr val="dk2"/>
              </a:buClr>
              <a:buSzPts val="2600"/>
              <a:buNone/>
              <a:defRPr sz="3467">
                <a:solidFill>
                  <a:schemeClr val="dk2"/>
                </a:solidFill>
              </a:defRPr>
            </a:lvl3pPr>
            <a:lvl4pPr lvl="3">
              <a:spcBef>
                <a:spcPts val="0"/>
              </a:spcBef>
              <a:spcAft>
                <a:spcPts val="0"/>
              </a:spcAft>
              <a:buClr>
                <a:schemeClr val="dk2"/>
              </a:buClr>
              <a:buSzPts val="2600"/>
              <a:buNone/>
              <a:defRPr sz="3467">
                <a:solidFill>
                  <a:schemeClr val="dk2"/>
                </a:solidFill>
              </a:defRPr>
            </a:lvl4pPr>
            <a:lvl5pPr lvl="4">
              <a:spcBef>
                <a:spcPts val="0"/>
              </a:spcBef>
              <a:spcAft>
                <a:spcPts val="0"/>
              </a:spcAft>
              <a:buClr>
                <a:schemeClr val="dk2"/>
              </a:buClr>
              <a:buSzPts val="2600"/>
              <a:buNone/>
              <a:defRPr sz="3467">
                <a:solidFill>
                  <a:schemeClr val="dk2"/>
                </a:solidFill>
              </a:defRPr>
            </a:lvl5pPr>
            <a:lvl6pPr lvl="5">
              <a:spcBef>
                <a:spcPts val="0"/>
              </a:spcBef>
              <a:spcAft>
                <a:spcPts val="0"/>
              </a:spcAft>
              <a:buClr>
                <a:schemeClr val="dk2"/>
              </a:buClr>
              <a:buSzPts val="2600"/>
              <a:buNone/>
              <a:defRPr sz="3467">
                <a:solidFill>
                  <a:schemeClr val="dk2"/>
                </a:solidFill>
              </a:defRPr>
            </a:lvl6pPr>
            <a:lvl7pPr lvl="6">
              <a:spcBef>
                <a:spcPts val="0"/>
              </a:spcBef>
              <a:spcAft>
                <a:spcPts val="0"/>
              </a:spcAft>
              <a:buClr>
                <a:schemeClr val="dk2"/>
              </a:buClr>
              <a:buSzPts val="2600"/>
              <a:buNone/>
              <a:defRPr sz="3467">
                <a:solidFill>
                  <a:schemeClr val="dk2"/>
                </a:solidFill>
              </a:defRPr>
            </a:lvl7pPr>
            <a:lvl8pPr lvl="7">
              <a:spcBef>
                <a:spcPts val="0"/>
              </a:spcBef>
              <a:spcAft>
                <a:spcPts val="0"/>
              </a:spcAft>
              <a:buClr>
                <a:schemeClr val="dk2"/>
              </a:buClr>
              <a:buSzPts val="2600"/>
              <a:buNone/>
              <a:defRPr sz="3467">
                <a:solidFill>
                  <a:schemeClr val="dk2"/>
                </a:solidFill>
              </a:defRPr>
            </a:lvl8pPr>
            <a:lvl9pPr lvl="8">
              <a:spcBef>
                <a:spcPts val="0"/>
              </a:spcBef>
              <a:spcAft>
                <a:spcPts val="0"/>
              </a:spcAft>
              <a:buClr>
                <a:schemeClr val="dk2"/>
              </a:buClr>
              <a:buSzPts val="2600"/>
              <a:buNone/>
              <a:defRPr sz="3467">
                <a:solidFill>
                  <a:schemeClr val="dk2"/>
                </a:solidFill>
              </a:defRPr>
            </a:lvl9pPr>
          </a:lstStyle>
          <a:p>
            <a:endParaRPr/>
          </a:p>
        </p:txBody>
      </p:sp>
      <p:sp>
        <p:nvSpPr>
          <p:cNvPr id="50" name="Google Shape;50;p5"/>
          <p:cNvSpPr txBox="1">
            <a:spLocks noGrp="1"/>
          </p:cNvSpPr>
          <p:nvPr>
            <p:ph type="body" idx="1"/>
          </p:nvPr>
        </p:nvSpPr>
        <p:spPr>
          <a:xfrm>
            <a:off x="972600" y="2771833"/>
            <a:ext cx="10251600" cy="30148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51" name="Google Shape;51;p5"/>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
        <p:nvSpPr>
          <p:cNvPr id="52" name="Google Shape;52;p5">
            <a:hlinkClick r:id="" action="ppaction://noaction"/>
          </p:cNvPr>
          <p:cNvSpPr/>
          <p:nvPr/>
        </p:nvSpPr>
        <p:spPr>
          <a:xfrm>
            <a:off x="11040600" y="0"/>
            <a:ext cx="1151200" cy="605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53" name="Google Shape;53;p5">
            <a:hlinkClick r:id="" action="ppaction://noaction"/>
          </p:cNvPr>
          <p:cNvCxnSpPr/>
          <p:nvPr/>
        </p:nvCxnSpPr>
        <p:spPr>
          <a:xfrm>
            <a:off x="11465089" y="288467"/>
            <a:ext cx="288400" cy="0"/>
          </a:xfrm>
          <a:prstGeom prst="straightConnector1">
            <a:avLst/>
          </a:prstGeom>
          <a:noFill/>
          <a:ln w="9525" cap="flat" cmpd="sng">
            <a:solidFill>
              <a:srgbClr val="B7B7B7"/>
            </a:solidFill>
            <a:prstDash val="solid"/>
            <a:round/>
            <a:headEnd type="none" w="med" len="med"/>
            <a:tailEnd type="none" w="med" len="med"/>
          </a:ln>
        </p:spPr>
      </p:cxnSp>
      <p:cxnSp>
        <p:nvCxnSpPr>
          <p:cNvPr id="54" name="Google Shape;54;p5">
            <a:hlinkClick r:id="" action="ppaction://noaction"/>
          </p:cNvPr>
          <p:cNvCxnSpPr/>
          <p:nvPr/>
        </p:nvCxnSpPr>
        <p:spPr>
          <a:xfrm>
            <a:off x="11465089" y="333517"/>
            <a:ext cx="288400" cy="0"/>
          </a:xfrm>
          <a:prstGeom prst="straightConnector1">
            <a:avLst/>
          </a:prstGeom>
          <a:noFill/>
          <a:ln w="9525" cap="flat" cmpd="sng">
            <a:solidFill>
              <a:srgbClr val="B7B7B7"/>
            </a:solidFill>
            <a:prstDash val="solid"/>
            <a:round/>
            <a:headEnd type="none" w="med" len="med"/>
            <a:tailEnd type="none" w="med" len="med"/>
          </a:ln>
        </p:spPr>
      </p:cxnSp>
      <p:cxnSp>
        <p:nvCxnSpPr>
          <p:cNvPr id="55" name="Google Shape;55;p5">
            <a:hlinkClick r:id="" action="ppaction://noaction"/>
          </p:cNvPr>
          <p:cNvCxnSpPr/>
          <p:nvPr/>
        </p:nvCxnSpPr>
        <p:spPr>
          <a:xfrm>
            <a:off x="11465089" y="378567"/>
            <a:ext cx="288400" cy="0"/>
          </a:xfrm>
          <a:prstGeom prst="straightConnector1">
            <a:avLst/>
          </a:prstGeom>
          <a:noFill/>
          <a:ln w="9525" cap="flat" cmpd="sng">
            <a:solidFill>
              <a:srgbClr val="B7B7B7"/>
            </a:solidFill>
            <a:prstDash val="solid"/>
            <a:round/>
            <a:headEnd type="none" w="med" len="med"/>
            <a:tailEnd type="none" w="med" len="med"/>
          </a:ln>
        </p:spPr>
      </p:cxnSp>
    </p:spTree>
    <p:extLst>
      <p:ext uri="{BB962C8B-B14F-4D97-AF65-F5344CB8AC3E}">
        <p14:creationId xmlns:p14="http://schemas.microsoft.com/office/powerpoint/2010/main" val="2749300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97"/>
        <p:cNvGrpSpPr/>
        <p:nvPr/>
      </p:nvGrpSpPr>
      <p:grpSpPr>
        <a:xfrm>
          <a:off x="0" y="0"/>
          <a:ext cx="0" cy="0"/>
          <a:chOff x="0" y="0"/>
          <a:chExt cx="0" cy="0"/>
        </a:xfrm>
      </p:grpSpPr>
      <p:sp>
        <p:nvSpPr>
          <p:cNvPr id="98" name="Google Shape;98;p10"/>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9" name="Google Shape;99;p10"/>
          <p:cNvGrpSpPr/>
          <p:nvPr/>
        </p:nvGrpSpPr>
        <p:grpSpPr>
          <a:xfrm>
            <a:off x="1107190" y="1588342"/>
            <a:ext cx="994351" cy="61101"/>
            <a:chOff x="4580561" y="2589004"/>
            <a:chExt cx="1064464" cy="25200"/>
          </a:xfrm>
        </p:grpSpPr>
        <p:sp>
          <p:nvSpPr>
            <p:cNvPr id="100" name="Google Shape;100;p1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1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2" name="Google Shape;102;p10"/>
          <p:cNvSpPr txBox="1">
            <a:spLocks noGrp="1"/>
          </p:cNvSpPr>
          <p:nvPr>
            <p:ph type="title"/>
          </p:nvPr>
        </p:nvSpPr>
        <p:spPr>
          <a:xfrm>
            <a:off x="973333" y="1758200"/>
            <a:ext cx="4401200" cy="18420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3467">
                <a:solidFill>
                  <a:schemeClr val="dk2"/>
                </a:solidFill>
              </a:defRPr>
            </a:lvl1pPr>
            <a:lvl2pPr lvl="1">
              <a:spcBef>
                <a:spcPts val="0"/>
              </a:spcBef>
              <a:spcAft>
                <a:spcPts val="0"/>
              </a:spcAft>
              <a:buClr>
                <a:schemeClr val="dk2"/>
              </a:buClr>
              <a:buSzPts val="2600"/>
              <a:buNone/>
              <a:defRPr sz="3467">
                <a:solidFill>
                  <a:schemeClr val="dk2"/>
                </a:solidFill>
              </a:defRPr>
            </a:lvl2pPr>
            <a:lvl3pPr lvl="2">
              <a:spcBef>
                <a:spcPts val="0"/>
              </a:spcBef>
              <a:spcAft>
                <a:spcPts val="0"/>
              </a:spcAft>
              <a:buClr>
                <a:schemeClr val="dk2"/>
              </a:buClr>
              <a:buSzPts val="2600"/>
              <a:buNone/>
              <a:defRPr sz="3467">
                <a:solidFill>
                  <a:schemeClr val="dk2"/>
                </a:solidFill>
              </a:defRPr>
            </a:lvl3pPr>
            <a:lvl4pPr lvl="3">
              <a:spcBef>
                <a:spcPts val="0"/>
              </a:spcBef>
              <a:spcAft>
                <a:spcPts val="0"/>
              </a:spcAft>
              <a:buClr>
                <a:schemeClr val="dk2"/>
              </a:buClr>
              <a:buSzPts val="2600"/>
              <a:buNone/>
              <a:defRPr sz="3467">
                <a:solidFill>
                  <a:schemeClr val="dk2"/>
                </a:solidFill>
              </a:defRPr>
            </a:lvl4pPr>
            <a:lvl5pPr lvl="4">
              <a:spcBef>
                <a:spcPts val="0"/>
              </a:spcBef>
              <a:spcAft>
                <a:spcPts val="0"/>
              </a:spcAft>
              <a:buClr>
                <a:schemeClr val="dk2"/>
              </a:buClr>
              <a:buSzPts val="2600"/>
              <a:buNone/>
              <a:defRPr sz="3467">
                <a:solidFill>
                  <a:schemeClr val="dk2"/>
                </a:solidFill>
              </a:defRPr>
            </a:lvl5pPr>
            <a:lvl6pPr lvl="5">
              <a:spcBef>
                <a:spcPts val="0"/>
              </a:spcBef>
              <a:spcAft>
                <a:spcPts val="0"/>
              </a:spcAft>
              <a:buClr>
                <a:schemeClr val="dk2"/>
              </a:buClr>
              <a:buSzPts val="2600"/>
              <a:buNone/>
              <a:defRPr sz="3467">
                <a:solidFill>
                  <a:schemeClr val="dk2"/>
                </a:solidFill>
              </a:defRPr>
            </a:lvl6pPr>
            <a:lvl7pPr lvl="6">
              <a:spcBef>
                <a:spcPts val="0"/>
              </a:spcBef>
              <a:spcAft>
                <a:spcPts val="0"/>
              </a:spcAft>
              <a:buClr>
                <a:schemeClr val="dk2"/>
              </a:buClr>
              <a:buSzPts val="2600"/>
              <a:buNone/>
              <a:defRPr sz="3467">
                <a:solidFill>
                  <a:schemeClr val="dk2"/>
                </a:solidFill>
              </a:defRPr>
            </a:lvl7pPr>
            <a:lvl8pPr lvl="7">
              <a:spcBef>
                <a:spcPts val="0"/>
              </a:spcBef>
              <a:spcAft>
                <a:spcPts val="0"/>
              </a:spcAft>
              <a:buClr>
                <a:schemeClr val="dk2"/>
              </a:buClr>
              <a:buSzPts val="2600"/>
              <a:buNone/>
              <a:defRPr sz="3467">
                <a:solidFill>
                  <a:schemeClr val="dk2"/>
                </a:solidFill>
              </a:defRPr>
            </a:lvl8pPr>
            <a:lvl9pPr lvl="8">
              <a:spcBef>
                <a:spcPts val="0"/>
              </a:spcBef>
              <a:spcAft>
                <a:spcPts val="0"/>
              </a:spcAft>
              <a:buClr>
                <a:schemeClr val="dk2"/>
              </a:buClr>
              <a:buSzPts val="2600"/>
              <a:buNone/>
              <a:defRPr sz="3467">
                <a:solidFill>
                  <a:schemeClr val="dk2"/>
                </a:solidFill>
              </a:defRPr>
            </a:lvl9pPr>
          </a:lstStyle>
          <a:p>
            <a:endParaRPr/>
          </a:p>
        </p:txBody>
      </p:sp>
      <p:sp>
        <p:nvSpPr>
          <p:cNvPr id="103" name="Google Shape;103;p10"/>
          <p:cNvSpPr txBox="1">
            <a:spLocks noGrp="1"/>
          </p:cNvSpPr>
          <p:nvPr>
            <p:ph type="body" idx="1"/>
          </p:nvPr>
        </p:nvSpPr>
        <p:spPr>
          <a:xfrm>
            <a:off x="961633" y="3708967"/>
            <a:ext cx="4401200" cy="21300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104" name="Google Shape;104;p10"/>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
        <p:nvSpPr>
          <p:cNvPr id="105" name="Google Shape;105;p10">
            <a:hlinkClick r:id="" action="ppaction://noaction"/>
          </p:cNvPr>
          <p:cNvSpPr/>
          <p:nvPr/>
        </p:nvSpPr>
        <p:spPr>
          <a:xfrm>
            <a:off x="11040600" y="0"/>
            <a:ext cx="1151200" cy="605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06" name="Google Shape;106;p10">
            <a:hlinkClick r:id="" action="ppaction://noaction"/>
          </p:cNvPr>
          <p:cNvCxnSpPr/>
          <p:nvPr/>
        </p:nvCxnSpPr>
        <p:spPr>
          <a:xfrm>
            <a:off x="11465089" y="288467"/>
            <a:ext cx="288400" cy="0"/>
          </a:xfrm>
          <a:prstGeom prst="straightConnector1">
            <a:avLst/>
          </a:prstGeom>
          <a:noFill/>
          <a:ln w="9525" cap="flat" cmpd="sng">
            <a:solidFill>
              <a:srgbClr val="B7B7B7"/>
            </a:solidFill>
            <a:prstDash val="solid"/>
            <a:round/>
            <a:headEnd type="none" w="med" len="med"/>
            <a:tailEnd type="none" w="med" len="med"/>
          </a:ln>
        </p:spPr>
      </p:cxnSp>
      <p:cxnSp>
        <p:nvCxnSpPr>
          <p:cNvPr id="107" name="Google Shape;107;p10">
            <a:hlinkClick r:id="" action="ppaction://noaction"/>
          </p:cNvPr>
          <p:cNvCxnSpPr/>
          <p:nvPr/>
        </p:nvCxnSpPr>
        <p:spPr>
          <a:xfrm>
            <a:off x="11465089" y="333517"/>
            <a:ext cx="288400" cy="0"/>
          </a:xfrm>
          <a:prstGeom prst="straightConnector1">
            <a:avLst/>
          </a:prstGeom>
          <a:noFill/>
          <a:ln w="9525" cap="flat" cmpd="sng">
            <a:solidFill>
              <a:srgbClr val="B7B7B7"/>
            </a:solidFill>
            <a:prstDash val="solid"/>
            <a:round/>
            <a:headEnd type="none" w="med" len="med"/>
            <a:tailEnd type="none" w="med" len="med"/>
          </a:ln>
        </p:spPr>
      </p:cxnSp>
      <p:cxnSp>
        <p:nvCxnSpPr>
          <p:cNvPr id="108" name="Google Shape;108;p10">
            <a:hlinkClick r:id="" action="ppaction://noaction"/>
          </p:cNvPr>
          <p:cNvCxnSpPr/>
          <p:nvPr/>
        </p:nvCxnSpPr>
        <p:spPr>
          <a:xfrm>
            <a:off x="11465089" y="378567"/>
            <a:ext cx="288400" cy="0"/>
          </a:xfrm>
          <a:prstGeom prst="straightConnector1">
            <a:avLst/>
          </a:prstGeom>
          <a:noFill/>
          <a:ln w="9525" cap="flat" cmpd="sng">
            <a:solidFill>
              <a:srgbClr val="B7B7B7"/>
            </a:solidFill>
            <a:prstDash val="solid"/>
            <a:round/>
            <a:headEnd type="none" w="med" len="med"/>
            <a:tailEnd type="none" w="med" len="med"/>
          </a:ln>
        </p:spPr>
      </p:cxnSp>
    </p:spTree>
    <p:extLst>
      <p:ext uri="{BB962C8B-B14F-4D97-AF65-F5344CB8AC3E}">
        <p14:creationId xmlns:p14="http://schemas.microsoft.com/office/powerpoint/2010/main" val="3048760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_alt1">
  <p:cSld name="Title slide_alt1">
    <p:bg>
      <p:bgPr>
        <a:solidFill>
          <a:schemeClr val="lt2"/>
        </a:solidFill>
        <a:effectLst/>
      </p:bgPr>
    </p:bg>
    <p:spTree>
      <p:nvGrpSpPr>
        <p:cNvPr id="1" name="Shape 21"/>
        <p:cNvGrpSpPr/>
        <p:nvPr/>
      </p:nvGrpSpPr>
      <p:grpSpPr>
        <a:xfrm>
          <a:off x="0" y="0"/>
          <a:ext cx="0" cy="0"/>
          <a:chOff x="0" y="0"/>
          <a:chExt cx="0" cy="0"/>
        </a:xfrm>
      </p:grpSpPr>
      <p:pic>
        <p:nvPicPr>
          <p:cNvPr id="22" name="Google Shape;22;p3" descr="shutterstock_429987889_edited.jpg"/>
          <p:cNvPicPr preferRelativeResize="0"/>
          <p:nvPr/>
        </p:nvPicPr>
        <p:blipFill rotWithShape="1">
          <a:blip r:embed="rId2">
            <a:alphaModFix/>
          </a:blip>
          <a:srcRect t="21799" b="23591"/>
          <a:stretch/>
        </p:blipFill>
        <p:spPr>
          <a:xfrm>
            <a:off x="0" y="650433"/>
            <a:ext cx="12192000" cy="6207568"/>
          </a:xfrm>
          <a:prstGeom prst="rect">
            <a:avLst/>
          </a:prstGeom>
          <a:noFill/>
          <a:ln>
            <a:noFill/>
          </a:ln>
        </p:spPr>
      </p:pic>
      <p:sp>
        <p:nvSpPr>
          <p:cNvPr id="23" name="Google Shape;23;p3"/>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4" name="Google Shape;24;p3"/>
          <p:cNvGrpSpPr/>
          <p:nvPr/>
        </p:nvGrpSpPr>
        <p:grpSpPr>
          <a:xfrm>
            <a:off x="1107190" y="1588342"/>
            <a:ext cx="994351" cy="61101"/>
            <a:chOff x="4580561" y="2589004"/>
            <a:chExt cx="1064464" cy="25200"/>
          </a:xfrm>
        </p:grpSpPr>
        <p:sp>
          <p:nvSpPr>
            <p:cNvPr id="25" name="Google Shape;25;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7" name="Google Shape;27;p3"/>
          <p:cNvSpPr txBox="1">
            <a:spLocks noGrp="1"/>
          </p:cNvSpPr>
          <p:nvPr>
            <p:ph type="ctrTitle"/>
          </p:nvPr>
        </p:nvSpPr>
        <p:spPr>
          <a:xfrm>
            <a:off x="972600" y="1763267"/>
            <a:ext cx="10250800" cy="221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4200"/>
              <a:buNone/>
              <a:defRPr sz="5600">
                <a:solidFill>
                  <a:schemeClr val="dk2"/>
                </a:solidFill>
              </a:defRPr>
            </a:lvl1pPr>
            <a:lvl2pPr lvl="1" rtl="0">
              <a:spcBef>
                <a:spcPts val="0"/>
              </a:spcBef>
              <a:spcAft>
                <a:spcPts val="0"/>
              </a:spcAft>
              <a:buClr>
                <a:schemeClr val="dk2"/>
              </a:buClr>
              <a:buSzPts val="4200"/>
              <a:buNone/>
              <a:defRPr sz="5600">
                <a:solidFill>
                  <a:schemeClr val="dk2"/>
                </a:solidFill>
              </a:defRPr>
            </a:lvl2pPr>
            <a:lvl3pPr lvl="2" rtl="0">
              <a:spcBef>
                <a:spcPts val="0"/>
              </a:spcBef>
              <a:spcAft>
                <a:spcPts val="0"/>
              </a:spcAft>
              <a:buClr>
                <a:schemeClr val="dk2"/>
              </a:buClr>
              <a:buSzPts val="4200"/>
              <a:buNone/>
              <a:defRPr sz="5600">
                <a:solidFill>
                  <a:schemeClr val="dk2"/>
                </a:solidFill>
              </a:defRPr>
            </a:lvl3pPr>
            <a:lvl4pPr lvl="3" rtl="0">
              <a:spcBef>
                <a:spcPts val="0"/>
              </a:spcBef>
              <a:spcAft>
                <a:spcPts val="0"/>
              </a:spcAft>
              <a:buClr>
                <a:schemeClr val="dk2"/>
              </a:buClr>
              <a:buSzPts val="4200"/>
              <a:buNone/>
              <a:defRPr sz="5600">
                <a:solidFill>
                  <a:schemeClr val="dk2"/>
                </a:solidFill>
              </a:defRPr>
            </a:lvl4pPr>
            <a:lvl5pPr lvl="4" rtl="0">
              <a:spcBef>
                <a:spcPts val="0"/>
              </a:spcBef>
              <a:spcAft>
                <a:spcPts val="0"/>
              </a:spcAft>
              <a:buClr>
                <a:schemeClr val="dk2"/>
              </a:buClr>
              <a:buSzPts val="4200"/>
              <a:buNone/>
              <a:defRPr sz="5600">
                <a:solidFill>
                  <a:schemeClr val="dk2"/>
                </a:solidFill>
              </a:defRPr>
            </a:lvl5pPr>
            <a:lvl6pPr lvl="5" rtl="0">
              <a:spcBef>
                <a:spcPts val="0"/>
              </a:spcBef>
              <a:spcAft>
                <a:spcPts val="0"/>
              </a:spcAft>
              <a:buClr>
                <a:schemeClr val="dk2"/>
              </a:buClr>
              <a:buSzPts val="4200"/>
              <a:buNone/>
              <a:defRPr sz="5600">
                <a:solidFill>
                  <a:schemeClr val="dk2"/>
                </a:solidFill>
              </a:defRPr>
            </a:lvl6pPr>
            <a:lvl7pPr lvl="6" rtl="0">
              <a:spcBef>
                <a:spcPts val="0"/>
              </a:spcBef>
              <a:spcAft>
                <a:spcPts val="0"/>
              </a:spcAft>
              <a:buClr>
                <a:schemeClr val="dk2"/>
              </a:buClr>
              <a:buSzPts val="4200"/>
              <a:buNone/>
              <a:defRPr sz="5600">
                <a:solidFill>
                  <a:schemeClr val="dk2"/>
                </a:solidFill>
              </a:defRPr>
            </a:lvl7pPr>
            <a:lvl8pPr lvl="7" rtl="0">
              <a:spcBef>
                <a:spcPts val="0"/>
              </a:spcBef>
              <a:spcAft>
                <a:spcPts val="0"/>
              </a:spcAft>
              <a:buClr>
                <a:schemeClr val="dk2"/>
              </a:buClr>
              <a:buSzPts val="4200"/>
              <a:buNone/>
              <a:defRPr sz="5600">
                <a:solidFill>
                  <a:schemeClr val="dk2"/>
                </a:solidFill>
              </a:defRPr>
            </a:lvl8pPr>
            <a:lvl9pPr lvl="8" rtl="0">
              <a:spcBef>
                <a:spcPts val="0"/>
              </a:spcBef>
              <a:spcAft>
                <a:spcPts val="0"/>
              </a:spcAft>
              <a:buClr>
                <a:schemeClr val="dk2"/>
              </a:buClr>
              <a:buSzPts val="4200"/>
              <a:buNone/>
              <a:defRPr sz="5600">
                <a:solidFill>
                  <a:schemeClr val="dk2"/>
                </a:solidFill>
              </a:defRPr>
            </a:lvl9pPr>
          </a:lstStyle>
          <a:p>
            <a:endParaRPr/>
          </a:p>
        </p:txBody>
      </p:sp>
      <p:sp>
        <p:nvSpPr>
          <p:cNvPr id="28" name="Google Shape;28;p3"/>
          <p:cNvSpPr txBox="1">
            <a:spLocks noGrp="1"/>
          </p:cNvSpPr>
          <p:nvPr>
            <p:ph type="subTitle" idx="1"/>
          </p:nvPr>
        </p:nvSpPr>
        <p:spPr>
          <a:xfrm>
            <a:off x="972836" y="4230533"/>
            <a:ext cx="10250800" cy="72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2133"/>
            </a:lvl1pPr>
            <a:lvl2pPr lvl="1" rtl="0">
              <a:lnSpc>
                <a:spcPct val="100000"/>
              </a:lnSpc>
              <a:spcBef>
                <a:spcPts val="0"/>
              </a:spcBef>
              <a:spcAft>
                <a:spcPts val="0"/>
              </a:spcAft>
              <a:buSzPts val="1600"/>
              <a:buNone/>
              <a:defRPr sz="2133"/>
            </a:lvl2pPr>
            <a:lvl3pPr lvl="2" rtl="0">
              <a:lnSpc>
                <a:spcPct val="100000"/>
              </a:lnSpc>
              <a:spcBef>
                <a:spcPts val="0"/>
              </a:spcBef>
              <a:spcAft>
                <a:spcPts val="0"/>
              </a:spcAft>
              <a:buSzPts val="1600"/>
              <a:buNone/>
              <a:defRPr sz="2133"/>
            </a:lvl3pPr>
            <a:lvl4pPr lvl="3" rtl="0">
              <a:lnSpc>
                <a:spcPct val="100000"/>
              </a:lnSpc>
              <a:spcBef>
                <a:spcPts val="0"/>
              </a:spcBef>
              <a:spcAft>
                <a:spcPts val="0"/>
              </a:spcAft>
              <a:buSzPts val="1600"/>
              <a:buNone/>
              <a:defRPr sz="2133"/>
            </a:lvl4pPr>
            <a:lvl5pPr lvl="4" rtl="0">
              <a:lnSpc>
                <a:spcPct val="100000"/>
              </a:lnSpc>
              <a:spcBef>
                <a:spcPts val="0"/>
              </a:spcBef>
              <a:spcAft>
                <a:spcPts val="0"/>
              </a:spcAft>
              <a:buSzPts val="1600"/>
              <a:buNone/>
              <a:defRPr sz="2133"/>
            </a:lvl5pPr>
            <a:lvl6pPr lvl="5" rtl="0">
              <a:lnSpc>
                <a:spcPct val="100000"/>
              </a:lnSpc>
              <a:spcBef>
                <a:spcPts val="0"/>
              </a:spcBef>
              <a:spcAft>
                <a:spcPts val="0"/>
              </a:spcAft>
              <a:buSzPts val="1600"/>
              <a:buNone/>
              <a:defRPr sz="2133"/>
            </a:lvl6pPr>
            <a:lvl7pPr lvl="6" rtl="0">
              <a:lnSpc>
                <a:spcPct val="100000"/>
              </a:lnSpc>
              <a:spcBef>
                <a:spcPts val="0"/>
              </a:spcBef>
              <a:spcAft>
                <a:spcPts val="0"/>
              </a:spcAft>
              <a:buSzPts val="1600"/>
              <a:buNone/>
              <a:defRPr sz="2133"/>
            </a:lvl7pPr>
            <a:lvl8pPr lvl="7" rtl="0">
              <a:lnSpc>
                <a:spcPct val="100000"/>
              </a:lnSpc>
              <a:spcBef>
                <a:spcPts val="0"/>
              </a:spcBef>
              <a:spcAft>
                <a:spcPts val="0"/>
              </a:spcAft>
              <a:buSzPts val="1600"/>
              <a:buNone/>
              <a:defRPr sz="2133"/>
            </a:lvl8pPr>
            <a:lvl9pPr lvl="8" rtl="0">
              <a:lnSpc>
                <a:spcPct val="100000"/>
              </a:lnSpc>
              <a:spcBef>
                <a:spcPts val="0"/>
              </a:spcBef>
              <a:spcAft>
                <a:spcPts val="0"/>
              </a:spcAft>
              <a:buSzPts val="1600"/>
              <a:buNone/>
              <a:defRPr sz="2133"/>
            </a:lvl9pPr>
          </a:lstStyle>
          <a:p>
            <a:endParaRPr/>
          </a:p>
        </p:txBody>
      </p:sp>
      <p:sp>
        <p:nvSpPr>
          <p:cNvPr id="29" name="Google Shape;29;p3"/>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GB" smtClean="0"/>
              <a:pPr/>
              <a:t>‹#›</a:t>
            </a:fld>
            <a:endParaRPr lang="en-GB"/>
          </a:p>
        </p:txBody>
      </p:sp>
      <p:sp>
        <p:nvSpPr>
          <p:cNvPr id="30" name="Google Shape;30;p3">
            <a:hlinkClick r:id="" action="ppaction://noaction"/>
          </p:cNvPr>
          <p:cNvSpPr/>
          <p:nvPr/>
        </p:nvSpPr>
        <p:spPr>
          <a:xfrm>
            <a:off x="11040600" y="0"/>
            <a:ext cx="1151200" cy="6056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31" name="Google Shape;31;p3">
            <a:hlinkClick r:id="" action="ppaction://noaction"/>
          </p:cNvPr>
          <p:cNvCxnSpPr/>
          <p:nvPr/>
        </p:nvCxnSpPr>
        <p:spPr>
          <a:xfrm>
            <a:off x="11465089" y="288467"/>
            <a:ext cx="288400" cy="0"/>
          </a:xfrm>
          <a:prstGeom prst="straightConnector1">
            <a:avLst/>
          </a:prstGeom>
          <a:noFill/>
          <a:ln w="9525" cap="flat" cmpd="sng">
            <a:solidFill>
              <a:srgbClr val="B7B7B7"/>
            </a:solidFill>
            <a:prstDash val="solid"/>
            <a:round/>
            <a:headEnd type="none" w="med" len="med"/>
            <a:tailEnd type="none" w="med" len="med"/>
          </a:ln>
        </p:spPr>
      </p:cxnSp>
      <p:cxnSp>
        <p:nvCxnSpPr>
          <p:cNvPr id="32" name="Google Shape;32;p3">
            <a:hlinkClick r:id="" action="ppaction://noaction"/>
          </p:cNvPr>
          <p:cNvCxnSpPr/>
          <p:nvPr/>
        </p:nvCxnSpPr>
        <p:spPr>
          <a:xfrm>
            <a:off x="11465089" y="333517"/>
            <a:ext cx="288400" cy="0"/>
          </a:xfrm>
          <a:prstGeom prst="straightConnector1">
            <a:avLst/>
          </a:prstGeom>
          <a:noFill/>
          <a:ln w="9525" cap="flat" cmpd="sng">
            <a:solidFill>
              <a:srgbClr val="B7B7B7"/>
            </a:solidFill>
            <a:prstDash val="solid"/>
            <a:round/>
            <a:headEnd type="none" w="med" len="med"/>
            <a:tailEnd type="none" w="med" len="med"/>
          </a:ln>
        </p:spPr>
      </p:cxnSp>
      <p:cxnSp>
        <p:nvCxnSpPr>
          <p:cNvPr id="33" name="Google Shape;33;p3">
            <a:hlinkClick r:id="" action="ppaction://noaction"/>
          </p:cNvPr>
          <p:cNvCxnSpPr/>
          <p:nvPr/>
        </p:nvCxnSpPr>
        <p:spPr>
          <a:xfrm>
            <a:off x="11465089" y="378567"/>
            <a:ext cx="288400" cy="0"/>
          </a:xfrm>
          <a:prstGeom prst="straightConnector1">
            <a:avLst/>
          </a:prstGeom>
          <a:noFill/>
          <a:ln w="9525" cap="flat" cmpd="sng">
            <a:solidFill>
              <a:srgbClr val="B7B7B7"/>
            </a:solidFill>
            <a:prstDash val="solid"/>
            <a:round/>
            <a:headEnd type="none" w="med" len="med"/>
            <a:tailEnd type="none" w="med" len="med"/>
          </a:ln>
        </p:spPr>
      </p:cxnSp>
    </p:spTree>
    <p:extLst>
      <p:ext uri="{BB962C8B-B14F-4D97-AF65-F5344CB8AC3E}">
        <p14:creationId xmlns:p14="http://schemas.microsoft.com/office/powerpoint/2010/main" val="2355545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3F1EB-5E2B-4658-B2D3-7308A5560B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E71669-EED0-457C-A712-5B84B5AB24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F453AE-E6A7-4AE3-84D1-D758ED62DCF5}"/>
              </a:ext>
            </a:extLst>
          </p:cNvPr>
          <p:cNvSpPr>
            <a:spLocks noGrp="1"/>
          </p:cNvSpPr>
          <p:nvPr>
            <p:ph type="dt" sz="half" idx="10"/>
          </p:nvPr>
        </p:nvSpPr>
        <p:spPr/>
        <p:txBody>
          <a:bodyPr/>
          <a:lstStyle/>
          <a:p>
            <a:fld id="{1F614E39-74FC-41A4-A8E4-F4ED0061FA15}" type="datetimeFigureOut">
              <a:rPr lang="en-US" smtClean="0"/>
              <a:t>11/23/2019</a:t>
            </a:fld>
            <a:endParaRPr lang="en-US"/>
          </a:p>
        </p:txBody>
      </p:sp>
      <p:sp>
        <p:nvSpPr>
          <p:cNvPr id="5" name="Footer Placeholder 4">
            <a:extLst>
              <a:ext uri="{FF2B5EF4-FFF2-40B4-BE49-F238E27FC236}">
                <a16:creationId xmlns:a16="http://schemas.microsoft.com/office/drawing/2014/main" id="{A14AC9CD-96AA-4BA0-972C-0687F73F0B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8E48E-CC40-4D7E-851E-548CB5EEFBFE}"/>
              </a:ext>
            </a:extLst>
          </p:cNvPr>
          <p:cNvSpPr>
            <a:spLocks noGrp="1"/>
          </p:cNvSpPr>
          <p:nvPr>
            <p:ph type="sldNum" sz="quarter" idx="12"/>
          </p:nvPr>
        </p:nvSpPr>
        <p:spPr/>
        <p:txBody>
          <a:bodyPr/>
          <a:lstStyle/>
          <a:p>
            <a:fld id="{15F3BEF3-DADF-44C8-B17A-90A5AEF1E01F}" type="slidenum">
              <a:rPr lang="en-US" smtClean="0"/>
              <a:t>‹#›</a:t>
            </a:fld>
            <a:endParaRPr lang="en-US"/>
          </a:p>
        </p:txBody>
      </p:sp>
    </p:spTree>
    <p:extLst>
      <p:ext uri="{BB962C8B-B14F-4D97-AF65-F5344CB8AC3E}">
        <p14:creationId xmlns:p14="http://schemas.microsoft.com/office/powerpoint/2010/main" val="1989945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F7AA2-558C-416E-94EB-CBC5ECB029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6AAFF0-D48F-44F3-8928-D1604DE1F8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4F5FAA-09CB-4212-AFEC-1C35C8F39236}"/>
              </a:ext>
            </a:extLst>
          </p:cNvPr>
          <p:cNvSpPr>
            <a:spLocks noGrp="1"/>
          </p:cNvSpPr>
          <p:nvPr>
            <p:ph type="dt" sz="half" idx="10"/>
          </p:nvPr>
        </p:nvSpPr>
        <p:spPr/>
        <p:txBody>
          <a:bodyPr/>
          <a:lstStyle/>
          <a:p>
            <a:fld id="{1F614E39-74FC-41A4-A8E4-F4ED0061FA15}" type="datetimeFigureOut">
              <a:rPr lang="en-US" smtClean="0"/>
              <a:t>11/23/2019</a:t>
            </a:fld>
            <a:endParaRPr lang="en-US"/>
          </a:p>
        </p:txBody>
      </p:sp>
      <p:sp>
        <p:nvSpPr>
          <p:cNvPr id="5" name="Footer Placeholder 4">
            <a:extLst>
              <a:ext uri="{FF2B5EF4-FFF2-40B4-BE49-F238E27FC236}">
                <a16:creationId xmlns:a16="http://schemas.microsoft.com/office/drawing/2014/main" id="{7A779D6B-65F6-4F6F-989E-46EDD2410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78B08-DB8F-4FED-933A-F81746599A08}"/>
              </a:ext>
            </a:extLst>
          </p:cNvPr>
          <p:cNvSpPr>
            <a:spLocks noGrp="1"/>
          </p:cNvSpPr>
          <p:nvPr>
            <p:ph type="sldNum" sz="quarter" idx="12"/>
          </p:nvPr>
        </p:nvSpPr>
        <p:spPr/>
        <p:txBody>
          <a:bodyPr/>
          <a:lstStyle/>
          <a:p>
            <a:fld id="{15F3BEF3-DADF-44C8-B17A-90A5AEF1E01F}" type="slidenum">
              <a:rPr lang="en-US" smtClean="0"/>
              <a:t>‹#›</a:t>
            </a:fld>
            <a:endParaRPr lang="en-US"/>
          </a:p>
        </p:txBody>
      </p:sp>
    </p:spTree>
    <p:extLst>
      <p:ext uri="{BB962C8B-B14F-4D97-AF65-F5344CB8AC3E}">
        <p14:creationId xmlns:p14="http://schemas.microsoft.com/office/powerpoint/2010/main" val="1951775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51184-0D5C-4146-A4B2-4F72ED5043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8F012E-76F6-4ED1-877F-BF2DB472D2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9581BD-03B7-4BEF-8AC7-187091CCFD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F8B51A-897A-4C61-BE65-AADEE1DC7620}"/>
              </a:ext>
            </a:extLst>
          </p:cNvPr>
          <p:cNvSpPr>
            <a:spLocks noGrp="1"/>
          </p:cNvSpPr>
          <p:nvPr>
            <p:ph type="dt" sz="half" idx="10"/>
          </p:nvPr>
        </p:nvSpPr>
        <p:spPr/>
        <p:txBody>
          <a:bodyPr/>
          <a:lstStyle/>
          <a:p>
            <a:fld id="{1F614E39-74FC-41A4-A8E4-F4ED0061FA15}" type="datetimeFigureOut">
              <a:rPr lang="en-US" smtClean="0"/>
              <a:t>11/23/2019</a:t>
            </a:fld>
            <a:endParaRPr lang="en-US"/>
          </a:p>
        </p:txBody>
      </p:sp>
      <p:sp>
        <p:nvSpPr>
          <p:cNvPr id="6" name="Footer Placeholder 5">
            <a:extLst>
              <a:ext uri="{FF2B5EF4-FFF2-40B4-BE49-F238E27FC236}">
                <a16:creationId xmlns:a16="http://schemas.microsoft.com/office/drawing/2014/main" id="{80286923-D3F1-4A4E-9382-67507697F9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5AE3A-4C80-409A-932E-DB39E259B41E}"/>
              </a:ext>
            </a:extLst>
          </p:cNvPr>
          <p:cNvSpPr>
            <a:spLocks noGrp="1"/>
          </p:cNvSpPr>
          <p:nvPr>
            <p:ph type="sldNum" sz="quarter" idx="12"/>
          </p:nvPr>
        </p:nvSpPr>
        <p:spPr/>
        <p:txBody>
          <a:bodyPr/>
          <a:lstStyle/>
          <a:p>
            <a:fld id="{15F3BEF3-DADF-44C8-B17A-90A5AEF1E01F}" type="slidenum">
              <a:rPr lang="en-US" smtClean="0"/>
              <a:t>‹#›</a:t>
            </a:fld>
            <a:endParaRPr lang="en-US"/>
          </a:p>
        </p:txBody>
      </p:sp>
    </p:spTree>
    <p:extLst>
      <p:ext uri="{BB962C8B-B14F-4D97-AF65-F5344CB8AC3E}">
        <p14:creationId xmlns:p14="http://schemas.microsoft.com/office/powerpoint/2010/main" val="960050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DBD9A-1626-4DDD-89CE-6F0F63EFAC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B1AA69-E0B8-4017-8D90-C444F62F5A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2FDD39-0EA0-4866-A34B-BE97867BF3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18B16C-CB80-4357-9E3D-ACD5DA2C1E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8DBCBC-8EE3-4877-A743-6CCC8C4845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81ECA6-B223-45A5-9148-A41AD5F2F42D}"/>
              </a:ext>
            </a:extLst>
          </p:cNvPr>
          <p:cNvSpPr>
            <a:spLocks noGrp="1"/>
          </p:cNvSpPr>
          <p:nvPr>
            <p:ph type="dt" sz="half" idx="10"/>
          </p:nvPr>
        </p:nvSpPr>
        <p:spPr/>
        <p:txBody>
          <a:bodyPr/>
          <a:lstStyle/>
          <a:p>
            <a:fld id="{1F614E39-74FC-41A4-A8E4-F4ED0061FA15}" type="datetimeFigureOut">
              <a:rPr lang="en-US" smtClean="0"/>
              <a:t>11/23/2019</a:t>
            </a:fld>
            <a:endParaRPr lang="en-US"/>
          </a:p>
        </p:txBody>
      </p:sp>
      <p:sp>
        <p:nvSpPr>
          <p:cNvPr id="8" name="Footer Placeholder 7">
            <a:extLst>
              <a:ext uri="{FF2B5EF4-FFF2-40B4-BE49-F238E27FC236}">
                <a16:creationId xmlns:a16="http://schemas.microsoft.com/office/drawing/2014/main" id="{D603E05E-F8B8-43B1-ACD7-CB59484391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3F014F-425B-4FB6-8BFD-0C13EF014FAA}"/>
              </a:ext>
            </a:extLst>
          </p:cNvPr>
          <p:cNvSpPr>
            <a:spLocks noGrp="1"/>
          </p:cNvSpPr>
          <p:nvPr>
            <p:ph type="sldNum" sz="quarter" idx="12"/>
          </p:nvPr>
        </p:nvSpPr>
        <p:spPr/>
        <p:txBody>
          <a:bodyPr/>
          <a:lstStyle/>
          <a:p>
            <a:fld id="{15F3BEF3-DADF-44C8-B17A-90A5AEF1E01F}" type="slidenum">
              <a:rPr lang="en-US" smtClean="0"/>
              <a:t>‹#›</a:t>
            </a:fld>
            <a:endParaRPr lang="en-US"/>
          </a:p>
        </p:txBody>
      </p:sp>
    </p:spTree>
    <p:extLst>
      <p:ext uri="{BB962C8B-B14F-4D97-AF65-F5344CB8AC3E}">
        <p14:creationId xmlns:p14="http://schemas.microsoft.com/office/powerpoint/2010/main" val="3098050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EB662-5646-4957-A36A-2874414C74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31D88E-5C4B-4D98-B8AB-78125EEC186B}"/>
              </a:ext>
            </a:extLst>
          </p:cNvPr>
          <p:cNvSpPr>
            <a:spLocks noGrp="1"/>
          </p:cNvSpPr>
          <p:nvPr>
            <p:ph type="dt" sz="half" idx="10"/>
          </p:nvPr>
        </p:nvSpPr>
        <p:spPr/>
        <p:txBody>
          <a:bodyPr/>
          <a:lstStyle/>
          <a:p>
            <a:fld id="{1F614E39-74FC-41A4-A8E4-F4ED0061FA15}" type="datetimeFigureOut">
              <a:rPr lang="en-US" smtClean="0"/>
              <a:t>11/23/2019</a:t>
            </a:fld>
            <a:endParaRPr lang="en-US"/>
          </a:p>
        </p:txBody>
      </p:sp>
      <p:sp>
        <p:nvSpPr>
          <p:cNvPr id="4" name="Footer Placeholder 3">
            <a:extLst>
              <a:ext uri="{FF2B5EF4-FFF2-40B4-BE49-F238E27FC236}">
                <a16:creationId xmlns:a16="http://schemas.microsoft.com/office/drawing/2014/main" id="{812BA8EF-0604-415D-80CA-23EC81B4E8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C2DDFC-7F55-442D-996F-B93731B67CAC}"/>
              </a:ext>
            </a:extLst>
          </p:cNvPr>
          <p:cNvSpPr>
            <a:spLocks noGrp="1"/>
          </p:cNvSpPr>
          <p:nvPr>
            <p:ph type="sldNum" sz="quarter" idx="12"/>
          </p:nvPr>
        </p:nvSpPr>
        <p:spPr/>
        <p:txBody>
          <a:bodyPr/>
          <a:lstStyle/>
          <a:p>
            <a:fld id="{15F3BEF3-DADF-44C8-B17A-90A5AEF1E01F}" type="slidenum">
              <a:rPr lang="en-US" smtClean="0"/>
              <a:t>‹#›</a:t>
            </a:fld>
            <a:endParaRPr lang="en-US"/>
          </a:p>
        </p:txBody>
      </p:sp>
    </p:spTree>
    <p:extLst>
      <p:ext uri="{BB962C8B-B14F-4D97-AF65-F5344CB8AC3E}">
        <p14:creationId xmlns:p14="http://schemas.microsoft.com/office/powerpoint/2010/main" val="2024966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289784-DC8F-459F-9285-AE9942CE5161}"/>
              </a:ext>
            </a:extLst>
          </p:cNvPr>
          <p:cNvSpPr>
            <a:spLocks noGrp="1"/>
          </p:cNvSpPr>
          <p:nvPr>
            <p:ph type="dt" sz="half" idx="10"/>
          </p:nvPr>
        </p:nvSpPr>
        <p:spPr/>
        <p:txBody>
          <a:bodyPr/>
          <a:lstStyle/>
          <a:p>
            <a:fld id="{1F614E39-74FC-41A4-A8E4-F4ED0061FA15}" type="datetimeFigureOut">
              <a:rPr lang="en-US" smtClean="0"/>
              <a:t>11/23/2019</a:t>
            </a:fld>
            <a:endParaRPr lang="en-US"/>
          </a:p>
        </p:txBody>
      </p:sp>
      <p:sp>
        <p:nvSpPr>
          <p:cNvPr id="3" name="Footer Placeholder 2">
            <a:extLst>
              <a:ext uri="{FF2B5EF4-FFF2-40B4-BE49-F238E27FC236}">
                <a16:creationId xmlns:a16="http://schemas.microsoft.com/office/drawing/2014/main" id="{8EF94487-487C-4DEC-9FAE-C38AD9254F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B87288-CE7B-4FEC-B651-B936D2319B62}"/>
              </a:ext>
            </a:extLst>
          </p:cNvPr>
          <p:cNvSpPr>
            <a:spLocks noGrp="1"/>
          </p:cNvSpPr>
          <p:nvPr>
            <p:ph type="sldNum" sz="quarter" idx="12"/>
          </p:nvPr>
        </p:nvSpPr>
        <p:spPr/>
        <p:txBody>
          <a:bodyPr/>
          <a:lstStyle/>
          <a:p>
            <a:fld id="{15F3BEF3-DADF-44C8-B17A-90A5AEF1E01F}" type="slidenum">
              <a:rPr lang="en-US" smtClean="0"/>
              <a:t>‹#›</a:t>
            </a:fld>
            <a:endParaRPr lang="en-US"/>
          </a:p>
        </p:txBody>
      </p:sp>
    </p:spTree>
    <p:extLst>
      <p:ext uri="{BB962C8B-B14F-4D97-AF65-F5344CB8AC3E}">
        <p14:creationId xmlns:p14="http://schemas.microsoft.com/office/powerpoint/2010/main" val="2981308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DD30D-6ED9-420F-80CF-1CF35FCCA8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465A94-5BED-4753-886B-612BA4A2B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3508AA-E3EE-43F1-8B08-6039C75D74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2E222D-2828-42B2-B596-1A2996553106}"/>
              </a:ext>
            </a:extLst>
          </p:cNvPr>
          <p:cNvSpPr>
            <a:spLocks noGrp="1"/>
          </p:cNvSpPr>
          <p:nvPr>
            <p:ph type="dt" sz="half" idx="10"/>
          </p:nvPr>
        </p:nvSpPr>
        <p:spPr/>
        <p:txBody>
          <a:bodyPr/>
          <a:lstStyle/>
          <a:p>
            <a:fld id="{1F614E39-74FC-41A4-A8E4-F4ED0061FA15}" type="datetimeFigureOut">
              <a:rPr lang="en-US" smtClean="0"/>
              <a:t>11/23/2019</a:t>
            </a:fld>
            <a:endParaRPr lang="en-US"/>
          </a:p>
        </p:txBody>
      </p:sp>
      <p:sp>
        <p:nvSpPr>
          <p:cNvPr id="6" name="Footer Placeholder 5">
            <a:extLst>
              <a:ext uri="{FF2B5EF4-FFF2-40B4-BE49-F238E27FC236}">
                <a16:creationId xmlns:a16="http://schemas.microsoft.com/office/drawing/2014/main" id="{0A868209-5F4A-4DDC-B48B-A623DA2E67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E6FEFB-012F-423E-A675-EA952F283560}"/>
              </a:ext>
            </a:extLst>
          </p:cNvPr>
          <p:cNvSpPr>
            <a:spLocks noGrp="1"/>
          </p:cNvSpPr>
          <p:nvPr>
            <p:ph type="sldNum" sz="quarter" idx="12"/>
          </p:nvPr>
        </p:nvSpPr>
        <p:spPr/>
        <p:txBody>
          <a:bodyPr/>
          <a:lstStyle/>
          <a:p>
            <a:fld id="{15F3BEF3-DADF-44C8-B17A-90A5AEF1E01F}" type="slidenum">
              <a:rPr lang="en-US" smtClean="0"/>
              <a:t>‹#›</a:t>
            </a:fld>
            <a:endParaRPr lang="en-US"/>
          </a:p>
        </p:txBody>
      </p:sp>
    </p:spTree>
    <p:extLst>
      <p:ext uri="{BB962C8B-B14F-4D97-AF65-F5344CB8AC3E}">
        <p14:creationId xmlns:p14="http://schemas.microsoft.com/office/powerpoint/2010/main" val="2419395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74C6D-6A33-44D5-890B-CF8177A88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12C96C-B65E-4FF8-BD22-30D5D64765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29BA0C-B823-4BA0-B9D8-919B0349D6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9D36CB-F893-4B81-989D-0E7AE179C378}"/>
              </a:ext>
            </a:extLst>
          </p:cNvPr>
          <p:cNvSpPr>
            <a:spLocks noGrp="1"/>
          </p:cNvSpPr>
          <p:nvPr>
            <p:ph type="dt" sz="half" idx="10"/>
          </p:nvPr>
        </p:nvSpPr>
        <p:spPr/>
        <p:txBody>
          <a:bodyPr/>
          <a:lstStyle/>
          <a:p>
            <a:fld id="{1F614E39-74FC-41A4-A8E4-F4ED0061FA15}" type="datetimeFigureOut">
              <a:rPr lang="en-US" smtClean="0"/>
              <a:t>11/23/2019</a:t>
            </a:fld>
            <a:endParaRPr lang="en-US"/>
          </a:p>
        </p:txBody>
      </p:sp>
      <p:sp>
        <p:nvSpPr>
          <p:cNvPr id="6" name="Footer Placeholder 5">
            <a:extLst>
              <a:ext uri="{FF2B5EF4-FFF2-40B4-BE49-F238E27FC236}">
                <a16:creationId xmlns:a16="http://schemas.microsoft.com/office/drawing/2014/main" id="{3D1CBA31-3045-4EAF-907A-00D01926D0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21A0B9-D363-4BFC-A84A-0F99BD4116A0}"/>
              </a:ext>
            </a:extLst>
          </p:cNvPr>
          <p:cNvSpPr>
            <a:spLocks noGrp="1"/>
          </p:cNvSpPr>
          <p:nvPr>
            <p:ph type="sldNum" sz="quarter" idx="12"/>
          </p:nvPr>
        </p:nvSpPr>
        <p:spPr/>
        <p:txBody>
          <a:bodyPr/>
          <a:lstStyle/>
          <a:p>
            <a:fld id="{15F3BEF3-DADF-44C8-B17A-90A5AEF1E01F}" type="slidenum">
              <a:rPr lang="en-US" smtClean="0"/>
              <a:t>‹#›</a:t>
            </a:fld>
            <a:endParaRPr lang="en-US"/>
          </a:p>
        </p:txBody>
      </p:sp>
    </p:spTree>
    <p:extLst>
      <p:ext uri="{BB962C8B-B14F-4D97-AF65-F5344CB8AC3E}">
        <p14:creationId xmlns:p14="http://schemas.microsoft.com/office/powerpoint/2010/main" val="2127341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8B7D7B-6590-4D77-99B5-930BF595F5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00A39D-86C0-4F8D-81C9-CE0056983A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0968AE-8C67-4CFD-B534-40184C0DF7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614E39-74FC-41A4-A8E4-F4ED0061FA15}" type="datetimeFigureOut">
              <a:rPr lang="en-US" smtClean="0"/>
              <a:t>11/23/2019</a:t>
            </a:fld>
            <a:endParaRPr lang="en-US"/>
          </a:p>
        </p:txBody>
      </p:sp>
      <p:sp>
        <p:nvSpPr>
          <p:cNvPr id="5" name="Footer Placeholder 4">
            <a:extLst>
              <a:ext uri="{FF2B5EF4-FFF2-40B4-BE49-F238E27FC236}">
                <a16:creationId xmlns:a16="http://schemas.microsoft.com/office/drawing/2014/main" id="{82C81190-7CD7-433E-A0F1-B7E7A5DF65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36C022-7F17-4081-B73C-EC79C8D712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F3BEF3-DADF-44C8-B17A-90A5AEF1E01F}" type="slidenum">
              <a:rPr lang="en-US" smtClean="0"/>
              <a:t>‹#›</a:t>
            </a:fld>
            <a:endParaRPr lang="en-US"/>
          </a:p>
        </p:txBody>
      </p:sp>
    </p:spTree>
    <p:extLst>
      <p:ext uri="{BB962C8B-B14F-4D97-AF65-F5344CB8AC3E}">
        <p14:creationId xmlns:p14="http://schemas.microsoft.com/office/powerpoint/2010/main" val="2238351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hyperlink" Target="https://www.machinelearningplus.com/time-series/arima-model-time-series-forecasting-python/"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robikscube/hourly-energy-consumption#AEP_hourly.csv"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8"/>
          <p:cNvSpPr txBox="1">
            <a:spLocks noGrp="1"/>
          </p:cNvSpPr>
          <p:nvPr>
            <p:ph type="ctrTitle"/>
          </p:nvPr>
        </p:nvSpPr>
        <p:spPr>
          <a:prstGeom prst="rect">
            <a:avLst/>
          </a:prstGeom>
        </p:spPr>
        <p:txBody>
          <a:bodyPr spcFirstLastPara="1" vert="horz" wrap="square" lIns="121900" tIns="121900" rIns="121900" bIns="121900" rtlCol="0" anchor="t" anchorCtr="0">
            <a:noAutofit/>
          </a:bodyPr>
          <a:lstStyle/>
          <a:p>
            <a:pPr algn="l">
              <a:spcBef>
                <a:spcPts val="0"/>
              </a:spcBef>
            </a:pPr>
            <a:r>
              <a:rPr lang="en-GB" sz="4000">
                <a:solidFill>
                  <a:srgbClr val="000000"/>
                </a:solidFill>
              </a:rPr>
              <a:t>Forecasting</a:t>
            </a:r>
            <a:endParaRPr sz="4000">
              <a:solidFill>
                <a:srgbClr val="000000"/>
              </a:solidFill>
            </a:endParaRPr>
          </a:p>
          <a:p>
            <a:pPr algn="l">
              <a:spcBef>
                <a:spcPts val="0"/>
              </a:spcBef>
            </a:pPr>
            <a:r>
              <a:rPr lang="en-GB" sz="4000">
                <a:solidFill>
                  <a:srgbClr val="000000"/>
                </a:solidFill>
              </a:rPr>
              <a:t>Stock Returns using</a:t>
            </a:r>
            <a:endParaRPr sz="4000">
              <a:solidFill>
                <a:srgbClr val="000000"/>
              </a:solidFill>
            </a:endParaRPr>
          </a:p>
          <a:p>
            <a:pPr algn="l">
              <a:spcBef>
                <a:spcPts val="0"/>
              </a:spcBef>
            </a:pPr>
            <a:r>
              <a:rPr lang="en-GB" sz="4000">
                <a:solidFill>
                  <a:srgbClr val="000000"/>
                </a:solidFill>
              </a:rPr>
              <a:t>ARIMA Model</a:t>
            </a:r>
            <a:endParaRPr sz="4000">
              <a:solidFill>
                <a:srgbClr val="000000"/>
              </a:solidFill>
            </a:endParaRPr>
          </a:p>
        </p:txBody>
      </p:sp>
      <p:sp>
        <p:nvSpPr>
          <p:cNvPr id="177" name="Google Shape;177;p18"/>
          <p:cNvSpPr txBox="1">
            <a:spLocks noGrp="1"/>
          </p:cNvSpPr>
          <p:nvPr>
            <p:ph type="subTitle" idx="1"/>
          </p:nvPr>
        </p:nvSpPr>
        <p:spPr>
          <a:xfrm>
            <a:off x="968600" y="3622067"/>
            <a:ext cx="10250800" cy="721600"/>
          </a:xfrm>
          <a:prstGeom prst="rect">
            <a:avLst/>
          </a:prstGeom>
        </p:spPr>
        <p:txBody>
          <a:bodyPr spcFirstLastPara="1" vert="horz" wrap="square" lIns="121900" tIns="121900" rIns="121900" bIns="121900" rtlCol="0" anchor="t" anchorCtr="0">
            <a:noAutofit/>
          </a:bodyPr>
          <a:lstStyle/>
          <a:p>
            <a:pPr algn="l">
              <a:spcBef>
                <a:spcPts val="0"/>
              </a:spcBef>
            </a:pPr>
            <a:r>
              <a:rPr lang="en-GB" sz="1600" b="1" dirty="0" err="1"/>
              <a:t>Anggota</a:t>
            </a:r>
            <a:r>
              <a:rPr lang="en-GB" sz="1600" b="1" dirty="0"/>
              <a:t> :</a:t>
            </a:r>
            <a:endParaRPr sz="1600" b="1" dirty="0"/>
          </a:p>
          <a:p>
            <a:pPr algn="l">
              <a:lnSpc>
                <a:spcPct val="115000"/>
              </a:lnSpc>
              <a:spcBef>
                <a:spcPts val="0"/>
              </a:spcBef>
              <a:spcAft>
                <a:spcPts val="1600"/>
              </a:spcAft>
            </a:pPr>
            <a:r>
              <a:rPr lang="en-GB" sz="1467" b="1" dirty="0"/>
              <a:t>Anandwi Ghurran </a:t>
            </a:r>
            <a:r>
              <a:rPr lang="en-GB" sz="1467" b="1" dirty="0" err="1"/>
              <a:t>Muhajalin</a:t>
            </a:r>
            <a:r>
              <a:rPr lang="en-GB" sz="1467" b="1" dirty="0"/>
              <a:t> Arreto 		(1706985911)</a:t>
            </a:r>
            <a:br>
              <a:rPr lang="en-GB" sz="1467" b="1" dirty="0"/>
            </a:br>
            <a:r>
              <a:rPr lang="en-GB" sz="1467" b="1" dirty="0" err="1"/>
              <a:t>Bayu</a:t>
            </a:r>
            <a:r>
              <a:rPr lang="en-GB" sz="1467" b="1" dirty="0"/>
              <a:t> </a:t>
            </a:r>
            <a:r>
              <a:rPr lang="en-GB" sz="1467" b="1" dirty="0" err="1"/>
              <a:t>Satria</a:t>
            </a:r>
            <a:r>
              <a:rPr lang="en-GB" sz="1467" b="1" dirty="0"/>
              <a:t> </a:t>
            </a:r>
            <a:r>
              <a:rPr lang="en-GB" sz="1467" b="1" dirty="0" err="1"/>
              <a:t>Persada</a:t>
            </a:r>
            <a:r>
              <a:rPr lang="en-GB" sz="1467" b="1" dirty="0"/>
              <a:t> 				(1706985924)</a:t>
            </a:r>
            <a:br>
              <a:rPr lang="en-GB" sz="1467" b="1" dirty="0"/>
            </a:br>
            <a:r>
              <a:rPr lang="en-GB" sz="1467" b="1" dirty="0" err="1"/>
              <a:t>Fadhilah</a:t>
            </a:r>
            <a:r>
              <a:rPr lang="en-GB" sz="1467" b="1" dirty="0"/>
              <a:t> </a:t>
            </a:r>
            <a:r>
              <a:rPr lang="en-GB" sz="1467" b="1" dirty="0" err="1"/>
              <a:t>Rheza</a:t>
            </a:r>
            <a:r>
              <a:rPr lang="en-GB" sz="1467" b="1" dirty="0"/>
              <a:t> P 				(1706042863)</a:t>
            </a:r>
            <a:br>
              <a:rPr lang="en-GB" sz="1467" b="1" dirty="0"/>
            </a:br>
            <a:r>
              <a:rPr lang="en-GB" sz="1467" b="1" dirty="0" err="1"/>
              <a:t>Yudhistira</a:t>
            </a:r>
            <a:r>
              <a:rPr lang="en-GB" sz="1467" b="1" dirty="0"/>
              <a:t> </a:t>
            </a:r>
            <a:r>
              <a:rPr lang="en-GB" sz="1467" b="1" dirty="0" err="1"/>
              <a:t>Indyka</a:t>
            </a:r>
            <a:r>
              <a:rPr lang="en-GB" sz="1467" b="1" dirty="0"/>
              <a:t> 				(1706042895)</a:t>
            </a:r>
            <a:endParaRPr sz="1600" b="1" dirty="0"/>
          </a:p>
        </p:txBody>
      </p:sp>
      <p:pic>
        <p:nvPicPr>
          <p:cNvPr id="178" name="Google Shape;178;p18"/>
          <p:cNvPicPr preferRelativeResize="0"/>
          <p:nvPr/>
        </p:nvPicPr>
        <p:blipFill>
          <a:blip r:embed="rId3">
            <a:alphaModFix/>
          </a:blip>
          <a:stretch>
            <a:fillRect/>
          </a:stretch>
        </p:blipFill>
        <p:spPr>
          <a:xfrm>
            <a:off x="1" y="0"/>
            <a:ext cx="12192001" cy="721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8"/>
          <p:cNvSpPr txBox="1">
            <a:spLocks noGrp="1"/>
          </p:cNvSpPr>
          <p:nvPr>
            <p:ph type="title"/>
          </p:nvPr>
        </p:nvSpPr>
        <p:spPr>
          <a:xfrm>
            <a:off x="974300" y="1758200"/>
            <a:ext cx="5191200" cy="1379200"/>
          </a:xfrm>
          <a:prstGeom prst="rect">
            <a:avLst/>
          </a:prstGeom>
        </p:spPr>
        <p:txBody>
          <a:bodyPr spcFirstLastPara="1" vert="horz" wrap="square" lIns="121900" tIns="121900" rIns="121900" bIns="121900" rtlCol="0" anchor="t" anchorCtr="0">
            <a:noAutofit/>
          </a:bodyPr>
          <a:lstStyle/>
          <a:p>
            <a:r>
              <a:rPr lang="en-GB"/>
              <a:t>Data Diolah</a:t>
            </a:r>
            <a:endParaRPr b="0"/>
          </a:p>
        </p:txBody>
      </p:sp>
      <p:sp>
        <p:nvSpPr>
          <p:cNvPr id="253" name="Google Shape;253;p28"/>
          <p:cNvSpPr txBox="1">
            <a:spLocks noGrp="1"/>
          </p:cNvSpPr>
          <p:nvPr>
            <p:ph type="body" idx="1"/>
          </p:nvPr>
        </p:nvSpPr>
        <p:spPr>
          <a:xfrm>
            <a:off x="709367" y="2625800"/>
            <a:ext cx="5191200" cy="27864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sz="1467" dirty="0"/>
              <a:t>Data yang </a:t>
            </a:r>
            <a:r>
              <a:rPr lang="en-GB" sz="1467" dirty="0" err="1"/>
              <a:t>digunakan</a:t>
            </a:r>
            <a:r>
              <a:rPr lang="en-GB" sz="1467" dirty="0"/>
              <a:t> </a:t>
            </a:r>
            <a:r>
              <a:rPr lang="en-GB" sz="1467" dirty="0" err="1"/>
              <a:t>hanya</a:t>
            </a:r>
            <a:r>
              <a:rPr lang="en-GB" sz="1467" dirty="0"/>
              <a:t> AEP_MW, data </a:t>
            </a:r>
            <a:r>
              <a:rPr lang="en-GB" sz="1467" dirty="0" err="1"/>
              <a:t>tidak</a:t>
            </a:r>
            <a:r>
              <a:rPr lang="en-GB" sz="1467" dirty="0"/>
              <a:t> </a:t>
            </a:r>
            <a:r>
              <a:rPr lang="en-GB" sz="1467" dirty="0" err="1"/>
              <a:t>perlu</a:t>
            </a:r>
            <a:r>
              <a:rPr lang="en-GB" sz="1467" dirty="0"/>
              <a:t> </a:t>
            </a:r>
            <a:r>
              <a:rPr lang="en-GB" sz="1467" dirty="0" err="1"/>
              <a:t>dilakukan</a:t>
            </a:r>
            <a:r>
              <a:rPr lang="en-GB" sz="1467" dirty="0"/>
              <a:t> inversing </a:t>
            </a:r>
            <a:r>
              <a:rPr lang="en-GB" sz="1467" dirty="0" err="1"/>
              <a:t>terlebih</a:t>
            </a:r>
            <a:r>
              <a:rPr lang="en-GB" sz="1467" dirty="0"/>
              <a:t> </a:t>
            </a:r>
            <a:r>
              <a:rPr lang="en-GB" sz="1467" dirty="0" err="1"/>
              <a:t>dahulu</a:t>
            </a:r>
            <a:r>
              <a:rPr lang="en-GB" sz="1467" dirty="0"/>
              <a:t> </a:t>
            </a:r>
            <a:r>
              <a:rPr lang="en-GB" sz="1467" dirty="0" err="1"/>
              <a:t>karena</a:t>
            </a:r>
            <a:r>
              <a:rPr lang="en-GB" sz="1467" dirty="0"/>
              <a:t> data range </a:t>
            </a:r>
            <a:r>
              <a:rPr lang="en-GB" sz="1467" dirty="0" err="1"/>
              <a:t>dari</a:t>
            </a:r>
            <a:r>
              <a:rPr lang="en-GB" sz="1467" dirty="0"/>
              <a:t> </a:t>
            </a:r>
            <a:r>
              <a:rPr lang="en-GB" sz="1467" dirty="0" err="1"/>
              <a:t>tahun</a:t>
            </a:r>
            <a:r>
              <a:rPr lang="en-GB" sz="1467" dirty="0"/>
              <a:t> 2004 </a:t>
            </a:r>
            <a:r>
              <a:rPr lang="en-GB" sz="1467" dirty="0" err="1"/>
              <a:t>ke</a:t>
            </a:r>
            <a:r>
              <a:rPr lang="en-GB" sz="1467" dirty="0"/>
              <a:t> 2018. Data </a:t>
            </a:r>
            <a:r>
              <a:rPr lang="en-GB" sz="1467" dirty="0" err="1"/>
              <a:t>yg</a:t>
            </a:r>
            <a:r>
              <a:rPr lang="en-GB" sz="1467" dirty="0"/>
              <a:t> kami </a:t>
            </a:r>
            <a:r>
              <a:rPr lang="en-GB" sz="1467" dirty="0" err="1"/>
              <a:t>olah</a:t>
            </a:r>
            <a:r>
              <a:rPr lang="en-GB" sz="1467" dirty="0"/>
              <a:t> </a:t>
            </a:r>
            <a:r>
              <a:rPr lang="en-GB" sz="1467" dirty="0" err="1"/>
              <a:t>berjumlah</a:t>
            </a:r>
            <a:r>
              <a:rPr lang="en-GB" sz="1467" dirty="0"/>
              <a:t> 121273 data.</a:t>
            </a:r>
            <a:endParaRPr sz="1467" dirty="0"/>
          </a:p>
        </p:txBody>
      </p:sp>
      <p:pic>
        <p:nvPicPr>
          <p:cNvPr id="254" name="Google Shape;254;p28"/>
          <p:cNvPicPr preferRelativeResize="0"/>
          <p:nvPr/>
        </p:nvPicPr>
        <p:blipFill rotWithShape="1">
          <a:blip r:embed="rId3">
            <a:alphaModFix/>
          </a:blip>
          <a:srcRect t="22786" r="77018" b="8309"/>
          <a:stretch/>
        </p:blipFill>
        <p:spPr>
          <a:xfrm>
            <a:off x="8531434" y="752916"/>
            <a:ext cx="2759197" cy="5170501"/>
          </a:xfrm>
          <a:prstGeom prst="rect">
            <a:avLst/>
          </a:prstGeom>
          <a:noFill/>
          <a:ln>
            <a:noFill/>
          </a:ln>
        </p:spPr>
      </p:pic>
      <p:pic>
        <p:nvPicPr>
          <p:cNvPr id="255" name="Google Shape;255;p28"/>
          <p:cNvPicPr preferRelativeResize="0"/>
          <p:nvPr/>
        </p:nvPicPr>
        <p:blipFill rotWithShape="1">
          <a:blip r:embed="rId4">
            <a:alphaModFix/>
          </a:blip>
          <a:srcRect t="22674" r="79528" b="5092"/>
          <a:stretch/>
        </p:blipFill>
        <p:spPr>
          <a:xfrm>
            <a:off x="5900567" y="752900"/>
            <a:ext cx="2344623" cy="517053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0"/>
          <p:cNvSpPr txBox="1">
            <a:spLocks noGrp="1"/>
          </p:cNvSpPr>
          <p:nvPr>
            <p:ph type="title"/>
          </p:nvPr>
        </p:nvSpPr>
        <p:spPr>
          <a:xfrm>
            <a:off x="972600" y="1758200"/>
            <a:ext cx="10251600" cy="713600"/>
          </a:xfrm>
          <a:prstGeom prst="rect">
            <a:avLst/>
          </a:prstGeom>
        </p:spPr>
        <p:txBody>
          <a:bodyPr spcFirstLastPara="1" vert="horz" wrap="square" lIns="121900" tIns="121900" rIns="121900" bIns="121900" rtlCol="0" anchor="t" anchorCtr="0">
            <a:noAutofit/>
          </a:bodyPr>
          <a:lstStyle/>
          <a:p>
            <a:r>
              <a:rPr lang="en-GB"/>
              <a:t>ARIMA</a:t>
            </a:r>
            <a:endParaRPr/>
          </a:p>
        </p:txBody>
      </p:sp>
      <p:sp>
        <p:nvSpPr>
          <p:cNvPr id="288" name="Google Shape;288;p30"/>
          <p:cNvSpPr/>
          <p:nvPr/>
        </p:nvSpPr>
        <p:spPr>
          <a:xfrm>
            <a:off x="1867720" y="2908900"/>
            <a:ext cx="438400" cy="438400"/>
          </a:xfrm>
          <a:prstGeom prst="ellipse">
            <a:avLst/>
          </a:prstGeom>
          <a:solidFill>
            <a:srgbClr val="00BFA5"/>
          </a:solidFill>
          <a:ln>
            <a:noFill/>
          </a:ln>
        </p:spPr>
        <p:txBody>
          <a:bodyPr spcFirstLastPara="1" wrap="square" lIns="121900" tIns="121900" rIns="121900" bIns="121900" anchor="ctr" anchorCtr="0">
            <a:noAutofit/>
          </a:bodyPr>
          <a:lstStyle/>
          <a:p>
            <a:pPr algn="ctr"/>
            <a:r>
              <a:rPr lang="en-GB" sz="1067" b="1">
                <a:solidFill>
                  <a:srgbClr val="FFFFFF"/>
                </a:solidFill>
              </a:rPr>
              <a:t>1</a:t>
            </a:r>
            <a:endParaRPr sz="1067" b="1">
              <a:solidFill>
                <a:srgbClr val="FFFFFF"/>
              </a:solidFill>
            </a:endParaRPr>
          </a:p>
        </p:txBody>
      </p:sp>
      <p:sp>
        <p:nvSpPr>
          <p:cNvPr id="289" name="Google Shape;289;p30"/>
          <p:cNvSpPr txBox="1">
            <a:spLocks noGrp="1"/>
          </p:cNvSpPr>
          <p:nvPr>
            <p:ph type="body" idx="1"/>
          </p:nvPr>
        </p:nvSpPr>
        <p:spPr>
          <a:xfrm>
            <a:off x="2463588" y="2765033"/>
            <a:ext cx="3777200" cy="14024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sz="1467"/>
              <a:t>Autoregression</a:t>
            </a:r>
            <a:endParaRPr sz="1467"/>
          </a:p>
        </p:txBody>
      </p:sp>
      <p:sp>
        <p:nvSpPr>
          <p:cNvPr id="290" name="Google Shape;290;p30"/>
          <p:cNvSpPr/>
          <p:nvPr/>
        </p:nvSpPr>
        <p:spPr>
          <a:xfrm>
            <a:off x="1867720" y="4856367"/>
            <a:ext cx="438400" cy="438400"/>
          </a:xfrm>
          <a:prstGeom prst="ellipse">
            <a:avLst/>
          </a:prstGeom>
          <a:solidFill>
            <a:srgbClr val="00BFA5"/>
          </a:solidFill>
          <a:ln>
            <a:noFill/>
          </a:ln>
        </p:spPr>
        <p:txBody>
          <a:bodyPr spcFirstLastPara="1" wrap="square" lIns="121900" tIns="121900" rIns="121900" bIns="121900" anchor="ctr" anchorCtr="0">
            <a:noAutofit/>
          </a:bodyPr>
          <a:lstStyle/>
          <a:p>
            <a:pPr algn="ctr"/>
            <a:r>
              <a:rPr lang="en-GB" sz="1067" b="1">
                <a:solidFill>
                  <a:srgbClr val="FFFFFF"/>
                </a:solidFill>
              </a:rPr>
              <a:t>2</a:t>
            </a:r>
            <a:endParaRPr sz="1067" b="1">
              <a:solidFill>
                <a:srgbClr val="FFFFFF"/>
              </a:solidFill>
            </a:endParaRPr>
          </a:p>
        </p:txBody>
      </p:sp>
      <p:sp>
        <p:nvSpPr>
          <p:cNvPr id="291" name="Google Shape;291;p30"/>
          <p:cNvSpPr txBox="1">
            <a:spLocks noGrp="1"/>
          </p:cNvSpPr>
          <p:nvPr>
            <p:ph type="body" idx="1"/>
          </p:nvPr>
        </p:nvSpPr>
        <p:spPr>
          <a:xfrm>
            <a:off x="2463588" y="4702367"/>
            <a:ext cx="3777200" cy="1402400"/>
          </a:xfrm>
          <a:prstGeom prst="rect">
            <a:avLst/>
          </a:prstGeom>
        </p:spPr>
        <p:txBody>
          <a:bodyPr spcFirstLastPara="1" vert="horz" wrap="square" lIns="121900" tIns="121900" rIns="121900" bIns="121900" rtlCol="0" anchor="t" anchorCtr="0">
            <a:noAutofit/>
          </a:bodyPr>
          <a:lstStyle/>
          <a:p>
            <a:pPr marL="0" indent="0">
              <a:buNone/>
            </a:pPr>
            <a:r>
              <a:rPr lang="en-GB" sz="1467"/>
              <a:t>Moving Average</a:t>
            </a:r>
            <a:endParaRPr sz="1467"/>
          </a:p>
          <a:p>
            <a:pPr marL="0" indent="0">
              <a:spcBef>
                <a:spcPts val="2133"/>
              </a:spcBef>
              <a:spcAft>
                <a:spcPts val="2133"/>
              </a:spcAft>
              <a:buNone/>
            </a:pPr>
            <a:endParaRPr sz="1467"/>
          </a:p>
        </p:txBody>
      </p:sp>
      <p:sp>
        <p:nvSpPr>
          <p:cNvPr id="292" name="Google Shape;292;p30"/>
          <p:cNvSpPr/>
          <p:nvPr/>
        </p:nvSpPr>
        <p:spPr>
          <a:xfrm>
            <a:off x="7303412" y="2908900"/>
            <a:ext cx="438400" cy="438400"/>
          </a:xfrm>
          <a:prstGeom prst="ellipse">
            <a:avLst/>
          </a:prstGeom>
          <a:solidFill>
            <a:srgbClr val="00BFA5"/>
          </a:solidFill>
          <a:ln>
            <a:noFill/>
          </a:ln>
        </p:spPr>
        <p:txBody>
          <a:bodyPr spcFirstLastPara="1" wrap="square" lIns="121900" tIns="121900" rIns="121900" bIns="121900" anchor="ctr" anchorCtr="0">
            <a:noAutofit/>
          </a:bodyPr>
          <a:lstStyle/>
          <a:p>
            <a:pPr algn="ctr"/>
            <a:r>
              <a:rPr lang="en-GB" sz="1067" b="1">
                <a:solidFill>
                  <a:srgbClr val="FFFFFF"/>
                </a:solidFill>
              </a:rPr>
              <a:t>3</a:t>
            </a:r>
            <a:endParaRPr sz="1067" b="1">
              <a:solidFill>
                <a:srgbClr val="FFFFFF"/>
              </a:solidFill>
            </a:endParaRPr>
          </a:p>
        </p:txBody>
      </p:sp>
      <p:sp>
        <p:nvSpPr>
          <p:cNvPr id="293" name="Google Shape;293;p30"/>
          <p:cNvSpPr txBox="1">
            <a:spLocks noGrp="1"/>
          </p:cNvSpPr>
          <p:nvPr>
            <p:ph type="body" idx="1"/>
          </p:nvPr>
        </p:nvSpPr>
        <p:spPr>
          <a:xfrm>
            <a:off x="7773083" y="2765033"/>
            <a:ext cx="3777200" cy="14024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sz="1467"/>
              <a:t>ARMA (tanpa differencing *sudah stasioner)</a:t>
            </a:r>
            <a:endParaRPr sz="1467"/>
          </a:p>
        </p:txBody>
      </p:sp>
      <p:sp>
        <p:nvSpPr>
          <p:cNvPr id="294" name="Google Shape;294;p30"/>
          <p:cNvSpPr/>
          <p:nvPr/>
        </p:nvSpPr>
        <p:spPr>
          <a:xfrm>
            <a:off x="7303412" y="4856367"/>
            <a:ext cx="438400" cy="438400"/>
          </a:xfrm>
          <a:prstGeom prst="ellipse">
            <a:avLst/>
          </a:prstGeom>
          <a:solidFill>
            <a:srgbClr val="00BFA5"/>
          </a:solidFill>
          <a:ln>
            <a:noFill/>
          </a:ln>
        </p:spPr>
        <p:txBody>
          <a:bodyPr spcFirstLastPara="1" wrap="square" lIns="121900" tIns="121900" rIns="121900" bIns="121900" anchor="ctr" anchorCtr="0">
            <a:noAutofit/>
          </a:bodyPr>
          <a:lstStyle/>
          <a:p>
            <a:pPr algn="ctr"/>
            <a:r>
              <a:rPr lang="en-GB" sz="1067" b="1">
                <a:solidFill>
                  <a:srgbClr val="FFFFFF"/>
                </a:solidFill>
              </a:rPr>
              <a:t>4</a:t>
            </a:r>
            <a:endParaRPr sz="1067" b="1">
              <a:solidFill>
                <a:srgbClr val="FFFFFF"/>
              </a:solidFill>
            </a:endParaRPr>
          </a:p>
        </p:txBody>
      </p:sp>
      <p:sp>
        <p:nvSpPr>
          <p:cNvPr id="295" name="Google Shape;295;p30"/>
          <p:cNvSpPr txBox="1">
            <a:spLocks noGrp="1"/>
          </p:cNvSpPr>
          <p:nvPr>
            <p:ph type="body" idx="1"/>
          </p:nvPr>
        </p:nvSpPr>
        <p:spPr>
          <a:xfrm>
            <a:off x="7773083" y="4702384"/>
            <a:ext cx="3777200" cy="1402400"/>
          </a:xfrm>
          <a:prstGeom prst="rect">
            <a:avLst/>
          </a:prstGeom>
        </p:spPr>
        <p:txBody>
          <a:bodyPr spcFirstLastPara="1" vert="horz" wrap="square" lIns="121900" tIns="121900" rIns="121900" bIns="121900" rtlCol="0" anchor="t" anchorCtr="0">
            <a:noAutofit/>
          </a:bodyPr>
          <a:lstStyle/>
          <a:p>
            <a:pPr marL="0" indent="0">
              <a:buNone/>
            </a:pPr>
            <a:r>
              <a:rPr lang="en-GB" sz="1467"/>
              <a:t>ARIMA(dengan differencing)</a:t>
            </a:r>
            <a:endParaRPr sz="1467"/>
          </a:p>
          <a:p>
            <a:pPr marL="0" indent="0">
              <a:spcBef>
                <a:spcPts val="2133"/>
              </a:spcBef>
              <a:spcAft>
                <a:spcPts val="2133"/>
              </a:spcAft>
              <a:buNone/>
            </a:pPr>
            <a:endParaRPr sz="1467"/>
          </a:p>
        </p:txBody>
      </p:sp>
      <p:pic>
        <p:nvPicPr>
          <p:cNvPr id="296" name="Google Shape;296;p30"/>
          <p:cNvPicPr preferRelativeResize="0"/>
          <p:nvPr/>
        </p:nvPicPr>
        <p:blipFill rotWithShape="1">
          <a:blip r:embed="rId3">
            <a:alphaModFix/>
          </a:blip>
          <a:srcRect t="22456"/>
          <a:stretch/>
        </p:blipFill>
        <p:spPr>
          <a:xfrm>
            <a:off x="2601034" y="3192801"/>
            <a:ext cx="3001633" cy="334833"/>
          </a:xfrm>
          <a:prstGeom prst="rect">
            <a:avLst/>
          </a:prstGeom>
          <a:noFill/>
          <a:ln>
            <a:noFill/>
          </a:ln>
        </p:spPr>
      </p:pic>
      <p:pic>
        <p:nvPicPr>
          <p:cNvPr id="297" name="Google Shape;297;p30"/>
          <p:cNvPicPr preferRelativeResize="0"/>
          <p:nvPr/>
        </p:nvPicPr>
        <p:blipFill>
          <a:blip r:embed="rId4">
            <a:alphaModFix/>
          </a:blip>
          <a:stretch>
            <a:fillRect/>
          </a:stretch>
        </p:blipFill>
        <p:spPr>
          <a:xfrm>
            <a:off x="2612300" y="3575251"/>
            <a:ext cx="3479800" cy="1079500"/>
          </a:xfrm>
          <a:prstGeom prst="rect">
            <a:avLst/>
          </a:prstGeom>
          <a:noFill/>
          <a:ln>
            <a:noFill/>
          </a:ln>
        </p:spPr>
      </p:pic>
      <p:pic>
        <p:nvPicPr>
          <p:cNvPr id="298" name="Google Shape;298;p30"/>
          <p:cNvPicPr preferRelativeResize="0"/>
          <p:nvPr/>
        </p:nvPicPr>
        <p:blipFill>
          <a:blip r:embed="rId5">
            <a:alphaModFix/>
          </a:blip>
          <a:stretch>
            <a:fillRect/>
          </a:stretch>
        </p:blipFill>
        <p:spPr>
          <a:xfrm>
            <a:off x="2628651" y="5206718"/>
            <a:ext cx="2946400" cy="393700"/>
          </a:xfrm>
          <a:prstGeom prst="rect">
            <a:avLst/>
          </a:prstGeom>
          <a:noFill/>
          <a:ln>
            <a:noFill/>
          </a:ln>
        </p:spPr>
      </p:pic>
      <p:pic>
        <p:nvPicPr>
          <p:cNvPr id="299" name="Google Shape;299;p30"/>
          <p:cNvPicPr preferRelativeResize="0"/>
          <p:nvPr/>
        </p:nvPicPr>
        <p:blipFill>
          <a:blip r:embed="rId6">
            <a:alphaModFix/>
          </a:blip>
          <a:stretch>
            <a:fillRect/>
          </a:stretch>
        </p:blipFill>
        <p:spPr>
          <a:xfrm>
            <a:off x="2628667" y="5600434"/>
            <a:ext cx="5105400" cy="1079500"/>
          </a:xfrm>
          <a:prstGeom prst="rect">
            <a:avLst/>
          </a:prstGeom>
          <a:noFill/>
          <a:ln>
            <a:noFill/>
          </a:ln>
        </p:spPr>
      </p:pic>
      <p:pic>
        <p:nvPicPr>
          <p:cNvPr id="300" name="Google Shape;300;p30"/>
          <p:cNvPicPr preferRelativeResize="0"/>
          <p:nvPr/>
        </p:nvPicPr>
        <p:blipFill>
          <a:blip r:embed="rId7">
            <a:alphaModFix/>
          </a:blip>
          <a:stretch>
            <a:fillRect/>
          </a:stretch>
        </p:blipFill>
        <p:spPr>
          <a:xfrm>
            <a:off x="7919500" y="3464834"/>
            <a:ext cx="2387600" cy="444500"/>
          </a:xfrm>
          <a:prstGeom prst="rect">
            <a:avLst/>
          </a:prstGeom>
          <a:noFill/>
          <a:ln>
            <a:noFill/>
          </a:ln>
        </p:spPr>
      </p:pic>
      <p:pic>
        <p:nvPicPr>
          <p:cNvPr id="301" name="Google Shape;301;p30"/>
          <p:cNvPicPr preferRelativeResize="0"/>
          <p:nvPr/>
        </p:nvPicPr>
        <p:blipFill>
          <a:blip r:embed="rId8">
            <a:alphaModFix/>
          </a:blip>
          <a:stretch>
            <a:fillRect/>
          </a:stretch>
        </p:blipFill>
        <p:spPr>
          <a:xfrm>
            <a:off x="7919501" y="5206718"/>
            <a:ext cx="3162300" cy="393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1"/>
          <p:cNvSpPr txBox="1">
            <a:spLocks noGrp="1"/>
          </p:cNvSpPr>
          <p:nvPr>
            <p:ph type="title"/>
          </p:nvPr>
        </p:nvSpPr>
        <p:spPr>
          <a:xfrm>
            <a:off x="972600" y="1758200"/>
            <a:ext cx="10251600" cy="713600"/>
          </a:xfrm>
          <a:prstGeom prst="rect">
            <a:avLst/>
          </a:prstGeom>
        </p:spPr>
        <p:txBody>
          <a:bodyPr spcFirstLastPara="1" vert="horz" wrap="square" lIns="121900" tIns="121900" rIns="121900" bIns="121900" rtlCol="0" anchor="t" anchorCtr="0">
            <a:noAutofit/>
          </a:bodyPr>
          <a:lstStyle/>
          <a:p>
            <a:r>
              <a:rPr lang="en-GB"/>
              <a:t>AR (Autoregression)</a:t>
            </a:r>
            <a:endParaRPr/>
          </a:p>
        </p:txBody>
      </p:sp>
      <p:sp>
        <p:nvSpPr>
          <p:cNvPr id="307" name="Google Shape;307;p31"/>
          <p:cNvSpPr txBox="1">
            <a:spLocks noGrp="1"/>
          </p:cNvSpPr>
          <p:nvPr>
            <p:ph type="body" idx="1"/>
          </p:nvPr>
        </p:nvSpPr>
        <p:spPr>
          <a:xfrm>
            <a:off x="1122520" y="2727800"/>
            <a:ext cx="10251600" cy="33224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sz="1467"/>
              <a:t>Autoregression(AR) model merupakan sebuah pemodelan data yang bersifat </a:t>
            </a:r>
            <a:r>
              <a:rPr lang="en-GB" sz="1467" i="1"/>
              <a:t>time series </a:t>
            </a:r>
            <a:r>
              <a:rPr lang="en-GB" sz="1467"/>
              <a:t>dimana variabel output yang dihasilkan berkorelasi secara linear dengan data-data sebelumnya yang biasanya disebut dengan </a:t>
            </a:r>
            <a:r>
              <a:rPr lang="en-GB" sz="1467" i="1"/>
              <a:t>lagged data</a:t>
            </a:r>
            <a:r>
              <a:rPr lang="en-GB" sz="1467"/>
              <a:t>.    Data yang digunakan merupakan data yang sudah stasioner, yaitu data yang memiliki perubahan yang konstan.  Jumlah </a:t>
            </a:r>
            <a:r>
              <a:rPr lang="en-GB" sz="1467" i="1"/>
              <a:t>lagged data </a:t>
            </a:r>
            <a:r>
              <a:rPr lang="en-GB" sz="1467"/>
              <a:t>(</a:t>
            </a:r>
            <a:r>
              <a:rPr lang="en-GB" sz="1467" i="1"/>
              <a:t>p</a:t>
            </a:r>
            <a:r>
              <a:rPr lang="en-GB" sz="1467"/>
              <a:t>)</a:t>
            </a:r>
            <a:r>
              <a:rPr lang="en-GB" sz="1467" i="1"/>
              <a:t> </a:t>
            </a:r>
            <a:r>
              <a:rPr lang="en-GB" sz="1467"/>
              <a:t>yang digunakan dapat diketahui dengan menggunakan PACF(Partial Autocorrelation Function) yaitu dengan melihat x-axisnya. Pada implementasi menggunakan data penggunaan listrik, </a:t>
            </a:r>
            <a:r>
              <a:rPr lang="en-GB" sz="1467" i="1"/>
              <a:t>lagged data </a:t>
            </a:r>
            <a:r>
              <a:rPr lang="en-GB" sz="1467"/>
              <a:t> yang digunakan adalah tiga.</a:t>
            </a:r>
            <a:endParaRPr sz="1467"/>
          </a:p>
        </p:txBody>
      </p:sp>
      <p:pic>
        <p:nvPicPr>
          <p:cNvPr id="308" name="Google Shape;308;p31"/>
          <p:cNvPicPr preferRelativeResize="0"/>
          <p:nvPr/>
        </p:nvPicPr>
        <p:blipFill rotWithShape="1">
          <a:blip r:embed="rId3">
            <a:alphaModFix/>
          </a:blip>
          <a:srcRect t="22456"/>
          <a:stretch/>
        </p:blipFill>
        <p:spPr>
          <a:xfrm>
            <a:off x="6593934" y="4383001"/>
            <a:ext cx="3001633" cy="334833"/>
          </a:xfrm>
          <a:prstGeom prst="rect">
            <a:avLst/>
          </a:prstGeom>
          <a:noFill/>
          <a:ln>
            <a:noFill/>
          </a:ln>
        </p:spPr>
      </p:pic>
      <p:pic>
        <p:nvPicPr>
          <p:cNvPr id="309" name="Google Shape;309;p31"/>
          <p:cNvPicPr preferRelativeResize="0"/>
          <p:nvPr/>
        </p:nvPicPr>
        <p:blipFill>
          <a:blip r:embed="rId4">
            <a:alphaModFix/>
          </a:blip>
          <a:stretch>
            <a:fillRect/>
          </a:stretch>
        </p:blipFill>
        <p:spPr>
          <a:xfrm>
            <a:off x="6593933" y="4717818"/>
            <a:ext cx="3479800" cy="1079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2"/>
          <p:cNvSpPr txBox="1">
            <a:spLocks noGrp="1"/>
          </p:cNvSpPr>
          <p:nvPr>
            <p:ph type="title"/>
          </p:nvPr>
        </p:nvSpPr>
        <p:spPr>
          <a:xfrm>
            <a:off x="972600" y="1758200"/>
            <a:ext cx="10251600" cy="713600"/>
          </a:xfrm>
          <a:prstGeom prst="rect">
            <a:avLst/>
          </a:prstGeom>
        </p:spPr>
        <p:txBody>
          <a:bodyPr spcFirstLastPara="1" vert="horz" wrap="square" lIns="121900" tIns="121900" rIns="121900" bIns="121900" rtlCol="0" anchor="t" anchorCtr="0">
            <a:noAutofit/>
          </a:bodyPr>
          <a:lstStyle/>
          <a:p>
            <a:r>
              <a:rPr lang="en-GB"/>
              <a:t>I (Integrated)</a:t>
            </a:r>
            <a:endParaRPr/>
          </a:p>
        </p:txBody>
      </p:sp>
      <p:sp>
        <p:nvSpPr>
          <p:cNvPr id="315" name="Google Shape;315;p32"/>
          <p:cNvSpPr txBox="1">
            <a:spLocks noGrp="1"/>
          </p:cNvSpPr>
          <p:nvPr>
            <p:ph type="body" idx="1"/>
          </p:nvPr>
        </p:nvSpPr>
        <p:spPr>
          <a:xfrm>
            <a:off x="1122520" y="2727800"/>
            <a:ext cx="10251600" cy="3322400"/>
          </a:xfrm>
          <a:prstGeom prst="rect">
            <a:avLst/>
          </a:prstGeom>
        </p:spPr>
        <p:txBody>
          <a:bodyPr spcFirstLastPara="1" vert="horz" wrap="square" lIns="121900" tIns="121900" rIns="121900" bIns="121900" rtlCol="0" anchor="t" anchorCtr="0">
            <a:noAutofit/>
          </a:bodyPr>
          <a:lstStyle/>
          <a:p>
            <a:pPr marL="0" indent="0">
              <a:buNone/>
            </a:pPr>
            <a:r>
              <a:rPr lang="en-GB" sz="1467"/>
              <a:t>Integrated merupakan sebuah metode yang digunakan untuk merubah data yang belum stasioner menjadi lebih stasioner agar dapat diolah menggunakan AR. Cara yang digunakan pada metode ini adalah dengan mengurangi data saat ini dengan data sebelumnya. Jumlah tingkat dari pengurangan (</a:t>
            </a:r>
            <a:r>
              <a:rPr lang="en-GB" sz="1467" i="1"/>
              <a:t>d</a:t>
            </a:r>
            <a:r>
              <a:rPr lang="en-GB" sz="1467"/>
              <a:t>) yang dilakukan dapat dicek dengan ACF pada setiap hasil dari pengurangannya.</a:t>
            </a:r>
            <a:endParaRPr sz="1467"/>
          </a:p>
          <a:p>
            <a:pPr marL="0" indent="0">
              <a:spcBef>
                <a:spcPts val="2133"/>
              </a:spcBef>
              <a:spcAft>
                <a:spcPts val="2133"/>
              </a:spcAft>
              <a:buNone/>
            </a:pPr>
            <a:r>
              <a:rPr lang="en-GB" sz="1467"/>
              <a:t>Sebelum pengurangan dilakukan, perlu dilakukan pengecekan apakah data yang digunakan merupakan data yang stasioner dengan menggunakan </a:t>
            </a:r>
            <a:r>
              <a:rPr lang="en-GB" sz="1467" i="1"/>
              <a:t>adfuller</a:t>
            </a:r>
            <a:r>
              <a:rPr lang="en-GB" sz="1467"/>
              <a:t>. Bila nilai dari </a:t>
            </a:r>
            <a:r>
              <a:rPr lang="en-GB" sz="1467" i="1"/>
              <a:t>p-value </a:t>
            </a:r>
            <a:r>
              <a:rPr lang="en-GB" sz="1467"/>
              <a:t>melebihi 0.05 maka data yang digunakan tidak stasioner dan sebaliknya. Data penggunaan listrik yang diprediksi merupakan data yang stasioner karena nilai dari </a:t>
            </a:r>
            <a:r>
              <a:rPr lang="en-GB" sz="1467" i="1"/>
              <a:t>p-value</a:t>
            </a:r>
            <a:r>
              <a:rPr lang="en-GB" sz="1467"/>
              <a:t>nya adalah 0.0000.</a:t>
            </a:r>
            <a:endParaRPr sz="1467"/>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3"/>
          <p:cNvSpPr txBox="1">
            <a:spLocks noGrp="1"/>
          </p:cNvSpPr>
          <p:nvPr>
            <p:ph type="title"/>
          </p:nvPr>
        </p:nvSpPr>
        <p:spPr>
          <a:xfrm>
            <a:off x="972600" y="1758200"/>
            <a:ext cx="10251600" cy="713600"/>
          </a:xfrm>
          <a:prstGeom prst="rect">
            <a:avLst/>
          </a:prstGeom>
        </p:spPr>
        <p:txBody>
          <a:bodyPr spcFirstLastPara="1" vert="horz" wrap="square" lIns="121900" tIns="121900" rIns="121900" bIns="121900" rtlCol="0" anchor="t" anchorCtr="0">
            <a:noAutofit/>
          </a:bodyPr>
          <a:lstStyle/>
          <a:p>
            <a:r>
              <a:rPr lang="en-GB"/>
              <a:t>MA (Moving Average)</a:t>
            </a:r>
            <a:endParaRPr/>
          </a:p>
        </p:txBody>
      </p:sp>
      <p:sp>
        <p:nvSpPr>
          <p:cNvPr id="321" name="Google Shape;321;p33"/>
          <p:cNvSpPr txBox="1">
            <a:spLocks noGrp="1"/>
          </p:cNvSpPr>
          <p:nvPr>
            <p:ph type="body" idx="1"/>
          </p:nvPr>
        </p:nvSpPr>
        <p:spPr>
          <a:xfrm>
            <a:off x="1122520" y="2727800"/>
            <a:ext cx="10251600" cy="33224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sz="1467"/>
              <a:t>Moving Average adalah sebuah metode yang digunakan untuk menghitung error karena data yang </a:t>
            </a:r>
            <a:r>
              <a:rPr lang="en-GB" sz="1467" i="1"/>
              <a:t>skew</a:t>
            </a:r>
            <a:r>
              <a:rPr lang="en-GB" sz="1467"/>
              <a:t>.</a:t>
            </a:r>
            <a:r>
              <a:rPr lang="en-GB" sz="1467" i="1"/>
              <a:t> </a:t>
            </a:r>
            <a:r>
              <a:rPr lang="en-GB" sz="1467"/>
              <a:t>Error tersebut akan diperhitungkan ulang sehingga hasil akhir dari prediksi dapat lebih akurat. Tingkat MA (</a:t>
            </a:r>
            <a:r>
              <a:rPr lang="en-GB" sz="1467" i="1"/>
              <a:t>q</a:t>
            </a:r>
            <a:r>
              <a:rPr lang="en-GB" sz="1467"/>
              <a:t>) yang digunakan dapat diketahui menggunakan ACF.</a:t>
            </a:r>
            <a:endParaRPr sz="1467"/>
          </a:p>
        </p:txBody>
      </p:sp>
      <p:pic>
        <p:nvPicPr>
          <p:cNvPr id="322" name="Google Shape;322;p33"/>
          <p:cNvPicPr preferRelativeResize="0"/>
          <p:nvPr/>
        </p:nvPicPr>
        <p:blipFill>
          <a:blip r:embed="rId3">
            <a:alphaModFix/>
          </a:blip>
          <a:stretch>
            <a:fillRect/>
          </a:stretch>
        </p:blipFill>
        <p:spPr>
          <a:xfrm>
            <a:off x="1122517" y="4749518"/>
            <a:ext cx="2946400" cy="393700"/>
          </a:xfrm>
          <a:prstGeom prst="rect">
            <a:avLst/>
          </a:prstGeom>
          <a:noFill/>
          <a:ln>
            <a:noFill/>
          </a:ln>
        </p:spPr>
      </p:pic>
      <p:pic>
        <p:nvPicPr>
          <p:cNvPr id="323" name="Google Shape;323;p33"/>
          <p:cNvPicPr preferRelativeResize="0"/>
          <p:nvPr/>
        </p:nvPicPr>
        <p:blipFill>
          <a:blip r:embed="rId4">
            <a:alphaModFix/>
          </a:blip>
          <a:stretch>
            <a:fillRect/>
          </a:stretch>
        </p:blipFill>
        <p:spPr>
          <a:xfrm>
            <a:off x="1122533" y="5143234"/>
            <a:ext cx="5105400" cy="1079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4"/>
          <p:cNvSpPr txBox="1">
            <a:spLocks noGrp="1"/>
          </p:cNvSpPr>
          <p:nvPr>
            <p:ph type="title"/>
          </p:nvPr>
        </p:nvSpPr>
        <p:spPr>
          <a:xfrm>
            <a:off x="972600" y="1758200"/>
            <a:ext cx="10251600" cy="713600"/>
          </a:xfrm>
          <a:prstGeom prst="rect">
            <a:avLst/>
          </a:prstGeom>
        </p:spPr>
        <p:txBody>
          <a:bodyPr spcFirstLastPara="1" vert="horz" wrap="square" lIns="121900" tIns="121900" rIns="121900" bIns="121900" rtlCol="0" anchor="t" anchorCtr="0">
            <a:noAutofit/>
          </a:bodyPr>
          <a:lstStyle/>
          <a:p>
            <a:r>
              <a:rPr lang="en-GB"/>
              <a:t>Source Code</a:t>
            </a:r>
            <a:endParaRPr/>
          </a:p>
        </p:txBody>
      </p:sp>
      <p:sp>
        <p:nvSpPr>
          <p:cNvPr id="329" name="Google Shape;329;p34"/>
          <p:cNvSpPr txBox="1">
            <a:spLocks noGrp="1"/>
          </p:cNvSpPr>
          <p:nvPr>
            <p:ph type="body" idx="1"/>
          </p:nvPr>
        </p:nvSpPr>
        <p:spPr>
          <a:xfrm>
            <a:off x="972600" y="2771833"/>
            <a:ext cx="10251600" cy="3014800"/>
          </a:xfrm>
          <a:prstGeom prst="rect">
            <a:avLst/>
          </a:prstGeom>
        </p:spPr>
        <p:txBody>
          <a:bodyPr spcFirstLastPara="1" vert="horz" wrap="square" lIns="121900" tIns="121900" rIns="121900" bIns="121900" rtlCol="0" anchor="t" anchorCtr="0">
            <a:noAutofit/>
          </a:bodyPr>
          <a:lstStyle/>
          <a:p>
            <a:pPr marL="0" indent="0">
              <a:buNone/>
            </a:pPr>
            <a:r>
              <a:rPr lang="en-GB"/>
              <a:t>Code diaplikasikan dari </a:t>
            </a:r>
            <a:endParaRPr/>
          </a:p>
          <a:p>
            <a:pPr marL="0" indent="0">
              <a:spcBef>
                <a:spcPts val="2133"/>
              </a:spcBef>
              <a:buNone/>
            </a:pPr>
            <a:r>
              <a:rPr lang="en-GB" sz="1467" u="sng">
                <a:solidFill>
                  <a:schemeClr val="hlink"/>
                </a:solidFill>
                <a:latin typeface="Arial"/>
                <a:ea typeface="Arial"/>
                <a:cs typeface="Arial"/>
                <a:sym typeface="Arial"/>
                <a:hlinkClick r:id="rId3"/>
              </a:rPr>
              <a:t>https://www.machinelearningplus.com/time-series/arima-model-time-series-forecasting-python/</a:t>
            </a:r>
            <a:endParaRPr/>
          </a:p>
          <a:p>
            <a:pPr marL="0" indent="0">
              <a:spcBef>
                <a:spcPts val="2133"/>
              </a:spcBef>
              <a:spcAft>
                <a:spcPts val="2133"/>
              </a:spcAft>
              <a:buNone/>
            </a:pPr>
            <a:r>
              <a:rPr lang="en-GB"/>
              <a:t>Hanya di ubah datanya menjadi data penggunaan listrik di Amerika.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5"/>
          <p:cNvSpPr txBox="1">
            <a:spLocks noGrp="1"/>
          </p:cNvSpPr>
          <p:nvPr>
            <p:ph type="title"/>
          </p:nvPr>
        </p:nvSpPr>
        <p:spPr>
          <a:xfrm>
            <a:off x="972600" y="1758200"/>
            <a:ext cx="10251600" cy="713600"/>
          </a:xfrm>
          <a:prstGeom prst="rect">
            <a:avLst/>
          </a:prstGeom>
        </p:spPr>
        <p:txBody>
          <a:bodyPr spcFirstLastPara="1" vert="horz" wrap="square" lIns="121900" tIns="121900" rIns="121900" bIns="121900" rtlCol="0" anchor="t" anchorCtr="0">
            <a:noAutofit/>
          </a:bodyPr>
          <a:lstStyle/>
          <a:p>
            <a:r>
              <a:rPr lang="en-GB"/>
              <a:t>Menggunakan auto_arima</a:t>
            </a:r>
            <a:endParaRPr/>
          </a:p>
        </p:txBody>
      </p:sp>
      <p:sp>
        <p:nvSpPr>
          <p:cNvPr id="335" name="Google Shape;335;p35"/>
          <p:cNvSpPr txBox="1">
            <a:spLocks noGrp="1"/>
          </p:cNvSpPr>
          <p:nvPr>
            <p:ph type="body" idx="1"/>
          </p:nvPr>
        </p:nvSpPr>
        <p:spPr>
          <a:xfrm>
            <a:off x="972600" y="2771833"/>
            <a:ext cx="5739600" cy="3014800"/>
          </a:xfrm>
          <a:prstGeom prst="rect">
            <a:avLst/>
          </a:prstGeom>
        </p:spPr>
        <p:txBody>
          <a:bodyPr spcFirstLastPara="1" vert="horz" wrap="square" lIns="121900" tIns="121900" rIns="121900" bIns="121900" rtlCol="0" anchor="t" anchorCtr="0">
            <a:noAutofit/>
          </a:bodyPr>
          <a:lstStyle/>
          <a:p>
            <a:pPr marL="0" indent="0">
              <a:buNone/>
            </a:pPr>
            <a:r>
              <a:rPr lang="en-GB"/>
              <a:t>Menggunakan auto_arima untuk menentukan nilai P, D,Q secara otomatis yang paling stasioner nilainya dan dilakukan berikut source codenya</a:t>
            </a:r>
            <a:endParaRPr/>
          </a:p>
          <a:p>
            <a:pPr marL="0" indent="0">
              <a:spcBef>
                <a:spcPts val="2133"/>
              </a:spcBef>
              <a:spcAft>
                <a:spcPts val="2133"/>
              </a:spcAft>
              <a:buNone/>
            </a:pPr>
            <a:endParaRPr/>
          </a:p>
        </p:txBody>
      </p:sp>
      <p:pic>
        <p:nvPicPr>
          <p:cNvPr id="336" name="Google Shape;336;p35"/>
          <p:cNvPicPr preferRelativeResize="0"/>
          <p:nvPr/>
        </p:nvPicPr>
        <p:blipFill>
          <a:blip r:embed="rId3">
            <a:alphaModFix/>
          </a:blip>
          <a:stretch>
            <a:fillRect/>
          </a:stretch>
        </p:blipFill>
        <p:spPr>
          <a:xfrm>
            <a:off x="0" y="3911013"/>
            <a:ext cx="12192000" cy="2946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pic>
        <p:nvPicPr>
          <p:cNvPr id="341" name="Google Shape;341;p36"/>
          <p:cNvPicPr preferRelativeResize="0"/>
          <p:nvPr/>
        </p:nvPicPr>
        <p:blipFill>
          <a:blip r:embed="rId3">
            <a:alphaModFix/>
          </a:blip>
          <a:stretch>
            <a:fillRect/>
          </a:stretch>
        </p:blipFill>
        <p:spPr>
          <a:xfrm>
            <a:off x="5583167" y="3286269"/>
            <a:ext cx="6608832" cy="3571731"/>
          </a:xfrm>
          <a:prstGeom prst="rect">
            <a:avLst/>
          </a:prstGeom>
          <a:noFill/>
          <a:ln>
            <a:noFill/>
          </a:ln>
        </p:spPr>
      </p:pic>
      <p:pic>
        <p:nvPicPr>
          <p:cNvPr id="342" name="Google Shape;342;p36"/>
          <p:cNvPicPr preferRelativeResize="0"/>
          <p:nvPr/>
        </p:nvPicPr>
        <p:blipFill>
          <a:blip r:embed="rId4">
            <a:alphaModFix/>
          </a:blip>
          <a:stretch>
            <a:fillRect/>
          </a:stretch>
        </p:blipFill>
        <p:spPr>
          <a:xfrm>
            <a:off x="0" y="660400"/>
            <a:ext cx="5583168" cy="424686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7"/>
          <p:cNvSpPr txBox="1">
            <a:spLocks noGrp="1"/>
          </p:cNvSpPr>
          <p:nvPr>
            <p:ph type="title"/>
          </p:nvPr>
        </p:nvSpPr>
        <p:spPr>
          <a:xfrm>
            <a:off x="973333" y="1758200"/>
            <a:ext cx="3733200" cy="1379200"/>
          </a:xfrm>
          <a:prstGeom prst="rect">
            <a:avLst/>
          </a:prstGeom>
        </p:spPr>
        <p:txBody>
          <a:bodyPr spcFirstLastPara="1" vert="horz" wrap="square" lIns="121900" tIns="121900" rIns="121900" bIns="121900" rtlCol="0" anchor="t" anchorCtr="0">
            <a:noAutofit/>
          </a:bodyPr>
          <a:lstStyle/>
          <a:p>
            <a:r>
              <a:rPr lang="en-GB">
                <a:solidFill>
                  <a:srgbClr val="000000"/>
                </a:solidFill>
              </a:rPr>
              <a:t>Hasil Prediksi</a:t>
            </a:r>
            <a:endParaRPr/>
          </a:p>
        </p:txBody>
      </p:sp>
      <p:sp>
        <p:nvSpPr>
          <p:cNvPr id="348" name="Google Shape;348;p37"/>
          <p:cNvSpPr txBox="1">
            <a:spLocks noGrp="1"/>
          </p:cNvSpPr>
          <p:nvPr>
            <p:ph type="body" idx="1"/>
          </p:nvPr>
        </p:nvSpPr>
        <p:spPr>
          <a:xfrm>
            <a:off x="5370300" y="1280200"/>
            <a:ext cx="6397600" cy="13792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sz="1467"/>
              <a:t>Berikut adalah hasil prediksi menggunakan auto arima dengan parameter yang digunakan p ,d,q = (3,0,3). Berikut model matematisnya :</a:t>
            </a:r>
            <a:endParaRPr sz="1467"/>
          </a:p>
        </p:txBody>
      </p:sp>
      <p:pic>
        <p:nvPicPr>
          <p:cNvPr id="349" name="Google Shape;349;p37"/>
          <p:cNvPicPr preferRelativeResize="0"/>
          <p:nvPr/>
        </p:nvPicPr>
        <p:blipFill>
          <a:blip r:embed="rId3">
            <a:alphaModFix/>
          </a:blip>
          <a:stretch>
            <a:fillRect/>
          </a:stretch>
        </p:blipFill>
        <p:spPr>
          <a:xfrm>
            <a:off x="973333" y="2659400"/>
            <a:ext cx="8076995" cy="3995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8"/>
          <p:cNvSpPr txBox="1">
            <a:spLocks noGrp="1"/>
          </p:cNvSpPr>
          <p:nvPr>
            <p:ph type="ctrTitle"/>
          </p:nvPr>
        </p:nvSpPr>
        <p:spPr>
          <a:xfrm>
            <a:off x="972600" y="1763267"/>
            <a:ext cx="10250800" cy="2219600"/>
          </a:xfrm>
          <a:prstGeom prst="rect">
            <a:avLst/>
          </a:prstGeom>
        </p:spPr>
        <p:txBody>
          <a:bodyPr spcFirstLastPara="1" vert="horz" wrap="square" lIns="121900" tIns="121900" rIns="121900" bIns="121900" rtlCol="0" anchor="t" anchorCtr="0">
            <a:noAutofit/>
          </a:bodyPr>
          <a:lstStyle/>
          <a:p>
            <a:r>
              <a:rPr lang="en-GB" sz="6400">
                <a:solidFill>
                  <a:srgbClr val="000000"/>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9"/>
          <p:cNvSpPr txBox="1">
            <a:spLocks noGrp="1"/>
          </p:cNvSpPr>
          <p:nvPr>
            <p:ph type="title"/>
          </p:nvPr>
        </p:nvSpPr>
        <p:spPr>
          <a:xfrm>
            <a:off x="972600" y="1758200"/>
            <a:ext cx="10251600" cy="713600"/>
          </a:xfrm>
          <a:prstGeom prst="rect">
            <a:avLst/>
          </a:prstGeom>
        </p:spPr>
        <p:txBody>
          <a:bodyPr spcFirstLastPara="1" vert="horz" wrap="square" lIns="121900" tIns="121900" rIns="121900" bIns="121900" rtlCol="0" anchor="t" anchorCtr="0">
            <a:noAutofit/>
          </a:bodyPr>
          <a:lstStyle/>
          <a:p>
            <a:r>
              <a:rPr lang="en-GB"/>
              <a:t>Background</a:t>
            </a:r>
            <a:endParaRPr/>
          </a:p>
        </p:txBody>
      </p:sp>
      <p:sp>
        <p:nvSpPr>
          <p:cNvPr id="184" name="Google Shape;184;p19"/>
          <p:cNvSpPr txBox="1">
            <a:spLocks noGrp="1"/>
          </p:cNvSpPr>
          <p:nvPr>
            <p:ph type="body" idx="1"/>
          </p:nvPr>
        </p:nvSpPr>
        <p:spPr>
          <a:xfrm>
            <a:off x="1727100" y="2771833"/>
            <a:ext cx="9497200" cy="17692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sz="1467"/>
              <a:t>Prediksi harga saham selalu menarik minat karena manfaat finansial langsung dan kompleksitas yang terkait. Dengan menggunakan model ARIMA (Autoregressive Integrated Moving Average), maka harga saham dapat diprediksi. Model ARIMA, karena kesederhanaannya dan penerimaan yang luas dari model tersebut.</a:t>
            </a:r>
            <a:endParaRPr sz="1467"/>
          </a:p>
        </p:txBody>
      </p:sp>
      <p:pic>
        <p:nvPicPr>
          <p:cNvPr id="185" name="Google Shape;185;p19" descr="shutterstock_429987889_edited.jpg"/>
          <p:cNvPicPr preferRelativeResize="0"/>
          <p:nvPr/>
        </p:nvPicPr>
        <p:blipFill rotWithShape="1">
          <a:blip r:embed="rId3">
            <a:alphaModFix/>
          </a:blip>
          <a:srcRect l="12609" t="85988" r="6247" b="1381"/>
          <a:stretch/>
        </p:blipFill>
        <p:spPr>
          <a:xfrm>
            <a:off x="0" y="5114227"/>
            <a:ext cx="12192000" cy="176919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0"/>
          <p:cNvSpPr txBox="1">
            <a:spLocks noGrp="1"/>
          </p:cNvSpPr>
          <p:nvPr>
            <p:ph type="title"/>
          </p:nvPr>
        </p:nvSpPr>
        <p:spPr>
          <a:xfrm>
            <a:off x="972600" y="1758200"/>
            <a:ext cx="10251600" cy="713600"/>
          </a:xfrm>
          <a:prstGeom prst="rect">
            <a:avLst/>
          </a:prstGeom>
        </p:spPr>
        <p:txBody>
          <a:bodyPr spcFirstLastPara="1" vert="horz" wrap="square" lIns="121900" tIns="121900" rIns="121900" bIns="121900" rtlCol="0" anchor="t" anchorCtr="0">
            <a:noAutofit/>
          </a:bodyPr>
          <a:lstStyle/>
          <a:p>
            <a:r>
              <a:rPr lang="en-GB"/>
              <a:t>Sumber Data Stokastik pada Paper</a:t>
            </a:r>
            <a:endParaRPr/>
          </a:p>
        </p:txBody>
      </p:sp>
      <p:pic>
        <p:nvPicPr>
          <p:cNvPr id="191" name="Google Shape;191;p20"/>
          <p:cNvPicPr preferRelativeResize="0"/>
          <p:nvPr/>
        </p:nvPicPr>
        <p:blipFill rotWithShape="1">
          <a:blip r:embed="rId3">
            <a:alphaModFix/>
          </a:blip>
          <a:srcRect l="29750" t="46379" r="32346" b="8332"/>
          <a:stretch/>
        </p:blipFill>
        <p:spPr>
          <a:xfrm>
            <a:off x="611700" y="2816800"/>
            <a:ext cx="5199765" cy="3904835"/>
          </a:xfrm>
          <a:prstGeom prst="rect">
            <a:avLst/>
          </a:prstGeom>
          <a:noFill/>
          <a:ln>
            <a:noFill/>
          </a:ln>
        </p:spPr>
      </p:pic>
      <p:pic>
        <p:nvPicPr>
          <p:cNvPr id="192" name="Google Shape;192;p20"/>
          <p:cNvPicPr preferRelativeResize="0"/>
          <p:nvPr/>
        </p:nvPicPr>
        <p:blipFill rotWithShape="1">
          <a:blip r:embed="rId4">
            <a:alphaModFix/>
          </a:blip>
          <a:srcRect l="24787" t="36818" r="27275" b="17658"/>
          <a:stretch/>
        </p:blipFill>
        <p:spPr>
          <a:xfrm>
            <a:off x="6002368" y="2816800"/>
            <a:ext cx="5653401" cy="3355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1"/>
          <p:cNvSpPr txBox="1">
            <a:spLocks noGrp="1"/>
          </p:cNvSpPr>
          <p:nvPr>
            <p:ph type="title"/>
          </p:nvPr>
        </p:nvSpPr>
        <p:spPr>
          <a:xfrm>
            <a:off x="973333" y="1758200"/>
            <a:ext cx="4848800" cy="760400"/>
          </a:xfrm>
          <a:prstGeom prst="rect">
            <a:avLst/>
          </a:prstGeom>
        </p:spPr>
        <p:txBody>
          <a:bodyPr spcFirstLastPara="1" vert="horz" wrap="square" lIns="121900" tIns="121900" rIns="121900" bIns="121900" rtlCol="0" anchor="t" anchorCtr="0">
            <a:noAutofit/>
          </a:bodyPr>
          <a:lstStyle/>
          <a:p>
            <a:r>
              <a:rPr lang="en-GB"/>
              <a:t>Parameter</a:t>
            </a:r>
            <a:endParaRPr/>
          </a:p>
        </p:txBody>
      </p:sp>
      <p:sp>
        <p:nvSpPr>
          <p:cNvPr id="198" name="Google Shape;198;p21"/>
          <p:cNvSpPr txBox="1">
            <a:spLocks noGrp="1"/>
          </p:cNvSpPr>
          <p:nvPr>
            <p:ph type="body" idx="1"/>
          </p:nvPr>
        </p:nvSpPr>
        <p:spPr>
          <a:xfrm>
            <a:off x="961633" y="2620200"/>
            <a:ext cx="4848800" cy="11364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sz="1467"/>
              <a:t>Parameter model ARIMA yang digunakan adalah sebagai berikut :</a:t>
            </a:r>
            <a:endParaRPr sz="1467"/>
          </a:p>
        </p:txBody>
      </p:sp>
      <p:sp>
        <p:nvSpPr>
          <p:cNvPr id="199" name="Google Shape;199;p21"/>
          <p:cNvSpPr txBox="1"/>
          <p:nvPr/>
        </p:nvSpPr>
        <p:spPr>
          <a:xfrm>
            <a:off x="979367" y="4107933"/>
            <a:ext cx="6161200" cy="3484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GB" sz="1333" b="1">
                <a:solidFill>
                  <a:schemeClr val="dk1"/>
                </a:solidFill>
                <a:latin typeface="Lato"/>
                <a:ea typeface="Lato"/>
                <a:cs typeface="Lato"/>
                <a:sym typeface="Lato"/>
              </a:rPr>
              <a:t>01    | </a:t>
            </a:r>
            <a:r>
              <a:rPr lang="en-GB" sz="1333">
                <a:solidFill>
                  <a:srgbClr val="000000"/>
                </a:solidFill>
                <a:latin typeface="Lato"/>
                <a:ea typeface="Lato"/>
                <a:cs typeface="Lato"/>
                <a:sym typeface="Lato"/>
              </a:rPr>
              <a:t>   p : </a:t>
            </a:r>
            <a:r>
              <a:rPr lang="en-GB" sz="1333">
                <a:latin typeface="Lato"/>
                <a:ea typeface="Lato"/>
                <a:cs typeface="Lato"/>
                <a:sym typeface="Lato"/>
              </a:rPr>
              <a:t>Jumlah pengamatan lag termasuk dalam model (</a:t>
            </a:r>
            <a:r>
              <a:rPr lang="en-GB" sz="1333" i="1">
                <a:latin typeface="Lato"/>
                <a:ea typeface="Lato"/>
                <a:cs typeface="Lato"/>
                <a:sym typeface="Lato"/>
              </a:rPr>
              <a:t>lag order</a:t>
            </a:r>
            <a:r>
              <a:rPr lang="en-GB" sz="1333">
                <a:latin typeface="Lato"/>
                <a:ea typeface="Lato"/>
                <a:cs typeface="Lato"/>
                <a:sym typeface="Lato"/>
              </a:rPr>
              <a:t>)</a:t>
            </a:r>
            <a:endParaRPr sz="2400"/>
          </a:p>
        </p:txBody>
      </p:sp>
      <p:sp>
        <p:nvSpPr>
          <p:cNvPr id="200" name="Google Shape;200;p21"/>
          <p:cNvSpPr txBox="1"/>
          <p:nvPr/>
        </p:nvSpPr>
        <p:spPr>
          <a:xfrm>
            <a:off x="979367" y="4456333"/>
            <a:ext cx="6161200" cy="3484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GB" sz="1333" b="1">
                <a:solidFill>
                  <a:schemeClr val="dk1"/>
                </a:solidFill>
                <a:latin typeface="Lato"/>
                <a:ea typeface="Lato"/>
                <a:cs typeface="Lato"/>
                <a:sym typeface="Lato"/>
              </a:rPr>
              <a:t>02    |</a:t>
            </a:r>
            <a:r>
              <a:rPr lang="en-GB" sz="1333" b="1">
                <a:solidFill>
                  <a:srgbClr val="CCCCCC"/>
                </a:solidFill>
                <a:latin typeface="Lato"/>
                <a:ea typeface="Lato"/>
                <a:cs typeface="Lato"/>
                <a:sym typeface="Lato"/>
              </a:rPr>
              <a:t> </a:t>
            </a:r>
            <a:r>
              <a:rPr lang="en-GB" sz="1333">
                <a:solidFill>
                  <a:srgbClr val="53C6A1"/>
                </a:solidFill>
                <a:latin typeface="Lato"/>
                <a:ea typeface="Lato"/>
                <a:cs typeface="Lato"/>
                <a:sym typeface="Lato"/>
              </a:rPr>
              <a:t> </a:t>
            </a:r>
            <a:r>
              <a:rPr lang="en-GB" sz="1333">
                <a:solidFill>
                  <a:srgbClr val="000000"/>
                </a:solidFill>
                <a:latin typeface="Lato"/>
                <a:ea typeface="Lato"/>
                <a:cs typeface="Lato"/>
                <a:sym typeface="Lato"/>
              </a:rPr>
              <a:t>  d : </a:t>
            </a:r>
            <a:r>
              <a:rPr lang="en-GB" sz="1333">
                <a:latin typeface="Lato"/>
                <a:ea typeface="Lato"/>
                <a:cs typeface="Lato"/>
                <a:sym typeface="Lato"/>
              </a:rPr>
              <a:t>Frekuensi pengamatan mentah dibedakan (</a:t>
            </a:r>
            <a:r>
              <a:rPr lang="en-GB" sz="1333" i="1">
                <a:latin typeface="Lato"/>
                <a:ea typeface="Lato"/>
                <a:cs typeface="Lato"/>
                <a:sym typeface="Lato"/>
              </a:rPr>
              <a:t>degree of differencing</a:t>
            </a:r>
            <a:r>
              <a:rPr lang="en-GB" sz="1333">
                <a:latin typeface="Lato"/>
                <a:ea typeface="Lato"/>
                <a:cs typeface="Lato"/>
                <a:sym typeface="Lato"/>
              </a:rPr>
              <a:t>)</a:t>
            </a:r>
            <a:endParaRPr sz="2400"/>
          </a:p>
        </p:txBody>
      </p:sp>
      <p:sp>
        <p:nvSpPr>
          <p:cNvPr id="201" name="Google Shape;201;p21"/>
          <p:cNvSpPr txBox="1"/>
          <p:nvPr/>
        </p:nvSpPr>
        <p:spPr>
          <a:xfrm>
            <a:off x="979365" y="4807667"/>
            <a:ext cx="6161200" cy="3484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GB" sz="1333" b="1">
                <a:solidFill>
                  <a:schemeClr val="dk1"/>
                </a:solidFill>
                <a:latin typeface="Lato"/>
                <a:ea typeface="Lato"/>
                <a:cs typeface="Lato"/>
                <a:sym typeface="Lato"/>
              </a:rPr>
              <a:t>03    |</a:t>
            </a:r>
            <a:r>
              <a:rPr lang="en-GB" sz="1333" b="1">
                <a:solidFill>
                  <a:srgbClr val="CCCCCC"/>
                </a:solidFill>
                <a:latin typeface="Lato"/>
                <a:ea typeface="Lato"/>
                <a:cs typeface="Lato"/>
                <a:sym typeface="Lato"/>
              </a:rPr>
              <a:t> </a:t>
            </a:r>
            <a:r>
              <a:rPr lang="en-GB" sz="1333">
                <a:solidFill>
                  <a:srgbClr val="000000"/>
                </a:solidFill>
                <a:latin typeface="Lato"/>
                <a:ea typeface="Lato"/>
                <a:cs typeface="Lato"/>
                <a:sym typeface="Lato"/>
              </a:rPr>
              <a:t>   q : </a:t>
            </a:r>
            <a:r>
              <a:rPr lang="en-GB" sz="1333">
                <a:latin typeface="Lato"/>
                <a:ea typeface="Lato"/>
                <a:cs typeface="Lato"/>
                <a:sym typeface="Lato"/>
              </a:rPr>
              <a:t>Ukuran jendela moving average (</a:t>
            </a:r>
            <a:r>
              <a:rPr lang="en-GB" sz="1333" i="1">
                <a:latin typeface="Lato"/>
                <a:ea typeface="Lato"/>
                <a:cs typeface="Lato"/>
                <a:sym typeface="Lato"/>
              </a:rPr>
              <a:t>moving average order</a:t>
            </a:r>
            <a:r>
              <a:rPr lang="en-GB" sz="1333">
                <a:latin typeface="Lato"/>
                <a:ea typeface="Lato"/>
                <a:cs typeface="Lato"/>
                <a:sym typeface="Lato"/>
              </a:rPr>
              <a:t>)</a:t>
            </a:r>
            <a:endParaRPr sz="2400"/>
          </a:p>
        </p:txBody>
      </p:sp>
      <p:pic>
        <p:nvPicPr>
          <p:cNvPr id="202" name="Google Shape;202;p21" descr="offset_comp_429332_Edited.jpg"/>
          <p:cNvPicPr preferRelativeResize="0"/>
          <p:nvPr/>
        </p:nvPicPr>
        <p:blipFill rotWithShape="1">
          <a:blip r:embed="rId3">
            <a:alphaModFix/>
          </a:blip>
          <a:srcRect l="19769" t="5665" r="7253" b="850"/>
          <a:stretch/>
        </p:blipFill>
        <p:spPr>
          <a:xfrm>
            <a:off x="9562866" y="1579480"/>
            <a:ext cx="2629135" cy="2148753"/>
          </a:xfrm>
          <a:prstGeom prst="rect">
            <a:avLst/>
          </a:prstGeom>
          <a:noFill/>
          <a:ln>
            <a:noFill/>
          </a:ln>
        </p:spPr>
      </p:pic>
      <p:pic>
        <p:nvPicPr>
          <p:cNvPr id="203" name="Google Shape;203;p21" descr="offset_comp_389009_Edited.jpg"/>
          <p:cNvPicPr preferRelativeResize="0"/>
          <p:nvPr/>
        </p:nvPicPr>
        <p:blipFill rotWithShape="1">
          <a:blip r:embed="rId4">
            <a:alphaModFix/>
          </a:blip>
          <a:srcRect l="17128" t="2335" r="5717" b="2335"/>
          <a:stretch/>
        </p:blipFill>
        <p:spPr>
          <a:xfrm>
            <a:off x="9562865" y="3780853"/>
            <a:ext cx="2629120" cy="2148747"/>
          </a:xfrm>
          <a:prstGeom prst="rect">
            <a:avLst/>
          </a:prstGeom>
          <a:noFill/>
          <a:ln>
            <a:noFill/>
          </a:ln>
        </p:spPr>
      </p:pic>
      <p:pic>
        <p:nvPicPr>
          <p:cNvPr id="204" name="Google Shape;204;p21"/>
          <p:cNvPicPr preferRelativeResize="0"/>
          <p:nvPr/>
        </p:nvPicPr>
        <p:blipFill rotWithShape="1">
          <a:blip r:embed="rId5">
            <a:alphaModFix/>
          </a:blip>
          <a:srcRect l="32986" r="32986"/>
          <a:stretch/>
        </p:blipFill>
        <p:spPr>
          <a:xfrm>
            <a:off x="6956500" y="1063333"/>
            <a:ext cx="1610360" cy="2662071"/>
          </a:xfrm>
          <a:prstGeom prst="rect">
            <a:avLst/>
          </a:prstGeom>
          <a:noFill/>
          <a:ln>
            <a:noFill/>
          </a:ln>
        </p:spPr>
      </p:pic>
      <p:pic>
        <p:nvPicPr>
          <p:cNvPr id="205" name="Google Shape;205;p21"/>
          <p:cNvPicPr preferRelativeResize="0"/>
          <p:nvPr/>
        </p:nvPicPr>
        <p:blipFill rotWithShape="1">
          <a:blip r:embed="rId6">
            <a:alphaModFix/>
          </a:blip>
          <a:srcRect t="12195" b="12195"/>
          <a:stretch/>
        </p:blipFill>
        <p:spPr>
          <a:xfrm>
            <a:off x="6956501" y="3754301"/>
            <a:ext cx="5235500" cy="2475300"/>
          </a:xfrm>
          <a:prstGeom prst="rect">
            <a:avLst/>
          </a:prstGeom>
          <a:noFill/>
          <a:ln>
            <a:noFill/>
          </a:ln>
        </p:spPr>
      </p:pic>
      <p:pic>
        <p:nvPicPr>
          <p:cNvPr id="206" name="Google Shape;206;p21"/>
          <p:cNvPicPr preferRelativeResize="0"/>
          <p:nvPr/>
        </p:nvPicPr>
        <p:blipFill>
          <a:blip r:embed="rId7">
            <a:alphaModFix/>
          </a:blip>
          <a:stretch>
            <a:fillRect/>
          </a:stretch>
        </p:blipFill>
        <p:spPr>
          <a:xfrm>
            <a:off x="8638002" y="1063333"/>
            <a:ext cx="3553996" cy="266206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2"/>
          <p:cNvSpPr txBox="1">
            <a:spLocks noGrp="1"/>
          </p:cNvSpPr>
          <p:nvPr>
            <p:ph type="title"/>
          </p:nvPr>
        </p:nvSpPr>
        <p:spPr>
          <a:xfrm>
            <a:off x="972600" y="1758200"/>
            <a:ext cx="10251600" cy="713600"/>
          </a:xfrm>
          <a:prstGeom prst="rect">
            <a:avLst/>
          </a:prstGeom>
        </p:spPr>
        <p:txBody>
          <a:bodyPr spcFirstLastPara="1" vert="horz" wrap="square" lIns="121900" tIns="121900" rIns="121900" bIns="121900" rtlCol="0" anchor="t" anchorCtr="0">
            <a:noAutofit/>
          </a:bodyPr>
          <a:lstStyle/>
          <a:p>
            <a:r>
              <a:rPr lang="en-GB"/>
              <a:t>Metode</a:t>
            </a:r>
            <a:endParaRPr/>
          </a:p>
        </p:txBody>
      </p:sp>
      <p:sp>
        <p:nvSpPr>
          <p:cNvPr id="212" name="Google Shape;212;p22"/>
          <p:cNvSpPr txBox="1">
            <a:spLocks noGrp="1"/>
          </p:cNvSpPr>
          <p:nvPr>
            <p:ph type="body" idx="1"/>
          </p:nvPr>
        </p:nvSpPr>
        <p:spPr>
          <a:xfrm>
            <a:off x="972603" y="2471800"/>
            <a:ext cx="5748400" cy="3532400"/>
          </a:xfrm>
          <a:prstGeom prst="rect">
            <a:avLst/>
          </a:prstGeom>
        </p:spPr>
        <p:txBody>
          <a:bodyPr spcFirstLastPara="1" vert="horz" wrap="square" lIns="121900" tIns="121900" rIns="121900" bIns="121900" rtlCol="0" anchor="t" anchorCtr="0">
            <a:noAutofit/>
          </a:bodyPr>
          <a:lstStyle/>
          <a:p>
            <a:pPr marL="0" indent="0">
              <a:buNone/>
            </a:pPr>
            <a:r>
              <a:rPr lang="en-GB" sz="2133" i="1"/>
              <a:t>Model ARIMA </a:t>
            </a:r>
            <a:r>
              <a:rPr lang="en-GB" sz="2133"/>
              <a:t>adalah kelas model statistik untuk menganalisis dan memprediksi </a:t>
            </a:r>
            <a:r>
              <a:rPr lang="en-GB" sz="2133" i="1"/>
              <a:t>time series data.</a:t>
            </a:r>
            <a:endParaRPr sz="2133" i="1"/>
          </a:p>
          <a:p>
            <a:pPr marL="0" indent="0">
              <a:spcBef>
                <a:spcPts val="2133"/>
              </a:spcBef>
              <a:buNone/>
            </a:pPr>
            <a:r>
              <a:rPr lang="en-GB" sz="2133" i="1"/>
              <a:t>ARIMA </a:t>
            </a:r>
            <a:r>
              <a:rPr lang="en-GB" sz="2133"/>
              <a:t>adalah singkatan dari :</a:t>
            </a:r>
            <a:endParaRPr sz="2133"/>
          </a:p>
          <a:p>
            <a:pPr marL="0" indent="0">
              <a:spcBef>
                <a:spcPts val="2133"/>
              </a:spcBef>
              <a:buNone/>
            </a:pPr>
            <a:r>
              <a:rPr lang="en-GB" sz="2133"/>
              <a:t>1) AR: </a:t>
            </a:r>
            <a:r>
              <a:rPr lang="en-GB" sz="2133" i="1"/>
              <a:t>Autoregression</a:t>
            </a:r>
            <a:endParaRPr sz="2133"/>
          </a:p>
          <a:p>
            <a:pPr marL="0" indent="0">
              <a:spcBef>
                <a:spcPts val="2133"/>
              </a:spcBef>
              <a:buNone/>
            </a:pPr>
            <a:r>
              <a:rPr lang="en-GB" sz="2133"/>
              <a:t>2) I: Integrated</a:t>
            </a:r>
            <a:endParaRPr sz="2133"/>
          </a:p>
          <a:p>
            <a:pPr marL="0" indent="0">
              <a:spcBef>
                <a:spcPts val="2133"/>
              </a:spcBef>
              <a:spcAft>
                <a:spcPts val="2133"/>
              </a:spcAft>
              <a:buNone/>
            </a:pPr>
            <a:r>
              <a:rPr lang="en-GB" sz="2133"/>
              <a:t>3) MA: Moving Average</a:t>
            </a:r>
            <a:endParaRPr sz="2133"/>
          </a:p>
        </p:txBody>
      </p:sp>
      <p:pic>
        <p:nvPicPr>
          <p:cNvPr id="213" name="Google Shape;213;p22"/>
          <p:cNvPicPr preferRelativeResize="0"/>
          <p:nvPr/>
        </p:nvPicPr>
        <p:blipFill rotWithShape="1">
          <a:blip r:embed="rId3">
            <a:alphaModFix/>
          </a:blip>
          <a:srcRect l="24613" t="44696" r="53512" b="14158"/>
          <a:stretch/>
        </p:blipFill>
        <p:spPr>
          <a:xfrm>
            <a:off x="6561668" y="2237933"/>
            <a:ext cx="3365201" cy="395616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title"/>
          </p:nvPr>
        </p:nvSpPr>
        <p:spPr>
          <a:xfrm>
            <a:off x="974300" y="1758200"/>
            <a:ext cx="5191200" cy="695600"/>
          </a:xfrm>
          <a:prstGeom prst="rect">
            <a:avLst/>
          </a:prstGeom>
        </p:spPr>
        <p:txBody>
          <a:bodyPr spcFirstLastPara="1" vert="horz" wrap="square" lIns="121900" tIns="121900" rIns="121900" bIns="121900" rtlCol="0" anchor="t" anchorCtr="0">
            <a:noAutofit/>
          </a:bodyPr>
          <a:lstStyle/>
          <a:p>
            <a:r>
              <a:rPr lang="en-GB"/>
              <a:t>Hasil</a:t>
            </a:r>
            <a:endParaRPr b="0"/>
          </a:p>
        </p:txBody>
      </p:sp>
      <p:sp>
        <p:nvSpPr>
          <p:cNvPr id="219" name="Google Shape;219;p23"/>
          <p:cNvSpPr txBox="1">
            <a:spLocks noGrp="1"/>
          </p:cNvSpPr>
          <p:nvPr>
            <p:ph type="body" idx="1"/>
          </p:nvPr>
        </p:nvSpPr>
        <p:spPr>
          <a:xfrm>
            <a:off x="974300" y="2616667"/>
            <a:ext cx="5191200" cy="3385600"/>
          </a:xfrm>
          <a:prstGeom prst="rect">
            <a:avLst/>
          </a:prstGeom>
        </p:spPr>
        <p:txBody>
          <a:bodyPr spcFirstLastPara="1" vert="horz" wrap="square" lIns="121900" tIns="121900" rIns="121900" bIns="121900" rtlCol="0" anchor="t" anchorCtr="0">
            <a:noAutofit/>
          </a:bodyPr>
          <a:lstStyle/>
          <a:p>
            <a:pPr marL="0" indent="0">
              <a:buNone/>
            </a:pPr>
            <a:r>
              <a:rPr lang="en-GB" sz="1867"/>
              <a:t>Hasil yang didapatkan dari proses stokastik dengan menggunakan model ARIMA  pada paper adalah</a:t>
            </a:r>
            <a:endParaRPr sz="1867"/>
          </a:p>
          <a:p>
            <a:pPr indent="-423323">
              <a:spcBef>
                <a:spcPts val="2133"/>
              </a:spcBef>
              <a:buSzPts val="1400"/>
            </a:pPr>
            <a:r>
              <a:rPr lang="en-GB" sz="1867"/>
              <a:t>Akurasi prediksi menggunakan ARIMA untuk tujuh sektor</a:t>
            </a:r>
            <a:endParaRPr sz="1867"/>
          </a:p>
          <a:p>
            <a:pPr indent="-423323">
              <a:buSzPts val="1400"/>
            </a:pPr>
            <a:r>
              <a:rPr lang="en-GB" sz="1867"/>
              <a:t>Hasil prediksi untuk setiap </a:t>
            </a:r>
            <a:r>
              <a:rPr lang="en-GB" sz="1867" i="1"/>
              <a:t>Sector</a:t>
            </a:r>
            <a:endParaRPr sz="1867" i="1"/>
          </a:p>
          <a:p>
            <a:pPr indent="-423323">
              <a:buSzPts val="1400"/>
            </a:pPr>
            <a:r>
              <a:rPr lang="en-GB" sz="1867"/>
              <a:t>Hasil akurasi untuk setiap </a:t>
            </a:r>
            <a:r>
              <a:rPr lang="en-GB" sz="1867" i="1"/>
              <a:t>Sector</a:t>
            </a:r>
            <a:endParaRPr sz="1867" i="1"/>
          </a:p>
          <a:p>
            <a:pPr indent="-423323">
              <a:buSzPts val="1400"/>
            </a:pPr>
            <a:r>
              <a:rPr lang="en-GB" sz="1867"/>
              <a:t>Standar deviasi akurasi perkiraan untuk berbagai sektor</a:t>
            </a:r>
            <a:endParaRPr sz="1867" i="1"/>
          </a:p>
          <a:p>
            <a:pPr indent="0">
              <a:spcBef>
                <a:spcPts val="2133"/>
              </a:spcBef>
              <a:spcAft>
                <a:spcPts val="2133"/>
              </a:spcAft>
              <a:buNone/>
            </a:pPr>
            <a:endParaRPr sz="1867"/>
          </a:p>
        </p:txBody>
      </p:sp>
      <p:pic>
        <p:nvPicPr>
          <p:cNvPr id="220" name="Google Shape;220;p23"/>
          <p:cNvPicPr preferRelativeResize="0"/>
          <p:nvPr/>
        </p:nvPicPr>
        <p:blipFill rotWithShape="1">
          <a:blip r:embed="rId3">
            <a:alphaModFix/>
          </a:blip>
          <a:srcRect l="30478" t="18966" r="32256" b="3585"/>
          <a:stretch/>
        </p:blipFill>
        <p:spPr>
          <a:xfrm>
            <a:off x="6914833" y="741067"/>
            <a:ext cx="4709368" cy="611693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4"/>
          <p:cNvSpPr txBox="1">
            <a:spLocks noGrp="1"/>
          </p:cNvSpPr>
          <p:nvPr>
            <p:ph type="title"/>
          </p:nvPr>
        </p:nvSpPr>
        <p:spPr>
          <a:xfrm>
            <a:off x="973333" y="1758200"/>
            <a:ext cx="4401200" cy="722800"/>
          </a:xfrm>
          <a:prstGeom prst="rect">
            <a:avLst/>
          </a:prstGeom>
        </p:spPr>
        <p:txBody>
          <a:bodyPr spcFirstLastPara="1" vert="horz" wrap="square" lIns="121900" tIns="121900" rIns="121900" bIns="121900" rtlCol="0" anchor="t" anchorCtr="0">
            <a:noAutofit/>
          </a:bodyPr>
          <a:lstStyle/>
          <a:p>
            <a:r>
              <a:rPr lang="en-GB"/>
              <a:t>Hasil (Lanjut)</a:t>
            </a:r>
            <a:endParaRPr/>
          </a:p>
        </p:txBody>
      </p:sp>
      <p:sp>
        <p:nvSpPr>
          <p:cNvPr id="226" name="Google Shape;226;p24"/>
          <p:cNvSpPr txBox="1">
            <a:spLocks noGrp="1"/>
          </p:cNvSpPr>
          <p:nvPr>
            <p:ph type="body" idx="1"/>
          </p:nvPr>
        </p:nvSpPr>
        <p:spPr>
          <a:xfrm>
            <a:off x="961633" y="3708967"/>
            <a:ext cx="4401200" cy="2130000"/>
          </a:xfrm>
          <a:prstGeom prst="rect">
            <a:avLst/>
          </a:prstGeom>
        </p:spPr>
        <p:txBody>
          <a:bodyPr spcFirstLastPara="1" vert="horz" wrap="square" lIns="121900" tIns="121900" rIns="121900" bIns="121900" rtlCol="0" anchor="t" anchorCtr="0">
            <a:noAutofit/>
          </a:bodyPr>
          <a:lstStyle/>
          <a:p>
            <a:pPr marL="0" indent="0">
              <a:spcAft>
                <a:spcPts val="2133"/>
              </a:spcAft>
              <a:buNone/>
            </a:pPr>
            <a:endParaRPr/>
          </a:p>
        </p:txBody>
      </p:sp>
      <p:pic>
        <p:nvPicPr>
          <p:cNvPr id="227" name="Google Shape;227;p24"/>
          <p:cNvPicPr preferRelativeResize="0"/>
          <p:nvPr/>
        </p:nvPicPr>
        <p:blipFill rotWithShape="1">
          <a:blip r:embed="rId3">
            <a:alphaModFix/>
          </a:blip>
          <a:srcRect l="29265" t="14898" r="31971" b="4306"/>
          <a:stretch/>
        </p:blipFill>
        <p:spPr>
          <a:xfrm>
            <a:off x="6963867" y="770767"/>
            <a:ext cx="4621064" cy="6020232"/>
          </a:xfrm>
          <a:prstGeom prst="rect">
            <a:avLst/>
          </a:prstGeom>
          <a:noFill/>
          <a:ln>
            <a:noFill/>
          </a:ln>
        </p:spPr>
      </p:pic>
      <p:pic>
        <p:nvPicPr>
          <p:cNvPr id="228" name="Google Shape;228;p24"/>
          <p:cNvPicPr preferRelativeResize="0"/>
          <p:nvPr/>
        </p:nvPicPr>
        <p:blipFill rotWithShape="1">
          <a:blip r:embed="rId4">
            <a:alphaModFix/>
          </a:blip>
          <a:srcRect l="29576" t="23372" r="31968" b="35608"/>
          <a:stretch/>
        </p:blipFill>
        <p:spPr>
          <a:xfrm>
            <a:off x="672733" y="2867700"/>
            <a:ext cx="5094200" cy="3396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6"/>
          <p:cNvSpPr txBox="1">
            <a:spLocks noGrp="1"/>
          </p:cNvSpPr>
          <p:nvPr>
            <p:ph type="body" idx="1"/>
          </p:nvPr>
        </p:nvSpPr>
        <p:spPr>
          <a:xfrm>
            <a:off x="904800" y="2239000"/>
            <a:ext cx="5191200" cy="27864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sz="1867"/>
              <a:t>Metode yang digunakan untuk melakukan </a:t>
            </a:r>
            <a:r>
              <a:rPr lang="en-GB" sz="1867" i="1"/>
              <a:t>forecasting </a:t>
            </a:r>
            <a:r>
              <a:rPr lang="en-GB" sz="1867"/>
              <a:t>pada saham yaitu ARIMA dapat digunakan juga untuk memprediksi banyaknya penggunaan listrik di Amerika yang akan kami buktikan di beberapa slide berikut</a:t>
            </a:r>
            <a:endParaRPr sz="1867"/>
          </a:p>
        </p:txBody>
      </p:sp>
      <p:pic>
        <p:nvPicPr>
          <p:cNvPr id="239" name="Google Shape;239;p26"/>
          <p:cNvPicPr preferRelativeResize="0"/>
          <p:nvPr/>
        </p:nvPicPr>
        <p:blipFill>
          <a:blip r:embed="rId3">
            <a:alphaModFix/>
          </a:blip>
          <a:stretch>
            <a:fillRect/>
          </a:stretch>
        </p:blipFill>
        <p:spPr>
          <a:xfrm>
            <a:off x="6935034" y="3934432"/>
            <a:ext cx="4967388" cy="2786400"/>
          </a:xfrm>
          <a:prstGeom prst="rect">
            <a:avLst/>
          </a:prstGeom>
          <a:noFill/>
          <a:ln>
            <a:noFill/>
          </a:ln>
        </p:spPr>
      </p:pic>
      <p:pic>
        <p:nvPicPr>
          <p:cNvPr id="240" name="Google Shape;240;p26"/>
          <p:cNvPicPr preferRelativeResize="0"/>
          <p:nvPr/>
        </p:nvPicPr>
        <p:blipFill>
          <a:blip r:embed="rId4">
            <a:alphaModFix/>
          </a:blip>
          <a:stretch>
            <a:fillRect/>
          </a:stretch>
        </p:blipFill>
        <p:spPr>
          <a:xfrm>
            <a:off x="6935033" y="857400"/>
            <a:ext cx="4967400" cy="3214203"/>
          </a:xfrm>
          <a:prstGeom prst="rect">
            <a:avLst/>
          </a:prstGeom>
          <a:noFill/>
          <a:ln>
            <a:noFill/>
          </a:ln>
        </p:spPr>
      </p:pic>
      <p:sp>
        <p:nvSpPr>
          <p:cNvPr id="5" name="Google Shape;233;p25">
            <a:extLst>
              <a:ext uri="{FF2B5EF4-FFF2-40B4-BE49-F238E27FC236}">
                <a16:creationId xmlns:a16="http://schemas.microsoft.com/office/drawing/2014/main" id="{12DA50E3-01E8-4353-AE3C-144FF83F798B}"/>
              </a:ext>
            </a:extLst>
          </p:cNvPr>
          <p:cNvSpPr txBox="1">
            <a:spLocks noGrp="1"/>
          </p:cNvSpPr>
          <p:nvPr>
            <p:ph type="title"/>
          </p:nvPr>
        </p:nvSpPr>
        <p:spPr>
          <a:xfrm>
            <a:off x="904800" y="1642701"/>
            <a:ext cx="4447539" cy="1192599"/>
          </a:xfrm>
          <a:prstGeom prst="rect">
            <a:avLst/>
          </a:prstGeom>
        </p:spPr>
        <p:txBody>
          <a:bodyPr spcFirstLastPara="1" vert="horz" wrap="square" lIns="121900" tIns="121900" rIns="121900" bIns="121900" rtlCol="0" anchor="t" anchorCtr="0">
            <a:noAutofit/>
          </a:bodyPr>
          <a:lstStyle/>
          <a:p>
            <a:pPr>
              <a:spcAft>
                <a:spcPts val="2133"/>
              </a:spcAft>
            </a:pPr>
            <a:r>
              <a:rPr lang="en-GB"/>
              <a:t>Implementasi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7"/>
          <p:cNvSpPr txBox="1">
            <a:spLocks noGrp="1"/>
          </p:cNvSpPr>
          <p:nvPr>
            <p:ph type="title"/>
          </p:nvPr>
        </p:nvSpPr>
        <p:spPr>
          <a:xfrm>
            <a:off x="972600" y="1758200"/>
            <a:ext cx="10251200" cy="713600"/>
          </a:xfrm>
          <a:prstGeom prst="rect">
            <a:avLst/>
          </a:prstGeom>
        </p:spPr>
        <p:txBody>
          <a:bodyPr spcFirstLastPara="1" vert="horz" wrap="square" lIns="121900" tIns="121900" rIns="121900" bIns="121900" rtlCol="0" anchor="t" anchorCtr="0">
            <a:noAutofit/>
          </a:bodyPr>
          <a:lstStyle/>
          <a:p>
            <a:pPr>
              <a:spcBef>
                <a:spcPts val="0"/>
              </a:spcBef>
            </a:pPr>
            <a:r>
              <a:rPr lang="en-GB"/>
              <a:t>Data</a:t>
            </a:r>
            <a:endParaRPr/>
          </a:p>
        </p:txBody>
      </p:sp>
      <p:sp>
        <p:nvSpPr>
          <p:cNvPr id="246" name="Google Shape;246;p27"/>
          <p:cNvSpPr txBox="1"/>
          <p:nvPr/>
        </p:nvSpPr>
        <p:spPr>
          <a:xfrm>
            <a:off x="5439867" y="2083867"/>
            <a:ext cx="5988000" cy="3117200"/>
          </a:xfrm>
          <a:prstGeom prst="rect">
            <a:avLst/>
          </a:prstGeom>
          <a:noFill/>
          <a:ln>
            <a:noFill/>
          </a:ln>
        </p:spPr>
        <p:txBody>
          <a:bodyPr spcFirstLastPara="1" wrap="square" lIns="121900" tIns="121900" rIns="121900" bIns="121900" anchor="t" anchorCtr="0">
            <a:noAutofit/>
          </a:bodyPr>
          <a:lstStyle/>
          <a:p>
            <a:r>
              <a:rPr lang="en-GB" sz="1467" dirty="0">
                <a:solidFill>
                  <a:schemeClr val="accent1"/>
                </a:solidFill>
                <a:latin typeface="Lato" panose="020B0604020202020204" charset="0"/>
                <a:ea typeface="Lato"/>
                <a:cs typeface="Lato"/>
                <a:sym typeface="Lato"/>
              </a:rPr>
              <a:t>Data yang </a:t>
            </a:r>
            <a:r>
              <a:rPr lang="en-GB" sz="1467" dirty="0" err="1">
                <a:solidFill>
                  <a:schemeClr val="accent1"/>
                </a:solidFill>
                <a:latin typeface="Lato" panose="020B0604020202020204" charset="0"/>
                <a:ea typeface="Lato"/>
                <a:cs typeface="Lato"/>
                <a:sym typeface="Lato"/>
              </a:rPr>
              <a:t>digunakan</a:t>
            </a:r>
            <a:r>
              <a:rPr lang="en-GB" sz="1467" dirty="0">
                <a:solidFill>
                  <a:schemeClr val="accent1"/>
                </a:solidFill>
                <a:latin typeface="Lato" panose="020B0604020202020204" charset="0"/>
                <a:ea typeface="Lato"/>
                <a:cs typeface="Lato"/>
                <a:sym typeface="Lato"/>
              </a:rPr>
              <a:t> </a:t>
            </a:r>
            <a:r>
              <a:rPr lang="en-GB" sz="1467" dirty="0" err="1">
                <a:solidFill>
                  <a:schemeClr val="accent1"/>
                </a:solidFill>
                <a:latin typeface="Lato" panose="020B0604020202020204" charset="0"/>
                <a:ea typeface="Lato"/>
                <a:cs typeface="Lato"/>
                <a:sym typeface="Lato"/>
              </a:rPr>
              <a:t>merupakan</a:t>
            </a:r>
            <a:r>
              <a:rPr lang="en-GB" sz="1467" dirty="0">
                <a:solidFill>
                  <a:schemeClr val="accent1"/>
                </a:solidFill>
                <a:latin typeface="Lato" panose="020B0604020202020204" charset="0"/>
                <a:ea typeface="Lato"/>
                <a:cs typeface="Lato"/>
                <a:sym typeface="Lato"/>
              </a:rPr>
              <a:t> </a:t>
            </a:r>
            <a:r>
              <a:rPr lang="en-GB" sz="1467" dirty="0" err="1">
                <a:solidFill>
                  <a:schemeClr val="accent1"/>
                </a:solidFill>
                <a:latin typeface="Lato" panose="020B0604020202020204" charset="0"/>
                <a:ea typeface="Lato"/>
                <a:cs typeface="Lato"/>
                <a:sym typeface="Lato"/>
              </a:rPr>
              <a:t>nilai</a:t>
            </a:r>
            <a:r>
              <a:rPr lang="en-GB" sz="1467" dirty="0">
                <a:solidFill>
                  <a:schemeClr val="accent1"/>
                </a:solidFill>
                <a:latin typeface="Lato" panose="020B0604020202020204" charset="0"/>
                <a:ea typeface="Lato"/>
                <a:cs typeface="Lato"/>
                <a:sym typeface="Lato"/>
              </a:rPr>
              <a:t> Megawatt Energy </a:t>
            </a:r>
            <a:r>
              <a:rPr lang="en-GB" sz="1467" dirty="0" err="1">
                <a:solidFill>
                  <a:schemeClr val="accent1"/>
                </a:solidFill>
                <a:latin typeface="Lato" panose="020B0604020202020204" charset="0"/>
                <a:ea typeface="Lato"/>
                <a:cs typeface="Lato"/>
                <a:sym typeface="Lato"/>
              </a:rPr>
              <a:t>setiap</a:t>
            </a:r>
            <a:r>
              <a:rPr lang="en-GB" sz="1467" dirty="0">
                <a:solidFill>
                  <a:schemeClr val="accent1"/>
                </a:solidFill>
                <a:latin typeface="Lato" panose="020B0604020202020204" charset="0"/>
                <a:ea typeface="Lato"/>
                <a:cs typeface="Lato"/>
                <a:sym typeface="Lato"/>
              </a:rPr>
              <a:t> jam pada </a:t>
            </a:r>
            <a:r>
              <a:rPr lang="en-GB" sz="1467" dirty="0" err="1">
                <a:solidFill>
                  <a:schemeClr val="accent1"/>
                </a:solidFill>
                <a:latin typeface="Lato" panose="020B0604020202020204" charset="0"/>
                <a:ea typeface="Lato"/>
                <a:cs typeface="Lato"/>
                <a:sym typeface="Lato"/>
              </a:rPr>
              <a:t>tahun</a:t>
            </a:r>
            <a:r>
              <a:rPr lang="en-GB" sz="1467" dirty="0">
                <a:solidFill>
                  <a:schemeClr val="accent1"/>
                </a:solidFill>
                <a:latin typeface="Lato" panose="020B0604020202020204" charset="0"/>
                <a:ea typeface="Lato"/>
                <a:cs typeface="Lato"/>
                <a:sym typeface="Lato"/>
              </a:rPr>
              <a:t> 2004 </a:t>
            </a:r>
            <a:r>
              <a:rPr lang="en-GB" sz="1467" dirty="0" err="1">
                <a:solidFill>
                  <a:schemeClr val="accent1"/>
                </a:solidFill>
                <a:latin typeface="Lato" panose="020B0604020202020204" charset="0"/>
                <a:ea typeface="Lato"/>
                <a:cs typeface="Lato"/>
                <a:sym typeface="Lato"/>
              </a:rPr>
              <a:t>hingga</a:t>
            </a:r>
            <a:r>
              <a:rPr lang="en-GB" sz="1467" dirty="0">
                <a:solidFill>
                  <a:schemeClr val="accent1"/>
                </a:solidFill>
                <a:latin typeface="Lato" panose="020B0604020202020204" charset="0"/>
                <a:ea typeface="Lato"/>
                <a:cs typeface="Lato"/>
                <a:sym typeface="Lato"/>
              </a:rPr>
              <a:t> </a:t>
            </a:r>
            <a:r>
              <a:rPr lang="en-GB" sz="1467" dirty="0" err="1">
                <a:solidFill>
                  <a:schemeClr val="accent1"/>
                </a:solidFill>
                <a:latin typeface="Lato" panose="020B0604020202020204" charset="0"/>
                <a:ea typeface="Lato"/>
                <a:cs typeface="Lato"/>
                <a:sym typeface="Lato"/>
              </a:rPr>
              <a:t>awal</a:t>
            </a:r>
            <a:r>
              <a:rPr lang="en-GB" sz="1467" dirty="0">
                <a:solidFill>
                  <a:schemeClr val="accent1"/>
                </a:solidFill>
                <a:latin typeface="Lato" panose="020B0604020202020204" charset="0"/>
                <a:ea typeface="Lato"/>
                <a:cs typeface="Lato"/>
                <a:sym typeface="Lato"/>
              </a:rPr>
              <a:t> </a:t>
            </a:r>
            <a:r>
              <a:rPr lang="en-GB" sz="1467" dirty="0" err="1">
                <a:solidFill>
                  <a:schemeClr val="accent1"/>
                </a:solidFill>
                <a:latin typeface="Lato" panose="020B0604020202020204" charset="0"/>
                <a:ea typeface="Lato"/>
                <a:cs typeface="Lato"/>
                <a:sym typeface="Lato"/>
              </a:rPr>
              <a:t>tahun</a:t>
            </a:r>
            <a:r>
              <a:rPr lang="en-GB" sz="1467" dirty="0">
                <a:solidFill>
                  <a:schemeClr val="accent1"/>
                </a:solidFill>
                <a:latin typeface="Lato" panose="020B0604020202020204" charset="0"/>
                <a:ea typeface="Lato"/>
                <a:cs typeface="Lato"/>
                <a:sym typeface="Lato"/>
              </a:rPr>
              <a:t> 2018. Isi </a:t>
            </a:r>
            <a:r>
              <a:rPr lang="en-GB" sz="1467" dirty="0" err="1">
                <a:solidFill>
                  <a:schemeClr val="accent1"/>
                </a:solidFill>
                <a:latin typeface="Lato" panose="020B0604020202020204" charset="0"/>
                <a:ea typeface="Lato"/>
                <a:cs typeface="Lato"/>
                <a:sym typeface="Lato"/>
              </a:rPr>
              <a:t>dari</a:t>
            </a:r>
            <a:r>
              <a:rPr lang="en-GB" sz="1467" dirty="0">
                <a:solidFill>
                  <a:schemeClr val="accent1"/>
                </a:solidFill>
                <a:latin typeface="Lato" panose="020B0604020202020204" charset="0"/>
                <a:ea typeface="Lato"/>
                <a:cs typeface="Lato"/>
                <a:sym typeface="Lato"/>
              </a:rPr>
              <a:t> data </a:t>
            </a:r>
            <a:r>
              <a:rPr lang="en-GB" sz="1467" dirty="0" err="1">
                <a:solidFill>
                  <a:schemeClr val="accent1"/>
                </a:solidFill>
                <a:latin typeface="Lato" panose="020B0604020202020204" charset="0"/>
                <a:ea typeface="Lato"/>
                <a:cs typeface="Lato"/>
                <a:sym typeface="Lato"/>
              </a:rPr>
              <a:t>tersebut</a:t>
            </a:r>
            <a:r>
              <a:rPr lang="en-GB" sz="1467" dirty="0">
                <a:solidFill>
                  <a:schemeClr val="accent1"/>
                </a:solidFill>
                <a:latin typeface="Lato" panose="020B0604020202020204" charset="0"/>
                <a:ea typeface="Lato"/>
                <a:cs typeface="Lato"/>
                <a:sym typeface="Lato"/>
              </a:rPr>
              <a:t> </a:t>
            </a:r>
            <a:r>
              <a:rPr lang="en-GB" sz="1467" dirty="0" err="1">
                <a:solidFill>
                  <a:schemeClr val="accent1"/>
                </a:solidFill>
                <a:latin typeface="Lato" panose="020B0604020202020204" charset="0"/>
                <a:ea typeface="Lato"/>
                <a:cs typeface="Lato"/>
                <a:sym typeface="Lato"/>
              </a:rPr>
              <a:t>adalah</a:t>
            </a:r>
            <a:r>
              <a:rPr lang="en-GB" sz="1467" dirty="0">
                <a:solidFill>
                  <a:schemeClr val="accent1"/>
                </a:solidFill>
                <a:latin typeface="Lato" panose="020B0604020202020204" charset="0"/>
                <a:ea typeface="Lato"/>
                <a:cs typeface="Lato"/>
                <a:sym typeface="Lato"/>
              </a:rPr>
              <a:t> </a:t>
            </a:r>
            <a:r>
              <a:rPr lang="en-GB" sz="1467" dirty="0" err="1">
                <a:solidFill>
                  <a:schemeClr val="accent1"/>
                </a:solidFill>
                <a:latin typeface="Lato" panose="020B0604020202020204" charset="0"/>
                <a:ea typeface="Lato"/>
                <a:cs typeface="Lato"/>
                <a:sym typeface="Lato"/>
              </a:rPr>
              <a:t>tanggal</a:t>
            </a:r>
            <a:r>
              <a:rPr lang="en-GB" sz="1467" dirty="0">
                <a:solidFill>
                  <a:schemeClr val="accent1"/>
                </a:solidFill>
                <a:latin typeface="Lato" panose="020B0604020202020204" charset="0"/>
                <a:ea typeface="Lato"/>
                <a:cs typeface="Lato"/>
                <a:sym typeface="Lato"/>
              </a:rPr>
              <a:t> &amp; jam dan Megawatt Energy Consumption. Data </a:t>
            </a:r>
            <a:r>
              <a:rPr lang="en-GB" sz="1467" dirty="0" err="1">
                <a:solidFill>
                  <a:schemeClr val="accent1"/>
                </a:solidFill>
                <a:latin typeface="Lato" panose="020B0604020202020204" charset="0"/>
                <a:ea typeface="Lato"/>
                <a:cs typeface="Lato"/>
                <a:sym typeface="Lato"/>
              </a:rPr>
              <a:t>sebesar</a:t>
            </a:r>
            <a:r>
              <a:rPr lang="en-GB" sz="1467" dirty="0">
                <a:solidFill>
                  <a:schemeClr val="accent1"/>
                </a:solidFill>
                <a:latin typeface="Lato" panose="020B0604020202020204" charset="0"/>
                <a:ea typeface="Lato"/>
                <a:cs typeface="Lato"/>
                <a:sym typeface="Lato"/>
              </a:rPr>
              <a:t> 121273 data, </a:t>
            </a:r>
            <a:r>
              <a:rPr lang="en-GB" sz="1467" dirty="0" err="1">
                <a:solidFill>
                  <a:schemeClr val="accent1"/>
                </a:solidFill>
                <a:latin typeface="Lato" panose="020B0604020202020204" charset="0"/>
                <a:ea typeface="Lato"/>
                <a:cs typeface="Lato"/>
                <a:sym typeface="Lato"/>
              </a:rPr>
              <a:t>setiap</a:t>
            </a:r>
            <a:r>
              <a:rPr lang="en-GB" sz="1467" dirty="0">
                <a:solidFill>
                  <a:schemeClr val="accent1"/>
                </a:solidFill>
                <a:latin typeface="Lato" panose="020B0604020202020204" charset="0"/>
                <a:ea typeface="Lato"/>
                <a:cs typeface="Lato"/>
                <a:sym typeface="Lato"/>
              </a:rPr>
              <a:t> jam </a:t>
            </a:r>
            <a:r>
              <a:rPr lang="en-GB" sz="1467" dirty="0" err="1">
                <a:solidFill>
                  <a:schemeClr val="accent1"/>
                </a:solidFill>
                <a:latin typeface="Lato" panose="020B0604020202020204" charset="0"/>
                <a:ea typeface="Lato"/>
                <a:cs typeface="Lato"/>
                <a:sym typeface="Lato"/>
              </a:rPr>
              <a:t>perharinya</a:t>
            </a:r>
            <a:r>
              <a:rPr lang="en-GB" sz="1467" dirty="0">
                <a:solidFill>
                  <a:schemeClr val="accent1"/>
                </a:solidFill>
                <a:latin typeface="Lato" panose="020B0604020202020204" charset="0"/>
                <a:ea typeface="Lato"/>
                <a:cs typeface="Lato"/>
                <a:sym typeface="Lato"/>
              </a:rPr>
              <a:t> di </a:t>
            </a:r>
            <a:r>
              <a:rPr lang="en-GB" sz="1467" dirty="0" err="1">
                <a:solidFill>
                  <a:schemeClr val="accent1"/>
                </a:solidFill>
                <a:latin typeface="Lato" panose="020B0604020202020204" charset="0"/>
                <a:ea typeface="Lato"/>
                <a:cs typeface="Lato"/>
                <a:sym typeface="Lato"/>
              </a:rPr>
              <a:t>hitung</a:t>
            </a:r>
            <a:endParaRPr sz="1467" dirty="0">
              <a:solidFill>
                <a:schemeClr val="accent1"/>
              </a:solidFill>
              <a:latin typeface="Lato" panose="020B0604020202020204" charset="0"/>
              <a:ea typeface="Lato"/>
              <a:cs typeface="Lato"/>
              <a:sym typeface="Lato"/>
            </a:endParaRPr>
          </a:p>
          <a:p>
            <a:r>
              <a:rPr lang="en-GB" sz="1467" dirty="0" err="1">
                <a:solidFill>
                  <a:schemeClr val="accent1"/>
                </a:solidFill>
                <a:latin typeface="Lato" panose="020B0604020202020204" charset="0"/>
                <a:ea typeface="Lato"/>
                <a:cs typeface="Lato"/>
                <a:sym typeface="Lato"/>
              </a:rPr>
              <a:t>Sumber</a:t>
            </a:r>
            <a:r>
              <a:rPr lang="en-GB" sz="1467" dirty="0">
                <a:solidFill>
                  <a:schemeClr val="accent1"/>
                </a:solidFill>
                <a:latin typeface="Lato" panose="020B0604020202020204" charset="0"/>
                <a:ea typeface="Lato"/>
                <a:cs typeface="Lato"/>
                <a:sym typeface="Lato"/>
              </a:rPr>
              <a:t>: </a:t>
            </a:r>
            <a:r>
              <a:rPr lang="en-GB" sz="1467" u="sng" dirty="0">
                <a:solidFill>
                  <a:schemeClr val="accent1"/>
                </a:solidFill>
                <a:latin typeface="Lato" panose="020B0604020202020204" charset="0"/>
                <a:hlinkClick r:id="rId3">
                  <a:extLst>
                    <a:ext uri="{A12FA001-AC4F-418D-AE19-62706E023703}">
                      <ahyp:hlinkClr xmlns:ahyp="http://schemas.microsoft.com/office/drawing/2018/hyperlinkcolor" val="tx"/>
                    </a:ext>
                  </a:extLst>
                </a:hlinkClick>
              </a:rPr>
              <a:t>https://www.kaggle.com/robikscube/hourly-energy-consumption#AEP_hourly.csv</a:t>
            </a:r>
            <a:endParaRPr sz="1467" dirty="0">
              <a:solidFill>
                <a:schemeClr val="accent1"/>
              </a:solidFill>
              <a:latin typeface="Lato" panose="020B0604020202020204" charset="0"/>
              <a:ea typeface="Lato"/>
              <a:cs typeface="Lato"/>
              <a:sym typeface="Lato"/>
            </a:endParaRPr>
          </a:p>
        </p:txBody>
      </p:sp>
      <p:pic>
        <p:nvPicPr>
          <p:cNvPr id="247" name="Google Shape;247;p27"/>
          <p:cNvPicPr preferRelativeResize="0"/>
          <p:nvPr/>
        </p:nvPicPr>
        <p:blipFill rotWithShape="1">
          <a:blip r:embed="rId4">
            <a:alphaModFix/>
          </a:blip>
          <a:srcRect l="6702" t="22091" r="58782" b="25359"/>
          <a:stretch/>
        </p:blipFill>
        <p:spPr>
          <a:xfrm>
            <a:off x="972600" y="2560400"/>
            <a:ext cx="3816499" cy="3631467"/>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663</Words>
  <Application>Microsoft Office PowerPoint</Application>
  <PresentationFormat>Widescreen</PresentationFormat>
  <Paragraphs>58</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Lato</vt:lpstr>
      <vt:lpstr>Office Theme</vt:lpstr>
      <vt:lpstr>Forecasting Stock Returns using ARIMA Model</vt:lpstr>
      <vt:lpstr>Background</vt:lpstr>
      <vt:lpstr>Sumber Data Stokastik pada Paper</vt:lpstr>
      <vt:lpstr>Parameter</vt:lpstr>
      <vt:lpstr>Metode</vt:lpstr>
      <vt:lpstr>Hasil</vt:lpstr>
      <vt:lpstr>Hasil (Lanjut)</vt:lpstr>
      <vt:lpstr>Implementasi</vt:lpstr>
      <vt:lpstr>Data</vt:lpstr>
      <vt:lpstr>Data Diolah</vt:lpstr>
      <vt:lpstr>ARIMA</vt:lpstr>
      <vt:lpstr>AR (Autoregression)</vt:lpstr>
      <vt:lpstr>I (Integrated)</vt:lpstr>
      <vt:lpstr>MA (Moving Average)</vt:lpstr>
      <vt:lpstr>Source Code</vt:lpstr>
      <vt:lpstr>Menggunakan auto_arima</vt:lpstr>
      <vt:lpstr>PowerPoint Presentation</vt:lpstr>
      <vt:lpstr>Hasil Prediksi</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Stock Returns using ARIMA Model</dc:title>
  <dc:creator>Anandwi GM Arreto</dc:creator>
  <cp:lastModifiedBy>Anandwi GM Arreto</cp:lastModifiedBy>
  <cp:revision>1</cp:revision>
  <dcterms:created xsi:type="dcterms:W3CDTF">2019-11-23T07:07:09Z</dcterms:created>
  <dcterms:modified xsi:type="dcterms:W3CDTF">2019-11-23T07:08:25Z</dcterms:modified>
</cp:coreProperties>
</file>