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9360DB-D7DE-435F-BEF4-BF49B8C9A8C3}">
  <a:tblStyle styleId="{649360DB-D7DE-435F-BEF4-BF49B8C9A8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{649360DB-D7DE-435F-BEF4-BF49B8C9A8C3}</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{649360DB-D7DE-435F-BEF4-BF49B8C9A8C3}</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{649360DB-D7DE-435F-BEF4-BF49B8C9A8C3}</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{649360DB-D7DE-435F-BEF4-BF49B8C9A8C3}</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{649360DB-D7DE-435F-BEF4-BF49B8C9A8C3}</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{649360DB-D7DE-435F-BEF4-BF49B8C9A8C3}</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{649360DB-D7DE-435F-BEF4-BF49B8C9A8C3}</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{649360DB-D7DE-435F-BEF4-BF49B8C9A8C3}</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{649360DB-D7DE-435F-BEF4-BF49B8C9A8C3}</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