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5EA2CE-3439-45C2-9154-B37E6C64AC9F}">
  <a:tblStyle styleId="{225EA2CE-3439-45C2-9154-B37E6C64AC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{225EA2CE-3439-45C2-9154-B37E6C64AC9F}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