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156C94-7110-41A1-B06A-B962AA635FF5}">
  <a:tblStyle styleId="{C3156C94-7110-41A1-B06A-B962AA635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{C3156C94-7110-41A1-B06A-B962AA635FF5}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