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C591E7-B058-4990-8E4B-90EDD35C2970}">
  <a:tblStyle styleId="{F0C591E7-B058-4990-8E4B-90EDD35C29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{F0C591E7-B058-4990-8E4B-90EDD35C2970}</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{F0C591E7-B058-4990-8E4B-90EDD35C2970}</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{F0C591E7-B058-4990-8E4B-90EDD35C2970}</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{F0C591E7-B058-4990-8E4B-90EDD35C2970}</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{F0C591E7-B058-4990-8E4B-90EDD35C2970}</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{F0C591E7-B058-4990-8E4B-90EDD35C2970}</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{F0C591E7-B058-4990-8E4B-90EDD35C2970}</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{F0C591E7-B058-4990-8E4B-90EDD35C2970}</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{F0C591E7-B058-4990-8E4B-90EDD35C2970}</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{F0C591E7-B058-4990-8E4B-90EDD35C2970}</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{F0C591E7-B058-4990-8E4B-90EDD35C2970}</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{F0C591E7-B058-4990-8E4B-90EDD35C2970}</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