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9.png" ContentType="image/png"/>
  <Override PartName="/ppt/media/image22.png" ContentType="image/png"/>
  <Override PartName="/ppt/media/image21.png" ContentType="image/png"/>
  <Override PartName="/ppt/media/image6.jpeg" ContentType="image/jpeg"/>
  <Override PartName="/ppt/media/image9.jpeg" ContentType="image/jpeg"/>
  <Override PartName="/ppt/media/image20.png" ContentType="image/png"/>
  <Override PartName="/ppt/media/image23.png" ContentType="image/png"/>
  <Override PartName="/ppt/media/image13.jpeg" ContentType="image/jpeg"/>
  <Override PartName="/ppt/media/image12.jpeg" ContentType="image/jpeg"/>
  <Override PartName="/ppt/media/image4.png" ContentType="image/png"/>
  <Override PartName="/ppt/media/image27.png" ContentType="image/png"/>
  <Override PartName="/ppt/media/image8.jpeg" ContentType="image/jpeg"/>
  <Override PartName="/ppt/media/image5.png" ContentType="image/png"/>
  <Override PartName="/ppt/media/image30.png" ContentType="image/png"/>
  <Override PartName="/ppt/media/image7.jpeg" ContentType="image/jpeg"/>
  <Override PartName="/ppt/media/image28.png" ContentType="image/png"/>
  <Override PartName="/ppt/media/image32.jpeg" ContentType="image/jpeg"/>
  <Override PartName="/ppt/media/image3.png" ContentType="image/png"/>
  <Override PartName="/ppt/media/image17.jpeg" ContentType="image/jpe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11.jpeg" ContentType="image/jpeg"/>
  <Override PartName="/ppt/media/image24.png" ContentType="image/png"/>
  <Override PartName="/ppt/media/image10.jpeg" ContentType="image/jpeg"/>
  <Override PartName="/ppt/media/image14.png" ContentType="image/png"/>
  <Override PartName="/ppt/media/image15.jpeg" ContentType="image/jpeg"/>
  <Override PartName="/ppt/media/image16.jpeg" ContentType="image/jpeg"/>
  <Override PartName="/ppt/media/image18.jpeg" ContentType="image/jpeg"/>
  <Override PartName="/ppt/media/image1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615AD6D-B7FB-4590-B8A7-F0B0727762D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030480" y="644400"/>
            <a:ext cx="3082320" cy="173592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914400" y="2478240"/>
            <a:ext cx="7314480" cy="20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45"/>
          </p:nvPr>
        </p:nvSpPr>
        <p:spPr>
          <a:xfrm>
            <a:off x="5180040" y="4890960"/>
            <a:ext cx="3961800" cy="2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D309E7-6C45-496E-AC71-CF49C896092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030480" y="644400"/>
            <a:ext cx="3082320" cy="173592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914400" y="2478240"/>
            <a:ext cx="7314480" cy="20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46"/>
          </p:nvPr>
        </p:nvSpPr>
        <p:spPr>
          <a:xfrm>
            <a:off x="5180040" y="4890960"/>
            <a:ext cx="3961800" cy="2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A35A34-B86D-4C4D-8F68-E22505AE34A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7E9005-DBF4-4713-AAE3-8288E4D563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7200" y="276480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C35D36-E6F5-4187-9CE5-0F7EDB5E7A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7424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1699E5-98E0-4100-A06B-99FBF791A6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23964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2208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5720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23964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02208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CD1E96-5373-43AD-90DC-D2B09B7C62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5917AE-7BF3-4D43-8A64-04C18EBA7D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D36671-2591-4E7B-9F3D-0A4DD47D23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57B816-1D05-4911-8646-5C8B9C2062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CA9D90-FC54-452E-B110-0E8FCD33A3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AAD005-B023-4249-93AD-B814C9D1CB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88C779-B9E5-4047-A74A-0AF0E21BFF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FD6FD2-D313-4A45-AD35-36569C81E0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78323C-7CF1-4E53-9917-7FE7E8C5D5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67424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32041B-E5CE-4B05-BBF0-01B660D30C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97AD64-45E1-41ED-9F50-E789956F0B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57200" y="276480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B1F1B1-910D-4314-A2A5-56506BEA0D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67424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1ACDA6-9B09-413C-848E-CD1CE86331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23964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2208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45720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323964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602208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ADECBD-D7E6-4532-BF6A-F6707443C6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F6336C-129E-4C6B-A2DD-9BE71C5223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8DA836-6BC3-491A-B112-BD1296965B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6B0653-D2B1-43EE-8CC3-F5E7C2AC9E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55E4C2-D9F9-4C76-B28D-7889CDE2DB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362653-E539-4B7B-8841-4D30B4E524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E6BD00-1F80-419F-9A56-60AAB0EB94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6189EF-29F9-43F4-A473-9E2FB32695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49F7C2-9D9A-4319-9157-3E3C506BF0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67424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186CE3-A052-4B54-9FF5-44C194B8BE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B9CC3F-005D-4A8D-9E65-2FCEF6D78D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57200" y="276480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86B9C2-ACAF-4F82-BCAB-4A9738ABAA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467424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52E1D4-2577-4E30-8EF4-2A6488AF3E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23964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2208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45720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23964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02208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DD3894-EEAE-4919-9F6D-4B0AF253A9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3BAFF0-3564-4409-9BE3-63541CBB98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6D7B23-55A7-4C60-BE9F-01A7A60854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3C6D28-2E63-4CE8-933F-D7950EA546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67E91D-F29E-4579-BA3B-50F99FE480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0D794B-D774-437D-A33B-14EF264A0E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6359123-AACE-4FD0-B35D-5396933DBF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6A3C0A-E39F-43D1-BF10-40C40C4A77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47ED9F4-33FA-41A4-8675-5356265449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67424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66C34E-4E96-45ED-B711-41495E189F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1B9DFD-E1A5-47AF-A16E-D3635FAA24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57200" y="276480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679ED65-A68B-4CF5-B23D-4A9D311AF0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67424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9689D5-EA78-4702-9050-9BF6890136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23964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2208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45720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23964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02208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B92F8E8-F0B0-43F8-A121-0A1722CC39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B36E512-D744-45F5-8DC6-07684C8DF2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6BC627-1B0D-4501-929A-C12BEBE152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E3E957E-6347-45AE-8B75-70BE51B747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615E0A1-6E2E-4193-9CF5-B1C2378D6A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B3CC184-2678-4341-8CA9-6FA8BFFC19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F3AA88E-1467-412E-A682-67C447620C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21AAE1C-9931-42F7-99BB-9281BA59F6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26867B5-549E-4C62-8710-F66B898728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67424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3227ACF-B458-44D8-A02F-9287AB7AAA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F5A4363-7F5B-45EE-A96B-AF0A934A05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57200" y="276480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D14BB2D-4A9B-4598-B912-A09F00A9F4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67424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ADB7F00-6C05-44FC-B2BC-C5AD8DCCE5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4D46CD-67B7-4892-9C28-0FB5F1D10F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23964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022080" y="120492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45720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23964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022080" y="2764800"/>
            <a:ext cx="26496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E4F407F-73E8-4DD1-BE58-C905B00C2C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7DA47-9F54-4F5D-B955-B22B71C090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674240" y="276480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5DC2A7-ABE4-42D6-96D6-0286CC7973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4920"/>
            <a:ext cx="401580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4800"/>
            <a:ext cx="8229240" cy="142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2D9988-AB7B-4863-BC8B-E27081BCEF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8503920" y="4489560"/>
            <a:ext cx="639360" cy="654480"/>
          </a:xfrm>
          <a:custGeom>
            <a:avLst/>
            <a:gdLst>
              <a:gd name="textAreaLeft" fmla="*/ 0 w 639360"/>
              <a:gd name="textAreaRight" fmla="*/ 640080 w 639360"/>
              <a:gd name="textAreaTop" fmla="*/ 0 h 654480"/>
              <a:gd name="textAreaBottom" fmla="*/ 655200 h 654480"/>
            </a:gdLst>
            <a:ahLst/>
            <a:rect l="textAreaLeft" t="textAreaTop" r="textAreaRight" b="textAreaBottom"/>
            <a:pathLst>
              <a:path w="640079" h="655320">
                <a:moveTo>
                  <a:pt x="640079" y="655319"/>
                </a:moveTo>
                <a:lnTo>
                  <a:pt x="640079" y="0"/>
                </a:lnTo>
                <a:lnTo>
                  <a:pt x="0" y="0"/>
                </a:lnTo>
                <a:lnTo>
                  <a:pt x="0" y="655319"/>
                </a:lnTo>
                <a:lnTo>
                  <a:pt x="640079" y="655319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0" y="0"/>
            <a:ext cx="651960" cy="5144760"/>
          </a:xfrm>
          <a:custGeom>
            <a:avLst/>
            <a:gdLst>
              <a:gd name="textAreaLeft" fmla="*/ 0 w 651960"/>
              <a:gd name="textAreaRight" fmla="*/ 652680 w 651960"/>
              <a:gd name="textAreaTop" fmla="*/ 0 h 5144760"/>
              <a:gd name="textAreaBottom" fmla="*/ 5145480 h 5144760"/>
            </a:gdLst>
            <a:ahLst/>
            <a:rect l="textAreaLeft" t="textAreaTop" r="textAreaRight" b="textAreaBottom"/>
            <a:pathLst>
              <a:path w="652780" h="5145405">
                <a:moveTo>
                  <a:pt x="652272" y="0"/>
                </a:moveTo>
                <a:lnTo>
                  <a:pt x="0" y="0"/>
                </a:lnTo>
                <a:lnTo>
                  <a:pt x="0" y="5145024"/>
                </a:lnTo>
                <a:lnTo>
                  <a:pt x="652272" y="5145024"/>
                </a:lnTo>
                <a:lnTo>
                  <a:pt x="65227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322920" y="664560"/>
            <a:ext cx="8180640" cy="651960"/>
          </a:xfrm>
          <a:custGeom>
            <a:avLst/>
            <a:gdLst>
              <a:gd name="textAreaLeft" fmla="*/ 0 w 8180640"/>
              <a:gd name="textAreaRight" fmla="*/ 8181360 w 8180640"/>
              <a:gd name="textAreaTop" fmla="*/ 0 h 651960"/>
              <a:gd name="textAreaBottom" fmla="*/ 652680 h 651960"/>
            </a:gdLst>
            <a:ahLst/>
            <a:rect l="textAreaLeft" t="textAreaTop" r="textAreaRight" b="textAreaBottom"/>
            <a:pathLst>
              <a:path w="8181340" h="652780">
                <a:moveTo>
                  <a:pt x="8180832" y="0"/>
                </a:moveTo>
                <a:lnTo>
                  <a:pt x="0" y="0"/>
                </a:lnTo>
                <a:lnTo>
                  <a:pt x="0" y="652272"/>
                </a:lnTo>
                <a:lnTo>
                  <a:pt x="8180832" y="652272"/>
                </a:lnTo>
                <a:lnTo>
                  <a:pt x="818083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0" y="664560"/>
            <a:ext cx="154800" cy="651960"/>
          </a:xfrm>
          <a:custGeom>
            <a:avLst/>
            <a:gdLst>
              <a:gd name="textAreaLeft" fmla="*/ 0 w 154800"/>
              <a:gd name="textAreaRight" fmla="*/ 155520 w 154800"/>
              <a:gd name="textAreaTop" fmla="*/ 0 h 651960"/>
              <a:gd name="textAreaBottom" fmla="*/ 652680 h 651960"/>
            </a:gdLst>
            <a:ahLst/>
            <a:rect l="textAreaLeft" t="textAreaTop" r="textAreaRight" b="textAreaBottom"/>
            <a:pathLst>
              <a:path w="155575" h="652780">
                <a:moveTo>
                  <a:pt x="155448" y="536448"/>
                </a:moveTo>
                <a:lnTo>
                  <a:pt x="0" y="536448"/>
                </a:lnTo>
                <a:lnTo>
                  <a:pt x="0" y="652272"/>
                </a:lnTo>
                <a:lnTo>
                  <a:pt x="155448" y="652272"/>
                </a:lnTo>
                <a:lnTo>
                  <a:pt x="155448" y="536448"/>
                </a:lnTo>
                <a:close/>
              </a:path>
              <a:path w="155575" h="652780">
                <a:moveTo>
                  <a:pt x="155448" y="268224"/>
                </a:moveTo>
                <a:lnTo>
                  <a:pt x="0" y="268224"/>
                </a:lnTo>
                <a:lnTo>
                  <a:pt x="0" y="384048"/>
                </a:lnTo>
                <a:lnTo>
                  <a:pt x="155448" y="384048"/>
                </a:lnTo>
                <a:lnTo>
                  <a:pt x="155448" y="268224"/>
                </a:lnTo>
                <a:close/>
              </a:path>
              <a:path w="155575" h="652780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322920" y="4483440"/>
            <a:ext cx="664200" cy="660960"/>
          </a:xfrm>
          <a:custGeom>
            <a:avLst/>
            <a:gdLst>
              <a:gd name="textAreaLeft" fmla="*/ 0 w 664200"/>
              <a:gd name="textAreaRight" fmla="*/ 664920 w 664200"/>
              <a:gd name="textAreaTop" fmla="*/ 0 h 660960"/>
              <a:gd name="textAreaBottom" fmla="*/ 661680 h 660960"/>
            </a:gdLst>
            <a:ahLst/>
            <a:rect l="textAreaLeft" t="textAreaTop" r="textAreaRight" b="textAreaBottom"/>
            <a:pathLst>
              <a:path w="664844" h="661670">
                <a:moveTo>
                  <a:pt x="57912" y="606552"/>
                </a:moveTo>
                <a:lnTo>
                  <a:pt x="0" y="606552"/>
                </a:lnTo>
                <a:lnTo>
                  <a:pt x="0" y="661416"/>
                </a:lnTo>
                <a:lnTo>
                  <a:pt x="57912" y="661416"/>
                </a:lnTo>
                <a:lnTo>
                  <a:pt x="57912" y="606552"/>
                </a:lnTo>
                <a:close/>
              </a:path>
              <a:path w="664844" h="661670">
                <a:moveTo>
                  <a:pt x="57912" y="405384"/>
                </a:moveTo>
                <a:lnTo>
                  <a:pt x="0" y="405384"/>
                </a:lnTo>
                <a:lnTo>
                  <a:pt x="0" y="463296"/>
                </a:lnTo>
                <a:lnTo>
                  <a:pt x="57912" y="463296"/>
                </a:lnTo>
                <a:lnTo>
                  <a:pt x="57912" y="405384"/>
                </a:lnTo>
                <a:close/>
              </a:path>
              <a:path w="664844" h="661670">
                <a:moveTo>
                  <a:pt x="57912" y="201168"/>
                </a:moveTo>
                <a:lnTo>
                  <a:pt x="0" y="201168"/>
                </a:lnTo>
                <a:lnTo>
                  <a:pt x="0" y="262128"/>
                </a:lnTo>
                <a:lnTo>
                  <a:pt x="57912" y="262128"/>
                </a:lnTo>
                <a:lnTo>
                  <a:pt x="57912" y="201168"/>
                </a:lnTo>
                <a:close/>
              </a:path>
              <a:path w="664844" h="66167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  <a:path w="664844" h="661670">
                <a:moveTo>
                  <a:pt x="262128" y="606552"/>
                </a:moveTo>
                <a:lnTo>
                  <a:pt x="201168" y="606552"/>
                </a:lnTo>
                <a:lnTo>
                  <a:pt x="201168" y="661416"/>
                </a:lnTo>
                <a:lnTo>
                  <a:pt x="262128" y="661416"/>
                </a:lnTo>
                <a:lnTo>
                  <a:pt x="262128" y="606552"/>
                </a:lnTo>
                <a:close/>
              </a:path>
              <a:path w="664844" h="661670">
                <a:moveTo>
                  <a:pt x="262128" y="405384"/>
                </a:moveTo>
                <a:lnTo>
                  <a:pt x="201168" y="405384"/>
                </a:lnTo>
                <a:lnTo>
                  <a:pt x="201168" y="463296"/>
                </a:lnTo>
                <a:lnTo>
                  <a:pt x="262128" y="463296"/>
                </a:lnTo>
                <a:lnTo>
                  <a:pt x="262128" y="405384"/>
                </a:lnTo>
                <a:close/>
              </a:path>
              <a:path w="664844" h="661670">
                <a:moveTo>
                  <a:pt x="262128" y="201168"/>
                </a:moveTo>
                <a:lnTo>
                  <a:pt x="201168" y="201168"/>
                </a:lnTo>
                <a:lnTo>
                  <a:pt x="201168" y="262128"/>
                </a:lnTo>
                <a:lnTo>
                  <a:pt x="262128" y="262128"/>
                </a:lnTo>
                <a:lnTo>
                  <a:pt x="262128" y="201168"/>
                </a:lnTo>
                <a:close/>
              </a:path>
              <a:path w="664844" h="661670">
                <a:moveTo>
                  <a:pt x="262128" y="0"/>
                </a:moveTo>
                <a:lnTo>
                  <a:pt x="201168" y="0"/>
                </a:lnTo>
                <a:lnTo>
                  <a:pt x="201168" y="57912"/>
                </a:lnTo>
                <a:lnTo>
                  <a:pt x="262128" y="57912"/>
                </a:lnTo>
                <a:lnTo>
                  <a:pt x="262128" y="0"/>
                </a:lnTo>
                <a:close/>
              </a:path>
              <a:path w="664844" h="661670">
                <a:moveTo>
                  <a:pt x="463296" y="606552"/>
                </a:moveTo>
                <a:lnTo>
                  <a:pt x="405384" y="606552"/>
                </a:lnTo>
                <a:lnTo>
                  <a:pt x="405384" y="661416"/>
                </a:lnTo>
                <a:lnTo>
                  <a:pt x="463296" y="661416"/>
                </a:lnTo>
                <a:lnTo>
                  <a:pt x="463296" y="606552"/>
                </a:lnTo>
                <a:close/>
              </a:path>
              <a:path w="664844" h="661670">
                <a:moveTo>
                  <a:pt x="463296" y="405384"/>
                </a:moveTo>
                <a:lnTo>
                  <a:pt x="405384" y="405384"/>
                </a:lnTo>
                <a:lnTo>
                  <a:pt x="405384" y="463296"/>
                </a:lnTo>
                <a:lnTo>
                  <a:pt x="463296" y="463296"/>
                </a:lnTo>
                <a:lnTo>
                  <a:pt x="463296" y="405384"/>
                </a:lnTo>
                <a:close/>
              </a:path>
              <a:path w="664844" h="661670">
                <a:moveTo>
                  <a:pt x="463296" y="201168"/>
                </a:moveTo>
                <a:lnTo>
                  <a:pt x="405384" y="201168"/>
                </a:lnTo>
                <a:lnTo>
                  <a:pt x="405384" y="262128"/>
                </a:lnTo>
                <a:lnTo>
                  <a:pt x="463296" y="262128"/>
                </a:lnTo>
                <a:lnTo>
                  <a:pt x="463296" y="201168"/>
                </a:lnTo>
                <a:close/>
              </a:path>
              <a:path w="664844" h="661670">
                <a:moveTo>
                  <a:pt x="463296" y="0"/>
                </a:moveTo>
                <a:lnTo>
                  <a:pt x="405384" y="0"/>
                </a:lnTo>
                <a:lnTo>
                  <a:pt x="405384" y="57912"/>
                </a:lnTo>
                <a:lnTo>
                  <a:pt x="463296" y="57912"/>
                </a:lnTo>
                <a:lnTo>
                  <a:pt x="463296" y="0"/>
                </a:lnTo>
                <a:close/>
              </a:path>
              <a:path w="664844" h="661670">
                <a:moveTo>
                  <a:pt x="664464" y="606552"/>
                </a:moveTo>
                <a:lnTo>
                  <a:pt x="606552" y="606552"/>
                </a:lnTo>
                <a:lnTo>
                  <a:pt x="606552" y="661416"/>
                </a:lnTo>
                <a:lnTo>
                  <a:pt x="664464" y="661416"/>
                </a:lnTo>
                <a:lnTo>
                  <a:pt x="664464" y="606552"/>
                </a:lnTo>
                <a:close/>
              </a:path>
              <a:path w="664844" h="661670">
                <a:moveTo>
                  <a:pt x="664464" y="405384"/>
                </a:moveTo>
                <a:lnTo>
                  <a:pt x="606552" y="405384"/>
                </a:lnTo>
                <a:lnTo>
                  <a:pt x="606552" y="463296"/>
                </a:lnTo>
                <a:lnTo>
                  <a:pt x="664464" y="463296"/>
                </a:lnTo>
                <a:lnTo>
                  <a:pt x="664464" y="405384"/>
                </a:lnTo>
                <a:close/>
              </a:path>
              <a:path w="664844" h="661670">
                <a:moveTo>
                  <a:pt x="664464" y="201168"/>
                </a:moveTo>
                <a:lnTo>
                  <a:pt x="606552" y="201168"/>
                </a:lnTo>
                <a:lnTo>
                  <a:pt x="606552" y="262128"/>
                </a:lnTo>
                <a:lnTo>
                  <a:pt x="664464" y="262128"/>
                </a:lnTo>
                <a:lnTo>
                  <a:pt x="664464" y="201168"/>
                </a:lnTo>
                <a:close/>
              </a:path>
              <a:path w="664844" h="661670">
                <a:moveTo>
                  <a:pt x="664464" y="0"/>
                </a:moveTo>
                <a:lnTo>
                  <a:pt x="606552" y="0"/>
                </a:lnTo>
                <a:lnTo>
                  <a:pt x="606552" y="57912"/>
                </a:lnTo>
                <a:lnTo>
                  <a:pt x="664464" y="57912"/>
                </a:lnTo>
                <a:lnTo>
                  <a:pt x="664464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8832960" y="670680"/>
            <a:ext cx="310320" cy="115560"/>
          </a:xfrm>
          <a:custGeom>
            <a:avLst/>
            <a:gdLst>
              <a:gd name="textAreaLeft" fmla="*/ 0 w 310320"/>
              <a:gd name="textAreaRight" fmla="*/ 311040 w 31032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8832960" y="9388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" name="bg object 23"/>
          <p:cNvSpPr/>
          <p:nvPr/>
        </p:nvSpPr>
        <p:spPr>
          <a:xfrm>
            <a:off x="8832960" y="12070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3108960" y="4789440"/>
            <a:ext cx="29253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8690760" y="4720320"/>
            <a:ext cx="272160" cy="2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273E883B-6179-4684-BAD6-ED5F0AD84A79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457200" y="4789440"/>
            <a:ext cx="210240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g object 16"/>
          <p:cNvSpPr/>
          <p:nvPr/>
        </p:nvSpPr>
        <p:spPr>
          <a:xfrm>
            <a:off x="8503920" y="4489560"/>
            <a:ext cx="639360" cy="654480"/>
          </a:xfrm>
          <a:custGeom>
            <a:avLst/>
            <a:gdLst>
              <a:gd name="textAreaLeft" fmla="*/ 0 w 639360"/>
              <a:gd name="textAreaRight" fmla="*/ 640080 w 639360"/>
              <a:gd name="textAreaTop" fmla="*/ 0 h 654480"/>
              <a:gd name="textAreaBottom" fmla="*/ 655200 h 654480"/>
            </a:gdLst>
            <a:ahLst/>
            <a:rect l="textAreaLeft" t="textAreaTop" r="textAreaRight" b="textAreaBottom"/>
            <a:pathLst>
              <a:path w="640079" h="655320">
                <a:moveTo>
                  <a:pt x="640079" y="655319"/>
                </a:moveTo>
                <a:lnTo>
                  <a:pt x="640079" y="0"/>
                </a:lnTo>
                <a:lnTo>
                  <a:pt x="0" y="0"/>
                </a:lnTo>
                <a:lnTo>
                  <a:pt x="0" y="655319"/>
                </a:lnTo>
                <a:lnTo>
                  <a:pt x="640079" y="655319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" name="bg object 17"/>
          <p:cNvSpPr/>
          <p:nvPr/>
        </p:nvSpPr>
        <p:spPr>
          <a:xfrm>
            <a:off x="0" y="0"/>
            <a:ext cx="651960" cy="5144760"/>
          </a:xfrm>
          <a:custGeom>
            <a:avLst/>
            <a:gdLst>
              <a:gd name="textAreaLeft" fmla="*/ 0 w 651960"/>
              <a:gd name="textAreaRight" fmla="*/ 652680 w 651960"/>
              <a:gd name="textAreaTop" fmla="*/ 0 h 5144760"/>
              <a:gd name="textAreaBottom" fmla="*/ 5145480 h 5144760"/>
            </a:gdLst>
            <a:ahLst/>
            <a:rect l="textAreaLeft" t="textAreaTop" r="textAreaRight" b="textAreaBottom"/>
            <a:pathLst>
              <a:path w="652780" h="5145405">
                <a:moveTo>
                  <a:pt x="652272" y="0"/>
                </a:moveTo>
                <a:lnTo>
                  <a:pt x="0" y="0"/>
                </a:lnTo>
                <a:lnTo>
                  <a:pt x="0" y="5145024"/>
                </a:lnTo>
                <a:lnTo>
                  <a:pt x="652272" y="5145024"/>
                </a:lnTo>
                <a:lnTo>
                  <a:pt x="65227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" name="bg object 18"/>
          <p:cNvSpPr/>
          <p:nvPr/>
        </p:nvSpPr>
        <p:spPr>
          <a:xfrm>
            <a:off x="322920" y="664560"/>
            <a:ext cx="8180640" cy="651960"/>
          </a:xfrm>
          <a:custGeom>
            <a:avLst/>
            <a:gdLst>
              <a:gd name="textAreaLeft" fmla="*/ 0 w 8180640"/>
              <a:gd name="textAreaRight" fmla="*/ 8181360 w 8180640"/>
              <a:gd name="textAreaTop" fmla="*/ 0 h 651960"/>
              <a:gd name="textAreaBottom" fmla="*/ 652680 h 651960"/>
            </a:gdLst>
            <a:ahLst/>
            <a:rect l="textAreaLeft" t="textAreaTop" r="textAreaRight" b="textAreaBottom"/>
            <a:pathLst>
              <a:path w="8181340" h="652780">
                <a:moveTo>
                  <a:pt x="8180832" y="0"/>
                </a:moveTo>
                <a:lnTo>
                  <a:pt x="0" y="0"/>
                </a:lnTo>
                <a:lnTo>
                  <a:pt x="0" y="652272"/>
                </a:lnTo>
                <a:lnTo>
                  <a:pt x="8180832" y="652272"/>
                </a:lnTo>
                <a:lnTo>
                  <a:pt x="818083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" name="bg object 19"/>
          <p:cNvSpPr/>
          <p:nvPr/>
        </p:nvSpPr>
        <p:spPr>
          <a:xfrm>
            <a:off x="0" y="664560"/>
            <a:ext cx="154800" cy="651960"/>
          </a:xfrm>
          <a:custGeom>
            <a:avLst/>
            <a:gdLst>
              <a:gd name="textAreaLeft" fmla="*/ 0 w 154800"/>
              <a:gd name="textAreaRight" fmla="*/ 155520 w 154800"/>
              <a:gd name="textAreaTop" fmla="*/ 0 h 651960"/>
              <a:gd name="textAreaBottom" fmla="*/ 652680 h 651960"/>
            </a:gdLst>
            <a:ahLst/>
            <a:rect l="textAreaLeft" t="textAreaTop" r="textAreaRight" b="textAreaBottom"/>
            <a:pathLst>
              <a:path w="155575" h="652780">
                <a:moveTo>
                  <a:pt x="155448" y="536448"/>
                </a:moveTo>
                <a:lnTo>
                  <a:pt x="0" y="536448"/>
                </a:lnTo>
                <a:lnTo>
                  <a:pt x="0" y="652272"/>
                </a:lnTo>
                <a:lnTo>
                  <a:pt x="155448" y="652272"/>
                </a:lnTo>
                <a:lnTo>
                  <a:pt x="155448" y="536448"/>
                </a:lnTo>
                <a:close/>
              </a:path>
              <a:path w="155575" h="652780">
                <a:moveTo>
                  <a:pt x="155448" y="268224"/>
                </a:moveTo>
                <a:lnTo>
                  <a:pt x="0" y="268224"/>
                </a:lnTo>
                <a:lnTo>
                  <a:pt x="0" y="384048"/>
                </a:lnTo>
                <a:lnTo>
                  <a:pt x="155448" y="384048"/>
                </a:lnTo>
                <a:lnTo>
                  <a:pt x="155448" y="268224"/>
                </a:lnTo>
                <a:close/>
              </a:path>
              <a:path w="155575" h="652780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" name="bg object 20"/>
          <p:cNvSpPr/>
          <p:nvPr/>
        </p:nvSpPr>
        <p:spPr>
          <a:xfrm>
            <a:off x="322920" y="4483440"/>
            <a:ext cx="664200" cy="660960"/>
          </a:xfrm>
          <a:custGeom>
            <a:avLst/>
            <a:gdLst>
              <a:gd name="textAreaLeft" fmla="*/ 0 w 664200"/>
              <a:gd name="textAreaRight" fmla="*/ 664920 w 664200"/>
              <a:gd name="textAreaTop" fmla="*/ 0 h 660960"/>
              <a:gd name="textAreaBottom" fmla="*/ 661680 h 660960"/>
            </a:gdLst>
            <a:ahLst/>
            <a:rect l="textAreaLeft" t="textAreaTop" r="textAreaRight" b="textAreaBottom"/>
            <a:pathLst>
              <a:path w="664844" h="661670">
                <a:moveTo>
                  <a:pt x="57912" y="606552"/>
                </a:moveTo>
                <a:lnTo>
                  <a:pt x="0" y="606552"/>
                </a:lnTo>
                <a:lnTo>
                  <a:pt x="0" y="661416"/>
                </a:lnTo>
                <a:lnTo>
                  <a:pt x="57912" y="661416"/>
                </a:lnTo>
                <a:lnTo>
                  <a:pt x="57912" y="606552"/>
                </a:lnTo>
                <a:close/>
              </a:path>
              <a:path w="664844" h="661670">
                <a:moveTo>
                  <a:pt x="57912" y="405384"/>
                </a:moveTo>
                <a:lnTo>
                  <a:pt x="0" y="405384"/>
                </a:lnTo>
                <a:lnTo>
                  <a:pt x="0" y="463296"/>
                </a:lnTo>
                <a:lnTo>
                  <a:pt x="57912" y="463296"/>
                </a:lnTo>
                <a:lnTo>
                  <a:pt x="57912" y="405384"/>
                </a:lnTo>
                <a:close/>
              </a:path>
              <a:path w="664844" h="661670">
                <a:moveTo>
                  <a:pt x="57912" y="201168"/>
                </a:moveTo>
                <a:lnTo>
                  <a:pt x="0" y="201168"/>
                </a:lnTo>
                <a:lnTo>
                  <a:pt x="0" y="262128"/>
                </a:lnTo>
                <a:lnTo>
                  <a:pt x="57912" y="262128"/>
                </a:lnTo>
                <a:lnTo>
                  <a:pt x="57912" y="201168"/>
                </a:lnTo>
                <a:close/>
              </a:path>
              <a:path w="664844" h="66167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  <a:path w="664844" h="661670">
                <a:moveTo>
                  <a:pt x="262128" y="606552"/>
                </a:moveTo>
                <a:lnTo>
                  <a:pt x="201168" y="606552"/>
                </a:lnTo>
                <a:lnTo>
                  <a:pt x="201168" y="661416"/>
                </a:lnTo>
                <a:lnTo>
                  <a:pt x="262128" y="661416"/>
                </a:lnTo>
                <a:lnTo>
                  <a:pt x="262128" y="606552"/>
                </a:lnTo>
                <a:close/>
              </a:path>
              <a:path w="664844" h="661670">
                <a:moveTo>
                  <a:pt x="262128" y="405384"/>
                </a:moveTo>
                <a:lnTo>
                  <a:pt x="201168" y="405384"/>
                </a:lnTo>
                <a:lnTo>
                  <a:pt x="201168" y="463296"/>
                </a:lnTo>
                <a:lnTo>
                  <a:pt x="262128" y="463296"/>
                </a:lnTo>
                <a:lnTo>
                  <a:pt x="262128" y="405384"/>
                </a:lnTo>
                <a:close/>
              </a:path>
              <a:path w="664844" h="661670">
                <a:moveTo>
                  <a:pt x="262128" y="201168"/>
                </a:moveTo>
                <a:lnTo>
                  <a:pt x="201168" y="201168"/>
                </a:lnTo>
                <a:lnTo>
                  <a:pt x="201168" y="262128"/>
                </a:lnTo>
                <a:lnTo>
                  <a:pt x="262128" y="262128"/>
                </a:lnTo>
                <a:lnTo>
                  <a:pt x="262128" y="201168"/>
                </a:lnTo>
                <a:close/>
              </a:path>
              <a:path w="664844" h="661670">
                <a:moveTo>
                  <a:pt x="262128" y="0"/>
                </a:moveTo>
                <a:lnTo>
                  <a:pt x="201168" y="0"/>
                </a:lnTo>
                <a:lnTo>
                  <a:pt x="201168" y="57912"/>
                </a:lnTo>
                <a:lnTo>
                  <a:pt x="262128" y="57912"/>
                </a:lnTo>
                <a:lnTo>
                  <a:pt x="262128" y="0"/>
                </a:lnTo>
                <a:close/>
              </a:path>
              <a:path w="664844" h="661670">
                <a:moveTo>
                  <a:pt x="463296" y="606552"/>
                </a:moveTo>
                <a:lnTo>
                  <a:pt x="405384" y="606552"/>
                </a:lnTo>
                <a:lnTo>
                  <a:pt x="405384" y="661416"/>
                </a:lnTo>
                <a:lnTo>
                  <a:pt x="463296" y="661416"/>
                </a:lnTo>
                <a:lnTo>
                  <a:pt x="463296" y="606552"/>
                </a:lnTo>
                <a:close/>
              </a:path>
              <a:path w="664844" h="661670">
                <a:moveTo>
                  <a:pt x="463296" y="405384"/>
                </a:moveTo>
                <a:lnTo>
                  <a:pt x="405384" y="405384"/>
                </a:lnTo>
                <a:lnTo>
                  <a:pt x="405384" y="463296"/>
                </a:lnTo>
                <a:lnTo>
                  <a:pt x="463296" y="463296"/>
                </a:lnTo>
                <a:lnTo>
                  <a:pt x="463296" y="405384"/>
                </a:lnTo>
                <a:close/>
              </a:path>
              <a:path w="664844" h="661670">
                <a:moveTo>
                  <a:pt x="463296" y="201168"/>
                </a:moveTo>
                <a:lnTo>
                  <a:pt x="405384" y="201168"/>
                </a:lnTo>
                <a:lnTo>
                  <a:pt x="405384" y="262128"/>
                </a:lnTo>
                <a:lnTo>
                  <a:pt x="463296" y="262128"/>
                </a:lnTo>
                <a:lnTo>
                  <a:pt x="463296" y="201168"/>
                </a:lnTo>
                <a:close/>
              </a:path>
              <a:path w="664844" h="661670">
                <a:moveTo>
                  <a:pt x="463296" y="0"/>
                </a:moveTo>
                <a:lnTo>
                  <a:pt x="405384" y="0"/>
                </a:lnTo>
                <a:lnTo>
                  <a:pt x="405384" y="57912"/>
                </a:lnTo>
                <a:lnTo>
                  <a:pt x="463296" y="57912"/>
                </a:lnTo>
                <a:lnTo>
                  <a:pt x="463296" y="0"/>
                </a:lnTo>
                <a:close/>
              </a:path>
              <a:path w="664844" h="661670">
                <a:moveTo>
                  <a:pt x="664464" y="606552"/>
                </a:moveTo>
                <a:lnTo>
                  <a:pt x="606552" y="606552"/>
                </a:lnTo>
                <a:lnTo>
                  <a:pt x="606552" y="661416"/>
                </a:lnTo>
                <a:lnTo>
                  <a:pt x="664464" y="661416"/>
                </a:lnTo>
                <a:lnTo>
                  <a:pt x="664464" y="606552"/>
                </a:lnTo>
                <a:close/>
              </a:path>
              <a:path w="664844" h="661670">
                <a:moveTo>
                  <a:pt x="664464" y="405384"/>
                </a:moveTo>
                <a:lnTo>
                  <a:pt x="606552" y="405384"/>
                </a:lnTo>
                <a:lnTo>
                  <a:pt x="606552" y="463296"/>
                </a:lnTo>
                <a:lnTo>
                  <a:pt x="664464" y="463296"/>
                </a:lnTo>
                <a:lnTo>
                  <a:pt x="664464" y="405384"/>
                </a:lnTo>
                <a:close/>
              </a:path>
              <a:path w="664844" h="661670">
                <a:moveTo>
                  <a:pt x="664464" y="201168"/>
                </a:moveTo>
                <a:lnTo>
                  <a:pt x="606552" y="201168"/>
                </a:lnTo>
                <a:lnTo>
                  <a:pt x="606552" y="262128"/>
                </a:lnTo>
                <a:lnTo>
                  <a:pt x="664464" y="262128"/>
                </a:lnTo>
                <a:lnTo>
                  <a:pt x="664464" y="201168"/>
                </a:lnTo>
                <a:close/>
              </a:path>
              <a:path w="664844" h="661670">
                <a:moveTo>
                  <a:pt x="664464" y="0"/>
                </a:moveTo>
                <a:lnTo>
                  <a:pt x="606552" y="0"/>
                </a:lnTo>
                <a:lnTo>
                  <a:pt x="606552" y="57912"/>
                </a:lnTo>
                <a:lnTo>
                  <a:pt x="664464" y="57912"/>
                </a:lnTo>
                <a:lnTo>
                  <a:pt x="664464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4" name="bg object 21"/>
          <p:cNvSpPr/>
          <p:nvPr/>
        </p:nvSpPr>
        <p:spPr>
          <a:xfrm>
            <a:off x="8832960" y="670680"/>
            <a:ext cx="310320" cy="115560"/>
          </a:xfrm>
          <a:custGeom>
            <a:avLst/>
            <a:gdLst>
              <a:gd name="textAreaLeft" fmla="*/ 0 w 310320"/>
              <a:gd name="textAreaRight" fmla="*/ 311040 w 31032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5" name="bg object 22"/>
          <p:cNvSpPr/>
          <p:nvPr/>
        </p:nvSpPr>
        <p:spPr>
          <a:xfrm>
            <a:off x="8832960" y="9388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" name="bg object 23"/>
          <p:cNvSpPr/>
          <p:nvPr/>
        </p:nvSpPr>
        <p:spPr>
          <a:xfrm>
            <a:off x="8832960" y="12070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ftr" idx="4"/>
          </p:nvPr>
        </p:nvSpPr>
        <p:spPr>
          <a:xfrm>
            <a:off x="3108960" y="4789440"/>
            <a:ext cx="29253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5"/>
          </p:nvPr>
        </p:nvSpPr>
        <p:spPr>
          <a:xfrm>
            <a:off x="8690760" y="4720320"/>
            <a:ext cx="272160" cy="2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3F9240D9-8DE8-4BFF-A2F1-17F02425DA7C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6"/>
          </p:nvPr>
        </p:nvSpPr>
        <p:spPr>
          <a:xfrm>
            <a:off x="457200" y="4789440"/>
            <a:ext cx="210240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g object 16"/>
          <p:cNvSpPr/>
          <p:nvPr/>
        </p:nvSpPr>
        <p:spPr>
          <a:xfrm>
            <a:off x="8503920" y="4489560"/>
            <a:ext cx="639360" cy="654480"/>
          </a:xfrm>
          <a:custGeom>
            <a:avLst/>
            <a:gdLst>
              <a:gd name="textAreaLeft" fmla="*/ 0 w 639360"/>
              <a:gd name="textAreaRight" fmla="*/ 640080 w 639360"/>
              <a:gd name="textAreaTop" fmla="*/ 0 h 654480"/>
              <a:gd name="textAreaBottom" fmla="*/ 655200 h 654480"/>
            </a:gdLst>
            <a:ahLst/>
            <a:rect l="textAreaLeft" t="textAreaTop" r="textAreaRight" b="textAreaBottom"/>
            <a:pathLst>
              <a:path w="640079" h="655320">
                <a:moveTo>
                  <a:pt x="640079" y="655319"/>
                </a:moveTo>
                <a:lnTo>
                  <a:pt x="640079" y="0"/>
                </a:lnTo>
                <a:lnTo>
                  <a:pt x="0" y="0"/>
                </a:lnTo>
                <a:lnTo>
                  <a:pt x="0" y="655319"/>
                </a:lnTo>
                <a:lnTo>
                  <a:pt x="640079" y="655319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bg object 17"/>
          <p:cNvSpPr/>
          <p:nvPr/>
        </p:nvSpPr>
        <p:spPr>
          <a:xfrm>
            <a:off x="0" y="0"/>
            <a:ext cx="651960" cy="5144760"/>
          </a:xfrm>
          <a:custGeom>
            <a:avLst/>
            <a:gdLst>
              <a:gd name="textAreaLeft" fmla="*/ 0 w 651960"/>
              <a:gd name="textAreaRight" fmla="*/ 652680 w 651960"/>
              <a:gd name="textAreaTop" fmla="*/ 0 h 5144760"/>
              <a:gd name="textAreaBottom" fmla="*/ 5145480 h 5144760"/>
            </a:gdLst>
            <a:ahLst/>
            <a:rect l="textAreaLeft" t="textAreaTop" r="textAreaRight" b="textAreaBottom"/>
            <a:pathLst>
              <a:path w="652780" h="5145405">
                <a:moveTo>
                  <a:pt x="652272" y="0"/>
                </a:moveTo>
                <a:lnTo>
                  <a:pt x="0" y="0"/>
                </a:lnTo>
                <a:lnTo>
                  <a:pt x="0" y="5145024"/>
                </a:lnTo>
                <a:lnTo>
                  <a:pt x="652272" y="5145024"/>
                </a:lnTo>
                <a:lnTo>
                  <a:pt x="65227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bg object 18"/>
          <p:cNvSpPr/>
          <p:nvPr/>
        </p:nvSpPr>
        <p:spPr>
          <a:xfrm>
            <a:off x="322920" y="664560"/>
            <a:ext cx="8180640" cy="651960"/>
          </a:xfrm>
          <a:custGeom>
            <a:avLst/>
            <a:gdLst>
              <a:gd name="textAreaLeft" fmla="*/ 0 w 8180640"/>
              <a:gd name="textAreaRight" fmla="*/ 8181360 w 8180640"/>
              <a:gd name="textAreaTop" fmla="*/ 0 h 651960"/>
              <a:gd name="textAreaBottom" fmla="*/ 652680 h 651960"/>
            </a:gdLst>
            <a:ahLst/>
            <a:rect l="textAreaLeft" t="textAreaTop" r="textAreaRight" b="textAreaBottom"/>
            <a:pathLst>
              <a:path w="8181340" h="652780">
                <a:moveTo>
                  <a:pt x="8180832" y="0"/>
                </a:moveTo>
                <a:lnTo>
                  <a:pt x="0" y="0"/>
                </a:lnTo>
                <a:lnTo>
                  <a:pt x="0" y="652272"/>
                </a:lnTo>
                <a:lnTo>
                  <a:pt x="8180832" y="652272"/>
                </a:lnTo>
                <a:lnTo>
                  <a:pt x="818083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1" name="bg object 19"/>
          <p:cNvSpPr/>
          <p:nvPr/>
        </p:nvSpPr>
        <p:spPr>
          <a:xfrm>
            <a:off x="0" y="664560"/>
            <a:ext cx="154800" cy="651960"/>
          </a:xfrm>
          <a:custGeom>
            <a:avLst/>
            <a:gdLst>
              <a:gd name="textAreaLeft" fmla="*/ 0 w 154800"/>
              <a:gd name="textAreaRight" fmla="*/ 155520 w 154800"/>
              <a:gd name="textAreaTop" fmla="*/ 0 h 651960"/>
              <a:gd name="textAreaBottom" fmla="*/ 652680 h 651960"/>
            </a:gdLst>
            <a:ahLst/>
            <a:rect l="textAreaLeft" t="textAreaTop" r="textAreaRight" b="textAreaBottom"/>
            <a:pathLst>
              <a:path w="155575" h="652780">
                <a:moveTo>
                  <a:pt x="155448" y="536448"/>
                </a:moveTo>
                <a:lnTo>
                  <a:pt x="0" y="536448"/>
                </a:lnTo>
                <a:lnTo>
                  <a:pt x="0" y="652272"/>
                </a:lnTo>
                <a:lnTo>
                  <a:pt x="155448" y="652272"/>
                </a:lnTo>
                <a:lnTo>
                  <a:pt x="155448" y="536448"/>
                </a:lnTo>
                <a:close/>
              </a:path>
              <a:path w="155575" h="652780">
                <a:moveTo>
                  <a:pt x="155448" y="268224"/>
                </a:moveTo>
                <a:lnTo>
                  <a:pt x="0" y="268224"/>
                </a:lnTo>
                <a:lnTo>
                  <a:pt x="0" y="384048"/>
                </a:lnTo>
                <a:lnTo>
                  <a:pt x="155448" y="384048"/>
                </a:lnTo>
                <a:lnTo>
                  <a:pt x="155448" y="268224"/>
                </a:lnTo>
                <a:close/>
              </a:path>
              <a:path w="155575" h="652780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2" name="bg object 20"/>
          <p:cNvSpPr/>
          <p:nvPr/>
        </p:nvSpPr>
        <p:spPr>
          <a:xfrm>
            <a:off x="322920" y="4483440"/>
            <a:ext cx="664200" cy="660960"/>
          </a:xfrm>
          <a:custGeom>
            <a:avLst/>
            <a:gdLst>
              <a:gd name="textAreaLeft" fmla="*/ 0 w 664200"/>
              <a:gd name="textAreaRight" fmla="*/ 664920 w 664200"/>
              <a:gd name="textAreaTop" fmla="*/ 0 h 660960"/>
              <a:gd name="textAreaBottom" fmla="*/ 661680 h 660960"/>
            </a:gdLst>
            <a:ahLst/>
            <a:rect l="textAreaLeft" t="textAreaTop" r="textAreaRight" b="textAreaBottom"/>
            <a:pathLst>
              <a:path w="664844" h="661670">
                <a:moveTo>
                  <a:pt x="57912" y="606552"/>
                </a:moveTo>
                <a:lnTo>
                  <a:pt x="0" y="606552"/>
                </a:lnTo>
                <a:lnTo>
                  <a:pt x="0" y="661416"/>
                </a:lnTo>
                <a:lnTo>
                  <a:pt x="57912" y="661416"/>
                </a:lnTo>
                <a:lnTo>
                  <a:pt x="57912" y="606552"/>
                </a:lnTo>
                <a:close/>
              </a:path>
              <a:path w="664844" h="661670">
                <a:moveTo>
                  <a:pt x="57912" y="405384"/>
                </a:moveTo>
                <a:lnTo>
                  <a:pt x="0" y="405384"/>
                </a:lnTo>
                <a:lnTo>
                  <a:pt x="0" y="463296"/>
                </a:lnTo>
                <a:lnTo>
                  <a:pt x="57912" y="463296"/>
                </a:lnTo>
                <a:lnTo>
                  <a:pt x="57912" y="405384"/>
                </a:lnTo>
                <a:close/>
              </a:path>
              <a:path w="664844" h="661670">
                <a:moveTo>
                  <a:pt x="57912" y="201168"/>
                </a:moveTo>
                <a:lnTo>
                  <a:pt x="0" y="201168"/>
                </a:lnTo>
                <a:lnTo>
                  <a:pt x="0" y="262128"/>
                </a:lnTo>
                <a:lnTo>
                  <a:pt x="57912" y="262128"/>
                </a:lnTo>
                <a:lnTo>
                  <a:pt x="57912" y="201168"/>
                </a:lnTo>
                <a:close/>
              </a:path>
              <a:path w="664844" h="66167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  <a:path w="664844" h="661670">
                <a:moveTo>
                  <a:pt x="262128" y="606552"/>
                </a:moveTo>
                <a:lnTo>
                  <a:pt x="201168" y="606552"/>
                </a:lnTo>
                <a:lnTo>
                  <a:pt x="201168" y="661416"/>
                </a:lnTo>
                <a:lnTo>
                  <a:pt x="262128" y="661416"/>
                </a:lnTo>
                <a:lnTo>
                  <a:pt x="262128" y="606552"/>
                </a:lnTo>
                <a:close/>
              </a:path>
              <a:path w="664844" h="661670">
                <a:moveTo>
                  <a:pt x="262128" y="405384"/>
                </a:moveTo>
                <a:lnTo>
                  <a:pt x="201168" y="405384"/>
                </a:lnTo>
                <a:lnTo>
                  <a:pt x="201168" y="463296"/>
                </a:lnTo>
                <a:lnTo>
                  <a:pt x="262128" y="463296"/>
                </a:lnTo>
                <a:lnTo>
                  <a:pt x="262128" y="405384"/>
                </a:lnTo>
                <a:close/>
              </a:path>
              <a:path w="664844" h="661670">
                <a:moveTo>
                  <a:pt x="262128" y="201168"/>
                </a:moveTo>
                <a:lnTo>
                  <a:pt x="201168" y="201168"/>
                </a:lnTo>
                <a:lnTo>
                  <a:pt x="201168" y="262128"/>
                </a:lnTo>
                <a:lnTo>
                  <a:pt x="262128" y="262128"/>
                </a:lnTo>
                <a:lnTo>
                  <a:pt x="262128" y="201168"/>
                </a:lnTo>
                <a:close/>
              </a:path>
              <a:path w="664844" h="661670">
                <a:moveTo>
                  <a:pt x="262128" y="0"/>
                </a:moveTo>
                <a:lnTo>
                  <a:pt x="201168" y="0"/>
                </a:lnTo>
                <a:lnTo>
                  <a:pt x="201168" y="57912"/>
                </a:lnTo>
                <a:lnTo>
                  <a:pt x="262128" y="57912"/>
                </a:lnTo>
                <a:lnTo>
                  <a:pt x="262128" y="0"/>
                </a:lnTo>
                <a:close/>
              </a:path>
              <a:path w="664844" h="661670">
                <a:moveTo>
                  <a:pt x="463296" y="606552"/>
                </a:moveTo>
                <a:lnTo>
                  <a:pt x="405384" y="606552"/>
                </a:lnTo>
                <a:lnTo>
                  <a:pt x="405384" y="661416"/>
                </a:lnTo>
                <a:lnTo>
                  <a:pt x="463296" y="661416"/>
                </a:lnTo>
                <a:lnTo>
                  <a:pt x="463296" y="606552"/>
                </a:lnTo>
                <a:close/>
              </a:path>
              <a:path w="664844" h="661670">
                <a:moveTo>
                  <a:pt x="463296" y="405384"/>
                </a:moveTo>
                <a:lnTo>
                  <a:pt x="405384" y="405384"/>
                </a:lnTo>
                <a:lnTo>
                  <a:pt x="405384" y="463296"/>
                </a:lnTo>
                <a:lnTo>
                  <a:pt x="463296" y="463296"/>
                </a:lnTo>
                <a:lnTo>
                  <a:pt x="463296" y="405384"/>
                </a:lnTo>
                <a:close/>
              </a:path>
              <a:path w="664844" h="661670">
                <a:moveTo>
                  <a:pt x="463296" y="201168"/>
                </a:moveTo>
                <a:lnTo>
                  <a:pt x="405384" y="201168"/>
                </a:lnTo>
                <a:lnTo>
                  <a:pt x="405384" y="262128"/>
                </a:lnTo>
                <a:lnTo>
                  <a:pt x="463296" y="262128"/>
                </a:lnTo>
                <a:lnTo>
                  <a:pt x="463296" y="201168"/>
                </a:lnTo>
                <a:close/>
              </a:path>
              <a:path w="664844" h="661670">
                <a:moveTo>
                  <a:pt x="463296" y="0"/>
                </a:moveTo>
                <a:lnTo>
                  <a:pt x="405384" y="0"/>
                </a:lnTo>
                <a:lnTo>
                  <a:pt x="405384" y="57912"/>
                </a:lnTo>
                <a:lnTo>
                  <a:pt x="463296" y="57912"/>
                </a:lnTo>
                <a:lnTo>
                  <a:pt x="463296" y="0"/>
                </a:lnTo>
                <a:close/>
              </a:path>
              <a:path w="664844" h="661670">
                <a:moveTo>
                  <a:pt x="664464" y="606552"/>
                </a:moveTo>
                <a:lnTo>
                  <a:pt x="606552" y="606552"/>
                </a:lnTo>
                <a:lnTo>
                  <a:pt x="606552" y="661416"/>
                </a:lnTo>
                <a:lnTo>
                  <a:pt x="664464" y="661416"/>
                </a:lnTo>
                <a:lnTo>
                  <a:pt x="664464" y="606552"/>
                </a:lnTo>
                <a:close/>
              </a:path>
              <a:path w="664844" h="661670">
                <a:moveTo>
                  <a:pt x="664464" y="405384"/>
                </a:moveTo>
                <a:lnTo>
                  <a:pt x="606552" y="405384"/>
                </a:lnTo>
                <a:lnTo>
                  <a:pt x="606552" y="463296"/>
                </a:lnTo>
                <a:lnTo>
                  <a:pt x="664464" y="463296"/>
                </a:lnTo>
                <a:lnTo>
                  <a:pt x="664464" y="405384"/>
                </a:lnTo>
                <a:close/>
              </a:path>
              <a:path w="664844" h="661670">
                <a:moveTo>
                  <a:pt x="664464" y="201168"/>
                </a:moveTo>
                <a:lnTo>
                  <a:pt x="606552" y="201168"/>
                </a:lnTo>
                <a:lnTo>
                  <a:pt x="606552" y="262128"/>
                </a:lnTo>
                <a:lnTo>
                  <a:pt x="664464" y="262128"/>
                </a:lnTo>
                <a:lnTo>
                  <a:pt x="664464" y="201168"/>
                </a:lnTo>
                <a:close/>
              </a:path>
              <a:path w="664844" h="661670">
                <a:moveTo>
                  <a:pt x="664464" y="0"/>
                </a:moveTo>
                <a:lnTo>
                  <a:pt x="606552" y="0"/>
                </a:lnTo>
                <a:lnTo>
                  <a:pt x="606552" y="57912"/>
                </a:lnTo>
                <a:lnTo>
                  <a:pt x="664464" y="57912"/>
                </a:lnTo>
                <a:lnTo>
                  <a:pt x="664464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3" name="bg object 21"/>
          <p:cNvSpPr/>
          <p:nvPr/>
        </p:nvSpPr>
        <p:spPr>
          <a:xfrm>
            <a:off x="8832960" y="670680"/>
            <a:ext cx="310320" cy="115560"/>
          </a:xfrm>
          <a:custGeom>
            <a:avLst/>
            <a:gdLst>
              <a:gd name="textAreaLeft" fmla="*/ 0 w 310320"/>
              <a:gd name="textAreaRight" fmla="*/ 311040 w 31032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4" name="bg object 22"/>
          <p:cNvSpPr/>
          <p:nvPr/>
        </p:nvSpPr>
        <p:spPr>
          <a:xfrm>
            <a:off x="8832960" y="9388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5" name="bg object 23"/>
          <p:cNvSpPr/>
          <p:nvPr/>
        </p:nvSpPr>
        <p:spPr>
          <a:xfrm>
            <a:off x="8832960" y="12070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ftr" idx="7"/>
          </p:nvPr>
        </p:nvSpPr>
        <p:spPr>
          <a:xfrm>
            <a:off x="3108960" y="4789440"/>
            <a:ext cx="29253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8"/>
          </p:nvPr>
        </p:nvSpPr>
        <p:spPr>
          <a:xfrm>
            <a:off x="8690760" y="4720320"/>
            <a:ext cx="272160" cy="2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3E8D80E7-0411-441A-ADF7-678368470637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9"/>
          </p:nvPr>
        </p:nvSpPr>
        <p:spPr>
          <a:xfrm>
            <a:off x="457200" y="4789440"/>
            <a:ext cx="210240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g object 16"/>
          <p:cNvSpPr/>
          <p:nvPr/>
        </p:nvSpPr>
        <p:spPr>
          <a:xfrm>
            <a:off x="8503920" y="4489560"/>
            <a:ext cx="639360" cy="654480"/>
          </a:xfrm>
          <a:custGeom>
            <a:avLst/>
            <a:gdLst>
              <a:gd name="textAreaLeft" fmla="*/ 0 w 639360"/>
              <a:gd name="textAreaRight" fmla="*/ 640080 w 639360"/>
              <a:gd name="textAreaTop" fmla="*/ 0 h 654480"/>
              <a:gd name="textAreaBottom" fmla="*/ 655200 h 654480"/>
            </a:gdLst>
            <a:ahLst/>
            <a:rect l="textAreaLeft" t="textAreaTop" r="textAreaRight" b="textAreaBottom"/>
            <a:pathLst>
              <a:path w="640079" h="655320">
                <a:moveTo>
                  <a:pt x="640079" y="655319"/>
                </a:moveTo>
                <a:lnTo>
                  <a:pt x="640079" y="0"/>
                </a:lnTo>
                <a:lnTo>
                  <a:pt x="0" y="0"/>
                </a:lnTo>
                <a:lnTo>
                  <a:pt x="0" y="655319"/>
                </a:lnTo>
                <a:lnTo>
                  <a:pt x="640079" y="655319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8" name="bg object 17"/>
          <p:cNvSpPr/>
          <p:nvPr/>
        </p:nvSpPr>
        <p:spPr>
          <a:xfrm>
            <a:off x="0" y="0"/>
            <a:ext cx="651960" cy="5144760"/>
          </a:xfrm>
          <a:custGeom>
            <a:avLst/>
            <a:gdLst>
              <a:gd name="textAreaLeft" fmla="*/ 0 w 651960"/>
              <a:gd name="textAreaRight" fmla="*/ 652680 w 651960"/>
              <a:gd name="textAreaTop" fmla="*/ 0 h 5144760"/>
              <a:gd name="textAreaBottom" fmla="*/ 5145480 h 5144760"/>
            </a:gdLst>
            <a:ahLst/>
            <a:rect l="textAreaLeft" t="textAreaTop" r="textAreaRight" b="textAreaBottom"/>
            <a:pathLst>
              <a:path w="652780" h="5145405">
                <a:moveTo>
                  <a:pt x="652272" y="0"/>
                </a:moveTo>
                <a:lnTo>
                  <a:pt x="0" y="0"/>
                </a:lnTo>
                <a:lnTo>
                  <a:pt x="0" y="5145024"/>
                </a:lnTo>
                <a:lnTo>
                  <a:pt x="652272" y="5145024"/>
                </a:lnTo>
                <a:lnTo>
                  <a:pt x="65227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9" name="bg object 18"/>
          <p:cNvSpPr/>
          <p:nvPr/>
        </p:nvSpPr>
        <p:spPr>
          <a:xfrm>
            <a:off x="322920" y="664560"/>
            <a:ext cx="8180640" cy="651960"/>
          </a:xfrm>
          <a:custGeom>
            <a:avLst/>
            <a:gdLst>
              <a:gd name="textAreaLeft" fmla="*/ 0 w 8180640"/>
              <a:gd name="textAreaRight" fmla="*/ 8181360 w 8180640"/>
              <a:gd name="textAreaTop" fmla="*/ 0 h 651960"/>
              <a:gd name="textAreaBottom" fmla="*/ 652680 h 651960"/>
            </a:gdLst>
            <a:ahLst/>
            <a:rect l="textAreaLeft" t="textAreaTop" r="textAreaRight" b="textAreaBottom"/>
            <a:pathLst>
              <a:path w="8181340" h="652780">
                <a:moveTo>
                  <a:pt x="8180832" y="0"/>
                </a:moveTo>
                <a:lnTo>
                  <a:pt x="0" y="0"/>
                </a:lnTo>
                <a:lnTo>
                  <a:pt x="0" y="652272"/>
                </a:lnTo>
                <a:lnTo>
                  <a:pt x="8180832" y="652272"/>
                </a:lnTo>
                <a:lnTo>
                  <a:pt x="818083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0" name="bg object 19"/>
          <p:cNvSpPr/>
          <p:nvPr/>
        </p:nvSpPr>
        <p:spPr>
          <a:xfrm>
            <a:off x="0" y="664560"/>
            <a:ext cx="154800" cy="651960"/>
          </a:xfrm>
          <a:custGeom>
            <a:avLst/>
            <a:gdLst>
              <a:gd name="textAreaLeft" fmla="*/ 0 w 154800"/>
              <a:gd name="textAreaRight" fmla="*/ 155520 w 154800"/>
              <a:gd name="textAreaTop" fmla="*/ 0 h 651960"/>
              <a:gd name="textAreaBottom" fmla="*/ 652680 h 651960"/>
            </a:gdLst>
            <a:ahLst/>
            <a:rect l="textAreaLeft" t="textAreaTop" r="textAreaRight" b="textAreaBottom"/>
            <a:pathLst>
              <a:path w="155575" h="652780">
                <a:moveTo>
                  <a:pt x="155448" y="536448"/>
                </a:moveTo>
                <a:lnTo>
                  <a:pt x="0" y="536448"/>
                </a:lnTo>
                <a:lnTo>
                  <a:pt x="0" y="652272"/>
                </a:lnTo>
                <a:lnTo>
                  <a:pt x="155448" y="652272"/>
                </a:lnTo>
                <a:lnTo>
                  <a:pt x="155448" y="536448"/>
                </a:lnTo>
                <a:close/>
              </a:path>
              <a:path w="155575" h="652780">
                <a:moveTo>
                  <a:pt x="155448" y="268224"/>
                </a:moveTo>
                <a:lnTo>
                  <a:pt x="0" y="268224"/>
                </a:lnTo>
                <a:lnTo>
                  <a:pt x="0" y="384048"/>
                </a:lnTo>
                <a:lnTo>
                  <a:pt x="155448" y="384048"/>
                </a:lnTo>
                <a:lnTo>
                  <a:pt x="155448" y="268224"/>
                </a:lnTo>
                <a:close/>
              </a:path>
              <a:path w="155575" h="652780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1" name="bg object 20"/>
          <p:cNvSpPr/>
          <p:nvPr/>
        </p:nvSpPr>
        <p:spPr>
          <a:xfrm>
            <a:off x="322920" y="4483440"/>
            <a:ext cx="664200" cy="660960"/>
          </a:xfrm>
          <a:custGeom>
            <a:avLst/>
            <a:gdLst>
              <a:gd name="textAreaLeft" fmla="*/ 0 w 664200"/>
              <a:gd name="textAreaRight" fmla="*/ 664920 w 664200"/>
              <a:gd name="textAreaTop" fmla="*/ 0 h 660960"/>
              <a:gd name="textAreaBottom" fmla="*/ 661680 h 660960"/>
            </a:gdLst>
            <a:ahLst/>
            <a:rect l="textAreaLeft" t="textAreaTop" r="textAreaRight" b="textAreaBottom"/>
            <a:pathLst>
              <a:path w="664844" h="661670">
                <a:moveTo>
                  <a:pt x="57912" y="606552"/>
                </a:moveTo>
                <a:lnTo>
                  <a:pt x="0" y="606552"/>
                </a:lnTo>
                <a:lnTo>
                  <a:pt x="0" y="661416"/>
                </a:lnTo>
                <a:lnTo>
                  <a:pt x="57912" y="661416"/>
                </a:lnTo>
                <a:lnTo>
                  <a:pt x="57912" y="606552"/>
                </a:lnTo>
                <a:close/>
              </a:path>
              <a:path w="664844" h="661670">
                <a:moveTo>
                  <a:pt x="57912" y="405384"/>
                </a:moveTo>
                <a:lnTo>
                  <a:pt x="0" y="405384"/>
                </a:lnTo>
                <a:lnTo>
                  <a:pt x="0" y="463296"/>
                </a:lnTo>
                <a:lnTo>
                  <a:pt x="57912" y="463296"/>
                </a:lnTo>
                <a:lnTo>
                  <a:pt x="57912" y="405384"/>
                </a:lnTo>
                <a:close/>
              </a:path>
              <a:path w="664844" h="661670">
                <a:moveTo>
                  <a:pt x="57912" y="201168"/>
                </a:moveTo>
                <a:lnTo>
                  <a:pt x="0" y="201168"/>
                </a:lnTo>
                <a:lnTo>
                  <a:pt x="0" y="262128"/>
                </a:lnTo>
                <a:lnTo>
                  <a:pt x="57912" y="262128"/>
                </a:lnTo>
                <a:lnTo>
                  <a:pt x="57912" y="201168"/>
                </a:lnTo>
                <a:close/>
              </a:path>
              <a:path w="664844" h="66167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  <a:path w="664844" h="661670">
                <a:moveTo>
                  <a:pt x="262128" y="606552"/>
                </a:moveTo>
                <a:lnTo>
                  <a:pt x="201168" y="606552"/>
                </a:lnTo>
                <a:lnTo>
                  <a:pt x="201168" y="661416"/>
                </a:lnTo>
                <a:lnTo>
                  <a:pt x="262128" y="661416"/>
                </a:lnTo>
                <a:lnTo>
                  <a:pt x="262128" y="606552"/>
                </a:lnTo>
                <a:close/>
              </a:path>
              <a:path w="664844" h="661670">
                <a:moveTo>
                  <a:pt x="262128" y="405384"/>
                </a:moveTo>
                <a:lnTo>
                  <a:pt x="201168" y="405384"/>
                </a:lnTo>
                <a:lnTo>
                  <a:pt x="201168" y="463296"/>
                </a:lnTo>
                <a:lnTo>
                  <a:pt x="262128" y="463296"/>
                </a:lnTo>
                <a:lnTo>
                  <a:pt x="262128" y="405384"/>
                </a:lnTo>
                <a:close/>
              </a:path>
              <a:path w="664844" h="661670">
                <a:moveTo>
                  <a:pt x="262128" y="201168"/>
                </a:moveTo>
                <a:lnTo>
                  <a:pt x="201168" y="201168"/>
                </a:lnTo>
                <a:lnTo>
                  <a:pt x="201168" y="262128"/>
                </a:lnTo>
                <a:lnTo>
                  <a:pt x="262128" y="262128"/>
                </a:lnTo>
                <a:lnTo>
                  <a:pt x="262128" y="201168"/>
                </a:lnTo>
                <a:close/>
              </a:path>
              <a:path w="664844" h="661670">
                <a:moveTo>
                  <a:pt x="262128" y="0"/>
                </a:moveTo>
                <a:lnTo>
                  <a:pt x="201168" y="0"/>
                </a:lnTo>
                <a:lnTo>
                  <a:pt x="201168" y="57912"/>
                </a:lnTo>
                <a:lnTo>
                  <a:pt x="262128" y="57912"/>
                </a:lnTo>
                <a:lnTo>
                  <a:pt x="262128" y="0"/>
                </a:lnTo>
                <a:close/>
              </a:path>
              <a:path w="664844" h="661670">
                <a:moveTo>
                  <a:pt x="463296" y="606552"/>
                </a:moveTo>
                <a:lnTo>
                  <a:pt x="405384" y="606552"/>
                </a:lnTo>
                <a:lnTo>
                  <a:pt x="405384" y="661416"/>
                </a:lnTo>
                <a:lnTo>
                  <a:pt x="463296" y="661416"/>
                </a:lnTo>
                <a:lnTo>
                  <a:pt x="463296" y="606552"/>
                </a:lnTo>
                <a:close/>
              </a:path>
              <a:path w="664844" h="661670">
                <a:moveTo>
                  <a:pt x="463296" y="405384"/>
                </a:moveTo>
                <a:lnTo>
                  <a:pt x="405384" y="405384"/>
                </a:lnTo>
                <a:lnTo>
                  <a:pt x="405384" y="463296"/>
                </a:lnTo>
                <a:lnTo>
                  <a:pt x="463296" y="463296"/>
                </a:lnTo>
                <a:lnTo>
                  <a:pt x="463296" y="405384"/>
                </a:lnTo>
                <a:close/>
              </a:path>
              <a:path w="664844" h="661670">
                <a:moveTo>
                  <a:pt x="463296" y="201168"/>
                </a:moveTo>
                <a:lnTo>
                  <a:pt x="405384" y="201168"/>
                </a:lnTo>
                <a:lnTo>
                  <a:pt x="405384" y="262128"/>
                </a:lnTo>
                <a:lnTo>
                  <a:pt x="463296" y="262128"/>
                </a:lnTo>
                <a:lnTo>
                  <a:pt x="463296" y="201168"/>
                </a:lnTo>
                <a:close/>
              </a:path>
              <a:path w="664844" h="661670">
                <a:moveTo>
                  <a:pt x="463296" y="0"/>
                </a:moveTo>
                <a:lnTo>
                  <a:pt x="405384" y="0"/>
                </a:lnTo>
                <a:lnTo>
                  <a:pt x="405384" y="57912"/>
                </a:lnTo>
                <a:lnTo>
                  <a:pt x="463296" y="57912"/>
                </a:lnTo>
                <a:lnTo>
                  <a:pt x="463296" y="0"/>
                </a:lnTo>
                <a:close/>
              </a:path>
              <a:path w="664844" h="661670">
                <a:moveTo>
                  <a:pt x="664464" y="606552"/>
                </a:moveTo>
                <a:lnTo>
                  <a:pt x="606552" y="606552"/>
                </a:lnTo>
                <a:lnTo>
                  <a:pt x="606552" y="661416"/>
                </a:lnTo>
                <a:lnTo>
                  <a:pt x="664464" y="661416"/>
                </a:lnTo>
                <a:lnTo>
                  <a:pt x="664464" y="606552"/>
                </a:lnTo>
                <a:close/>
              </a:path>
              <a:path w="664844" h="661670">
                <a:moveTo>
                  <a:pt x="664464" y="405384"/>
                </a:moveTo>
                <a:lnTo>
                  <a:pt x="606552" y="405384"/>
                </a:lnTo>
                <a:lnTo>
                  <a:pt x="606552" y="463296"/>
                </a:lnTo>
                <a:lnTo>
                  <a:pt x="664464" y="463296"/>
                </a:lnTo>
                <a:lnTo>
                  <a:pt x="664464" y="405384"/>
                </a:lnTo>
                <a:close/>
              </a:path>
              <a:path w="664844" h="661670">
                <a:moveTo>
                  <a:pt x="664464" y="201168"/>
                </a:moveTo>
                <a:lnTo>
                  <a:pt x="606552" y="201168"/>
                </a:lnTo>
                <a:lnTo>
                  <a:pt x="606552" y="262128"/>
                </a:lnTo>
                <a:lnTo>
                  <a:pt x="664464" y="262128"/>
                </a:lnTo>
                <a:lnTo>
                  <a:pt x="664464" y="201168"/>
                </a:lnTo>
                <a:close/>
              </a:path>
              <a:path w="664844" h="661670">
                <a:moveTo>
                  <a:pt x="664464" y="0"/>
                </a:moveTo>
                <a:lnTo>
                  <a:pt x="606552" y="0"/>
                </a:lnTo>
                <a:lnTo>
                  <a:pt x="606552" y="57912"/>
                </a:lnTo>
                <a:lnTo>
                  <a:pt x="664464" y="57912"/>
                </a:lnTo>
                <a:lnTo>
                  <a:pt x="664464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bg object 21"/>
          <p:cNvSpPr/>
          <p:nvPr/>
        </p:nvSpPr>
        <p:spPr>
          <a:xfrm>
            <a:off x="8832960" y="670680"/>
            <a:ext cx="310320" cy="115560"/>
          </a:xfrm>
          <a:custGeom>
            <a:avLst/>
            <a:gdLst>
              <a:gd name="textAreaLeft" fmla="*/ 0 w 310320"/>
              <a:gd name="textAreaRight" fmla="*/ 311040 w 31032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3" name="bg object 22"/>
          <p:cNvSpPr/>
          <p:nvPr/>
        </p:nvSpPr>
        <p:spPr>
          <a:xfrm>
            <a:off x="8832960" y="9388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4" name="bg object 23"/>
          <p:cNvSpPr/>
          <p:nvPr/>
        </p:nvSpPr>
        <p:spPr>
          <a:xfrm>
            <a:off x="8832960" y="12070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ftr" idx="10"/>
          </p:nvPr>
        </p:nvSpPr>
        <p:spPr>
          <a:xfrm>
            <a:off x="3108960" y="4789440"/>
            <a:ext cx="29253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 idx="11"/>
          </p:nvPr>
        </p:nvSpPr>
        <p:spPr>
          <a:xfrm>
            <a:off x="8690760" y="4720320"/>
            <a:ext cx="272160" cy="2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53AB7310-1F84-4DE8-A3F1-77B015099425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dt" idx="12"/>
          </p:nvPr>
        </p:nvSpPr>
        <p:spPr>
          <a:xfrm>
            <a:off x="457200" y="4789440"/>
            <a:ext cx="210240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bg object 16"/>
          <p:cNvSpPr/>
          <p:nvPr/>
        </p:nvSpPr>
        <p:spPr>
          <a:xfrm>
            <a:off x="8503920" y="4489560"/>
            <a:ext cx="639360" cy="654480"/>
          </a:xfrm>
          <a:custGeom>
            <a:avLst/>
            <a:gdLst>
              <a:gd name="textAreaLeft" fmla="*/ 0 w 639360"/>
              <a:gd name="textAreaRight" fmla="*/ 640080 w 639360"/>
              <a:gd name="textAreaTop" fmla="*/ 0 h 654480"/>
              <a:gd name="textAreaBottom" fmla="*/ 655200 h 654480"/>
            </a:gdLst>
            <a:ahLst/>
            <a:rect l="textAreaLeft" t="textAreaTop" r="textAreaRight" b="textAreaBottom"/>
            <a:pathLst>
              <a:path w="640079" h="655320">
                <a:moveTo>
                  <a:pt x="640079" y="655319"/>
                </a:moveTo>
                <a:lnTo>
                  <a:pt x="640079" y="0"/>
                </a:lnTo>
                <a:lnTo>
                  <a:pt x="0" y="0"/>
                </a:lnTo>
                <a:lnTo>
                  <a:pt x="0" y="655319"/>
                </a:lnTo>
                <a:lnTo>
                  <a:pt x="640079" y="655319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7" name="bg object 17"/>
          <p:cNvSpPr/>
          <p:nvPr/>
        </p:nvSpPr>
        <p:spPr>
          <a:xfrm>
            <a:off x="0" y="0"/>
            <a:ext cx="651960" cy="5144760"/>
          </a:xfrm>
          <a:custGeom>
            <a:avLst/>
            <a:gdLst>
              <a:gd name="textAreaLeft" fmla="*/ 0 w 651960"/>
              <a:gd name="textAreaRight" fmla="*/ 652680 w 651960"/>
              <a:gd name="textAreaTop" fmla="*/ 0 h 5144760"/>
              <a:gd name="textAreaBottom" fmla="*/ 5145480 h 5144760"/>
            </a:gdLst>
            <a:ahLst/>
            <a:rect l="textAreaLeft" t="textAreaTop" r="textAreaRight" b="textAreaBottom"/>
            <a:pathLst>
              <a:path w="652780" h="5145405">
                <a:moveTo>
                  <a:pt x="652272" y="0"/>
                </a:moveTo>
                <a:lnTo>
                  <a:pt x="0" y="0"/>
                </a:lnTo>
                <a:lnTo>
                  <a:pt x="0" y="5145024"/>
                </a:lnTo>
                <a:lnTo>
                  <a:pt x="652272" y="5145024"/>
                </a:lnTo>
                <a:lnTo>
                  <a:pt x="65227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8" name="bg object 18"/>
          <p:cNvSpPr/>
          <p:nvPr/>
        </p:nvSpPr>
        <p:spPr>
          <a:xfrm>
            <a:off x="322920" y="664560"/>
            <a:ext cx="8180640" cy="651960"/>
          </a:xfrm>
          <a:custGeom>
            <a:avLst/>
            <a:gdLst>
              <a:gd name="textAreaLeft" fmla="*/ 0 w 8180640"/>
              <a:gd name="textAreaRight" fmla="*/ 8181360 w 8180640"/>
              <a:gd name="textAreaTop" fmla="*/ 0 h 651960"/>
              <a:gd name="textAreaBottom" fmla="*/ 652680 h 651960"/>
            </a:gdLst>
            <a:ahLst/>
            <a:rect l="textAreaLeft" t="textAreaTop" r="textAreaRight" b="textAreaBottom"/>
            <a:pathLst>
              <a:path w="8181340" h="652780">
                <a:moveTo>
                  <a:pt x="8180832" y="0"/>
                </a:moveTo>
                <a:lnTo>
                  <a:pt x="0" y="0"/>
                </a:lnTo>
                <a:lnTo>
                  <a:pt x="0" y="652272"/>
                </a:lnTo>
                <a:lnTo>
                  <a:pt x="8180832" y="652272"/>
                </a:lnTo>
                <a:lnTo>
                  <a:pt x="818083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9" name="bg object 19"/>
          <p:cNvSpPr/>
          <p:nvPr/>
        </p:nvSpPr>
        <p:spPr>
          <a:xfrm>
            <a:off x="0" y="664560"/>
            <a:ext cx="154800" cy="651960"/>
          </a:xfrm>
          <a:custGeom>
            <a:avLst/>
            <a:gdLst>
              <a:gd name="textAreaLeft" fmla="*/ 0 w 154800"/>
              <a:gd name="textAreaRight" fmla="*/ 155520 w 154800"/>
              <a:gd name="textAreaTop" fmla="*/ 0 h 651960"/>
              <a:gd name="textAreaBottom" fmla="*/ 652680 h 651960"/>
            </a:gdLst>
            <a:ahLst/>
            <a:rect l="textAreaLeft" t="textAreaTop" r="textAreaRight" b="textAreaBottom"/>
            <a:pathLst>
              <a:path w="155575" h="652780">
                <a:moveTo>
                  <a:pt x="155448" y="536448"/>
                </a:moveTo>
                <a:lnTo>
                  <a:pt x="0" y="536448"/>
                </a:lnTo>
                <a:lnTo>
                  <a:pt x="0" y="652272"/>
                </a:lnTo>
                <a:lnTo>
                  <a:pt x="155448" y="652272"/>
                </a:lnTo>
                <a:lnTo>
                  <a:pt x="155448" y="536448"/>
                </a:lnTo>
                <a:close/>
              </a:path>
              <a:path w="155575" h="652780">
                <a:moveTo>
                  <a:pt x="155448" y="268224"/>
                </a:moveTo>
                <a:lnTo>
                  <a:pt x="0" y="268224"/>
                </a:lnTo>
                <a:lnTo>
                  <a:pt x="0" y="384048"/>
                </a:lnTo>
                <a:lnTo>
                  <a:pt x="155448" y="384048"/>
                </a:lnTo>
                <a:lnTo>
                  <a:pt x="155448" y="268224"/>
                </a:lnTo>
                <a:close/>
              </a:path>
              <a:path w="155575" h="652780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0" name="bg object 20"/>
          <p:cNvSpPr/>
          <p:nvPr/>
        </p:nvSpPr>
        <p:spPr>
          <a:xfrm>
            <a:off x="322920" y="4483440"/>
            <a:ext cx="664200" cy="660960"/>
          </a:xfrm>
          <a:custGeom>
            <a:avLst/>
            <a:gdLst>
              <a:gd name="textAreaLeft" fmla="*/ 0 w 664200"/>
              <a:gd name="textAreaRight" fmla="*/ 664920 w 664200"/>
              <a:gd name="textAreaTop" fmla="*/ 0 h 660960"/>
              <a:gd name="textAreaBottom" fmla="*/ 661680 h 660960"/>
            </a:gdLst>
            <a:ahLst/>
            <a:rect l="textAreaLeft" t="textAreaTop" r="textAreaRight" b="textAreaBottom"/>
            <a:pathLst>
              <a:path w="664844" h="661670">
                <a:moveTo>
                  <a:pt x="57912" y="606552"/>
                </a:moveTo>
                <a:lnTo>
                  <a:pt x="0" y="606552"/>
                </a:lnTo>
                <a:lnTo>
                  <a:pt x="0" y="661416"/>
                </a:lnTo>
                <a:lnTo>
                  <a:pt x="57912" y="661416"/>
                </a:lnTo>
                <a:lnTo>
                  <a:pt x="57912" y="606552"/>
                </a:lnTo>
                <a:close/>
              </a:path>
              <a:path w="664844" h="661670">
                <a:moveTo>
                  <a:pt x="57912" y="405384"/>
                </a:moveTo>
                <a:lnTo>
                  <a:pt x="0" y="405384"/>
                </a:lnTo>
                <a:lnTo>
                  <a:pt x="0" y="463296"/>
                </a:lnTo>
                <a:lnTo>
                  <a:pt x="57912" y="463296"/>
                </a:lnTo>
                <a:lnTo>
                  <a:pt x="57912" y="405384"/>
                </a:lnTo>
                <a:close/>
              </a:path>
              <a:path w="664844" h="661670">
                <a:moveTo>
                  <a:pt x="57912" y="201168"/>
                </a:moveTo>
                <a:lnTo>
                  <a:pt x="0" y="201168"/>
                </a:lnTo>
                <a:lnTo>
                  <a:pt x="0" y="262128"/>
                </a:lnTo>
                <a:lnTo>
                  <a:pt x="57912" y="262128"/>
                </a:lnTo>
                <a:lnTo>
                  <a:pt x="57912" y="201168"/>
                </a:lnTo>
                <a:close/>
              </a:path>
              <a:path w="664844" h="66167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  <a:path w="664844" h="661670">
                <a:moveTo>
                  <a:pt x="262128" y="606552"/>
                </a:moveTo>
                <a:lnTo>
                  <a:pt x="201168" y="606552"/>
                </a:lnTo>
                <a:lnTo>
                  <a:pt x="201168" y="661416"/>
                </a:lnTo>
                <a:lnTo>
                  <a:pt x="262128" y="661416"/>
                </a:lnTo>
                <a:lnTo>
                  <a:pt x="262128" y="606552"/>
                </a:lnTo>
                <a:close/>
              </a:path>
              <a:path w="664844" h="661670">
                <a:moveTo>
                  <a:pt x="262128" y="405384"/>
                </a:moveTo>
                <a:lnTo>
                  <a:pt x="201168" y="405384"/>
                </a:lnTo>
                <a:lnTo>
                  <a:pt x="201168" y="463296"/>
                </a:lnTo>
                <a:lnTo>
                  <a:pt x="262128" y="463296"/>
                </a:lnTo>
                <a:lnTo>
                  <a:pt x="262128" y="405384"/>
                </a:lnTo>
                <a:close/>
              </a:path>
              <a:path w="664844" h="661670">
                <a:moveTo>
                  <a:pt x="262128" y="201168"/>
                </a:moveTo>
                <a:lnTo>
                  <a:pt x="201168" y="201168"/>
                </a:lnTo>
                <a:lnTo>
                  <a:pt x="201168" y="262128"/>
                </a:lnTo>
                <a:lnTo>
                  <a:pt x="262128" y="262128"/>
                </a:lnTo>
                <a:lnTo>
                  <a:pt x="262128" y="201168"/>
                </a:lnTo>
                <a:close/>
              </a:path>
              <a:path w="664844" h="661670">
                <a:moveTo>
                  <a:pt x="262128" y="0"/>
                </a:moveTo>
                <a:lnTo>
                  <a:pt x="201168" y="0"/>
                </a:lnTo>
                <a:lnTo>
                  <a:pt x="201168" y="57912"/>
                </a:lnTo>
                <a:lnTo>
                  <a:pt x="262128" y="57912"/>
                </a:lnTo>
                <a:lnTo>
                  <a:pt x="262128" y="0"/>
                </a:lnTo>
                <a:close/>
              </a:path>
              <a:path w="664844" h="661670">
                <a:moveTo>
                  <a:pt x="463296" y="606552"/>
                </a:moveTo>
                <a:lnTo>
                  <a:pt x="405384" y="606552"/>
                </a:lnTo>
                <a:lnTo>
                  <a:pt x="405384" y="661416"/>
                </a:lnTo>
                <a:lnTo>
                  <a:pt x="463296" y="661416"/>
                </a:lnTo>
                <a:lnTo>
                  <a:pt x="463296" y="606552"/>
                </a:lnTo>
                <a:close/>
              </a:path>
              <a:path w="664844" h="661670">
                <a:moveTo>
                  <a:pt x="463296" y="405384"/>
                </a:moveTo>
                <a:lnTo>
                  <a:pt x="405384" y="405384"/>
                </a:lnTo>
                <a:lnTo>
                  <a:pt x="405384" y="463296"/>
                </a:lnTo>
                <a:lnTo>
                  <a:pt x="463296" y="463296"/>
                </a:lnTo>
                <a:lnTo>
                  <a:pt x="463296" y="405384"/>
                </a:lnTo>
                <a:close/>
              </a:path>
              <a:path w="664844" h="661670">
                <a:moveTo>
                  <a:pt x="463296" y="201168"/>
                </a:moveTo>
                <a:lnTo>
                  <a:pt x="405384" y="201168"/>
                </a:lnTo>
                <a:lnTo>
                  <a:pt x="405384" y="262128"/>
                </a:lnTo>
                <a:lnTo>
                  <a:pt x="463296" y="262128"/>
                </a:lnTo>
                <a:lnTo>
                  <a:pt x="463296" y="201168"/>
                </a:lnTo>
                <a:close/>
              </a:path>
              <a:path w="664844" h="661670">
                <a:moveTo>
                  <a:pt x="463296" y="0"/>
                </a:moveTo>
                <a:lnTo>
                  <a:pt x="405384" y="0"/>
                </a:lnTo>
                <a:lnTo>
                  <a:pt x="405384" y="57912"/>
                </a:lnTo>
                <a:lnTo>
                  <a:pt x="463296" y="57912"/>
                </a:lnTo>
                <a:lnTo>
                  <a:pt x="463296" y="0"/>
                </a:lnTo>
                <a:close/>
              </a:path>
              <a:path w="664844" h="661670">
                <a:moveTo>
                  <a:pt x="664464" y="606552"/>
                </a:moveTo>
                <a:lnTo>
                  <a:pt x="606552" y="606552"/>
                </a:lnTo>
                <a:lnTo>
                  <a:pt x="606552" y="661416"/>
                </a:lnTo>
                <a:lnTo>
                  <a:pt x="664464" y="661416"/>
                </a:lnTo>
                <a:lnTo>
                  <a:pt x="664464" y="606552"/>
                </a:lnTo>
                <a:close/>
              </a:path>
              <a:path w="664844" h="661670">
                <a:moveTo>
                  <a:pt x="664464" y="405384"/>
                </a:moveTo>
                <a:lnTo>
                  <a:pt x="606552" y="405384"/>
                </a:lnTo>
                <a:lnTo>
                  <a:pt x="606552" y="463296"/>
                </a:lnTo>
                <a:lnTo>
                  <a:pt x="664464" y="463296"/>
                </a:lnTo>
                <a:lnTo>
                  <a:pt x="664464" y="405384"/>
                </a:lnTo>
                <a:close/>
              </a:path>
              <a:path w="664844" h="661670">
                <a:moveTo>
                  <a:pt x="664464" y="201168"/>
                </a:moveTo>
                <a:lnTo>
                  <a:pt x="606552" y="201168"/>
                </a:lnTo>
                <a:lnTo>
                  <a:pt x="606552" y="262128"/>
                </a:lnTo>
                <a:lnTo>
                  <a:pt x="664464" y="262128"/>
                </a:lnTo>
                <a:lnTo>
                  <a:pt x="664464" y="201168"/>
                </a:lnTo>
                <a:close/>
              </a:path>
              <a:path w="664844" h="661670">
                <a:moveTo>
                  <a:pt x="664464" y="0"/>
                </a:moveTo>
                <a:lnTo>
                  <a:pt x="606552" y="0"/>
                </a:lnTo>
                <a:lnTo>
                  <a:pt x="606552" y="57912"/>
                </a:lnTo>
                <a:lnTo>
                  <a:pt x="664464" y="57912"/>
                </a:lnTo>
                <a:lnTo>
                  <a:pt x="664464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1" name="bg object 21"/>
          <p:cNvSpPr/>
          <p:nvPr/>
        </p:nvSpPr>
        <p:spPr>
          <a:xfrm>
            <a:off x="8832960" y="670680"/>
            <a:ext cx="310320" cy="115560"/>
          </a:xfrm>
          <a:custGeom>
            <a:avLst/>
            <a:gdLst>
              <a:gd name="textAreaLeft" fmla="*/ 0 w 310320"/>
              <a:gd name="textAreaRight" fmla="*/ 311040 w 31032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2" name="bg object 22"/>
          <p:cNvSpPr/>
          <p:nvPr/>
        </p:nvSpPr>
        <p:spPr>
          <a:xfrm>
            <a:off x="8832960" y="9388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3" name="bg object 23"/>
          <p:cNvSpPr/>
          <p:nvPr/>
        </p:nvSpPr>
        <p:spPr>
          <a:xfrm>
            <a:off x="8832960" y="12070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ftr" idx="13"/>
          </p:nvPr>
        </p:nvSpPr>
        <p:spPr>
          <a:xfrm>
            <a:off x="3108960" y="4789440"/>
            <a:ext cx="29253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14"/>
          </p:nvPr>
        </p:nvSpPr>
        <p:spPr>
          <a:xfrm>
            <a:off x="8690760" y="4720320"/>
            <a:ext cx="272160" cy="2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81EC48A2-636F-4E4E-9773-B71CA1BECC97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dt" idx="15"/>
          </p:nvPr>
        </p:nvSpPr>
        <p:spPr>
          <a:xfrm>
            <a:off x="457200" y="4789440"/>
            <a:ext cx="210240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1204920"/>
            <a:ext cx="822924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mailto:ayuahadinn@gmail.com" TargetMode="External"/><Relationship Id="rId2" Type="http://schemas.openxmlformats.org/officeDocument/2006/relationships/hyperlink" Target="mailto:ayuahadi@umbjm.ac.id" TargetMode="External"/><Relationship Id="rId3" Type="http://schemas.openxmlformats.org/officeDocument/2006/relationships/image" Target="../media/image32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object 2"/>
          <p:cNvSpPr/>
          <p:nvPr/>
        </p:nvSpPr>
        <p:spPr>
          <a:xfrm>
            <a:off x="0" y="3602880"/>
            <a:ext cx="6098400" cy="1541520"/>
          </a:xfrm>
          <a:custGeom>
            <a:avLst/>
            <a:gdLst>
              <a:gd name="textAreaLeft" fmla="*/ 0 w 6098400"/>
              <a:gd name="textAreaRight" fmla="*/ 6099120 w 6098400"/>
              <a:gd name="textAreaTop" fmla="*/ 0 h 1541520"/>
              <a:gd name="textAreaBottom" fmla="*/ 1542240 h 1541520"/>
            </a:gdLst>
            <a:ahLst/>
            <a:rect l="textAreaLeft" t="textAreaTop" r="textAreaRight" b="textAreaBottom"/>
            <a:pathLst>
              <a:path w="6099175" h="1542414">
                <a:moveTo>
                  <a:pt x="0" y="1542287"/>
                </a:moveTo>
                <a:lnTo>
                  <a:pt x="6099048" y="1542287"/>
                </a:lnTo>
                <a:lnTo>
                  <a:pt x="6099048" y="0"/>
                </a:lnTo>
                <a:lnTo>
                  <a:pt x="0" y="0"/>
                </a:lnTo>
                <a:lnTo>
                  <a:pt x="0" y="1542287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grpSp>
        <p:nvGrpSpPr>
          <p:cNvPr id="252" name="object 3"/>
          <p:cNvGrpSpPr/>
          <p:nvPr/>
        </p:nvGrpSpPr>
        <p:grpSpPr>
          <a:xfrm>
            <a:off x="0" y="0"/>
            <a:ext cx="6869880" cy="3602160"/>
            <a:chOff x="0" y="0"/>
            <a:chExt cx="6869880" cy="3602160"/>
          </a:xfrm>
        </p:grpSpPr>
        <p:sp>
          <p:nvSpPr>
            <p:cNvPr id="253" name="object 4"/>
            <p:cNvSpPr/>
            <p:nvPr/>
          </p:nvSpPr>
          <p:spPr>
            <a:xfrm>
              <a:off x="0" y="0"/>
              <a:ext cx="6098400" cy="1541520"/>
            </a:xfrm>
            <a:custGeom>
              <a:avLst/>
              <a:gdLst>
                <a:gd name="textAreaLeft" fmla="*/ 0 w 6098400"/>
                <a:gd name="textAreaRight" fmla="*/ 6099120 w 6098400"/>
                <a:gd name="textAreaTop" fmla="*/ 0 h 1541520"/>
                <a:gd name="textAreaBottom" fmla="*/ 1542240 h 1541520"/>
              </a:gdLst>
              <a:ahLst/>
              <a:rect l="textAreaLeft" t="textAreaTop" r="textAreaRight" b="textAreaBottom"/>
              <a:pathLst>
                <a:path w="6099175" h="1542415">
                  <a:moveTo>
                    <a:pt x="0" y="1542288"/>
                  </a:moveTo>
                  <a:lnTo>
                    <a:pt x="6099048" y="1542288"/>
                  </a:lnTo>
                  <a:lnTo>
                    <a:pt x="6099048" y="0"/>
                  </a:lnTo>
                  <a:lnTo>
                    <a:pt x="0" y="0"/>
                  </a:lnTo>
                  <a:lnTo>
                    <a:pt x="0" y="1542288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254" name="object 5"/>
            <p:cNvSpPr/>
            <p:nvPr/>
          </p:nvSpPr>
          <p:spPr>
            <a:xfrm>
              <a:off x="0" y="1542240"/>
              <a:ext cx="6869880" cy="2059920"/>
            </a:xfrm>
            <a:custGeom>
              <a:avLst/>
              <a:gdLst>
                <a:gd name="textAreaLeft" fmla="*/ 0 w 6869880"/>
                <a:gd name="textAreaRight" fmla="*/ 6870600 w 6869880"/>
                <a:gd name="textAreaTop" fmla="*/ 0 h 2059920"/>
                <a:gd name="textAreaBottom" fmla="*/ 2060640 h 2059920"/>
              </a:gdLst>
              <a:ahLst/>
              <a:rect l="textAreaLeft" t="textAreaTop" r="textAreaRight" b="textAreaBottom"/>
              <a:pathLst>
                <a:path w="6870700" h="2060575">
                  <a:moveTo>
                    <a:pt x="6870192" y="0"/>
                  </a:moveTo>
                  <a:lnTo>
                    <a:pt x="0" y="0"/>
                  </a:lnTo>
                  <a:lnTo>
                    <a:pt x="0" y="2060448"/>
                  </a:lnTo>
                  <a:lnTo>
                    <a:pt x="6870192" y="2060448"/>
                  </a:lnTo>
                  <a:lnTo>
                    <a:pt x="6870192" y="0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255" name="object 6"/>
          <p:cNvSpPr/>
          <p:nvPr/>
        </p:nvSpPr>
        <p:spPr>
          <a:xfrm>
            <a:off x="8476560" y="447768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6" name="object 7"/>
          <p:cNvSpPr/>
          <p:nvPr/>
        </p:nvSpPr>
        <p:spPr>
          <a:xfrm>
            <a:off x="8680680" y="447768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7" name="object 8"/>
          <p:cNvSpPr/>
          <p:nvPr/>
        </p:nvSpPr>
        <p:spPr>
          <a:xfrm>
            <a:off x="8881920" y="447768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8" name="object 9"/>
          <p:cNvSpPr/>
          <p:nvPr/>
        </p:nvSpPr>
        <p:spPr>
          <a:xfrm>
            <a:off x="8476560" y="467856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9" name="object 10"/>
          <p:cNvSpPr/>
          <p:nvPr/>
        </p:nvSpPr>
        <p:spPr>
          <a:xfrm>
            <a:off x="8680680" y="467856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0" name="object 11"/>
          <p:cNvSpPr/>
          <p:nvPr/>
        </p:nvSpPr>
        <p:spPr>
          <a:xfrm>
            <a:off x="8881920" y="467856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1" name="object 12"/>
          <p:cNvSpPr/>
          <p:nvPr/>
        </p:nvSpPr>
        <p:spPr>
          <a:xfrm>
            <a:off x="8476560" y="48830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2" name="object 13"/>
          <p:cNvSpPr/>
          <p:nvPr/>
        </p:nvSpPr>
        <p:spPr>
          <a:xfrm>
            <a:off x="8680680" y="48830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1"/>
                </a:lnTo>
                <a:lnTo>
                  <a:pt x="57911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3" name="object 14"/>
          <p:cNvSpPr/>
          <p:nvPr/>
        </p:nvSpPr>
        <p:spPr>
          <a:xfrm>
            <a:off x="8881920" y="48830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4" name="object 15"/>
          <p:cNvSpPr/>
          <p:nvPr/>
        </p:nvSpPr>
        <p:spPr>
          <a:xfrm>
            <a:off x="8476560" y="508392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59"/>
                </a:lnTo>
                <a:lnTo>
                  <a:pt x="60959" y="60959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5" name="object 16"/>
          <p:cNvSpPr/>
          <p:nvPr/>
        </p:nvSpPr>
        <p:spPr>
          <a:xfrm>
            <a:off x="8680680" y="508392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59"/>
                </a:lnTo>
                <a:lnTo>
                  <a:pt x="57911" y="60959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6" name="object 17"/>
          <p:cNvSpPr/>
          <p:nvPr/>
        </p:nvSpPr>
        <p:spPr>
          <a:xfrm>
            <a:off x="8881920" y="508392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59"/>
                </a:lnTo>
                <a:lnTo>
                  <a:pt x="60959" y="60959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7" name="object 18"/>
          <p:cNvSpPr/>
          <p:nvPr/>
        </p:nvSpPr>
        <p:spPr>
          <a:xfrm>
            <a:off x="9086040" y="447768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8" name="object 19"/>
          <p:cNvSpPr/>
          <p:nvPr/>
        </p:nvSpPr>
        <p:spPr>
          <a:xfrm>
            <a:off x="9086040" y="467856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9" name="object 20"/>
          <p:cNvSpPr/>
          <p:nvPr/>
        </p:nvSpPr>
        <p:spPr>
          <a:xfrm>
            <a:off x="9086040" y="48830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1"/>
                </a:lnTo>
                <a:lnTo>
                  <a:pt x="57911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0" name="object 21"/>
          <p:cNvSpPr/>
          <p:nvPr/>
        </p:nvSpPr>
        <p:spPr>
          <a:xfrm>
            <a:off x="9086040" y="508392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59"/>
                </a:lnTo>
                <a:lnTo>
                  <a:pt x="57911" y="60959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1" name="object 22"/>
          <p:cNvSpPr/>
          <p:nvPr/>
        </p:nvSpPr>
        <p:spPr>
          <a:xfrm>
            <a:off x="7043760" y="154224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4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2" name="object 23"/>
          <p:cNvSpPr/>
          <p:nvPr/>
        </p:nvSpPr>
        <p:spPr>
          <a:xfrm>
            <a:off x="7263360" y="1542240"/>
            <a:ext cx="66600" cy="63360"/>
          </a:xfrm>
          <a:custGeom>
            <a:avLst/>
            <a:gdLst>
              <a:gd name="textAreaLeft" fmla="*/ 0 w 66600"/>
              <a:gd name="textAreaRight" fmla="*/ 67320 w 6660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7309" h="64134">
                <a:moveTo>
                  <a:pt x="67055" y="0"/>
                </a:moveTo>
                <a:lnTo>
                  <a:pt x="0" y="0"/>
                </a:lnTo>
                <a:lnTo>
                  <a:pt x="0" y="64008"/>
                </a:lnTo>
                <a:lnTo>
                  <a:pt x="67055" y="64008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3" name="object 24"/>
          <p:cNvSpPr/>
          <p:nvPr/>
        </p:nvSpPr>
        <p:spPr>
          <a:xfrm>
            <a:off x="7485840" y="154224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4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4" name="object 25"/>
          <p:cNvSpPr/>
          <p:nvPr/>
        </p:nvSpPr>
        <p:spPr>
          <a:xfrm>
            <a:off x="7043760" y="176472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5" name="object 26"/>
          <p:cNvSpPr/>
          <p:nvPr/>
        </p:nvSpPr>
        <p:spPr>
          <a:xfrm>
            <a:off x="7263360" y="1764720"/>
            <a:ext cx="66600" cy="63360"/>
          </a:xfrm>
          <a:custGeom>
            <a:avLst/>
            <a:gdLst>
              <a:gd name="textAreaLeft" fmla="*/ 0 w 66600"/>
              <a:gd name="textAreaRight" fmla="*/ 67320 w 6660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8"/>
                </a:lnTo>
                <a:lnTo>
                  <a:pt x="67055" y="64008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6" name="object 27"/>
          <p:cNvSpPr/>
          <p:nvPr/>
        </p:nvSpPr>
        <p:spPr>
          <a:xfrm>
            <a:off x="7485840" y="176472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7" name="object 28"/>
          <p:cNvSpPr/>
          <p:nvPr/>
        </p:nvSpPr>
        <p:spPr>
          <a:xfrm>
            <a:off x="7043760" y="1984320"/>
            <a:ext cx="63360" cy="66600"/>
          </a:xfrm>
          <a:custGeom>
            <a:avLst/>
            <a:gdLst>
              <a:gd name="textAreaLeft" fmla="*/ 0 w 63360"/>
              <a:gd name="textAreaRight" fmla="*/ 64080 w 6336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8" name="object 29"/>
          <p:cNvSpPr/>
          <p:nvPr/>
        </p:nvSpPr>
        <p:spPr>
          <a:xfrm>
            <a:off x="7263360" y="1984320"/>
            <a:ext cx="66600" cy="66600"/>
          </a:xfrm>
          <a:custGeom>
            <a:avLst/>
            <a:gdLst>
              <a:gd name="textAreaLeft" fmla="*/ 0 w 66600"/>
              <a:gd name="textAreaRight" fmla="*/ 67320 w 6660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7309" h="67310">
                <a:moveTo>
                  <a:pt x="67055" y="0"/>
                </a:moveTo>
                <a:lnTo>
                  <a:pt x="0" y="0"/>
                </a:lnTo>
                <a:lnTo>
                  <a:pt x="0" y="67056"/>
                </a:lnTo>
                <a:lnTo>
                  <a:pt x="67055" y="67056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9" name="object 30"/>
          <p:cNvSpPr/>
          <p:nvPr/>
        </p:nvSpPr>
        <p:spPr>
          <a:xfrm>
            <a:off x="7485840" y="1984320"/>
            <a:ext cx="63360" cy="66600"/>
          </a:xfrm>
          <a:custGeom>
            <a:avLst/>
            <a:gdLst>
              <a:gd name="textAreaLeft" fmla="*/ 0 w 63360"/>
              <a:gd name="textAreaRight" fmla="*/ 64080 w 6336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0" name="object 31"/>
          <p:cNvSpPr/>
          <p:nvPr/>
        </p:nvSpPr>
        <p:spPr>
          <a:xfrm>
            <a:off x="7043760" y="220680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1" name="object 32"/>
          <p:cNvSpPr/>
          <p:nvPr/>
        </p:nvSpPr>
        <p:spPr>
          <a:xfrm>
            <a:off x="7263360" y="2206800"/>
            <a:ext cx="66600" cy="63360"/>
          </a:xfrm>
          <a:custGeom>
            <a:avLst/>
            <a:gdLst>
              <a:gd name="textAreaLeft" fmla="*/ 0 w 66600"/>
              <a:gd name="textAreaRight" fmla="*/ 67320 w 6660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7"/>
                </a:lnTo>
                <a:lnTo>
                  <a:pt x="67055" y="64007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2" name="object 33"/>
          <p:cNvSpPr/>
          <p:nvPr/>
        </p:nvSpPr>
        <p:spPr>
          <a:xfrm>
            <a:off x="7485840" y="220680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3" name="object 34"/>
          <p:cNvSpPr/>
          <p:nvPr/>
        </p:nvSpPr>
        <p:spPr>
          <a:xfrm>
            <a:off x="7708320" y="154224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4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4" name="object 35"/>
          <p:cNvSpPr/>
          <p:nvPr/>
        </p:nvSpPr>
        <p:spPr>
          <a:xfrm>
            <a:off x="7708320" y="176472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5" name="object 36"/>
          <p:cNvSpPr/>
          <p:nvPr/>
        </p:nvSpPr>
        <p:spPr>
          <a:xfrm>
            <a:off x="7708320" y="1984320"/>
            <a:ext cx="63360" cy="66600"/>
          </a:xfrm>
          <a:custGeom>
            <a:avLst/>
            <a:gdLst>
              <a:gd name="textAreaLeft" fmla="*/ 0 w 63360"/>
              <a:gd name="textAreaRight" fmla="*/ 64080 w 6336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6" name="object 37"/>
          <p:cNvSpPr/>
          <p:nvPr/>
        </p:nvSpPr>
        <p:spPr>
          <a:xfrm>
            <a:off x="7708320" y="220680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7" name="object 38"/>
          <p:cNvSpPr/>
          <p:nvPr/>
        </p:nvSpPr>
        <p:spPr>
          <a:xfrm>
            <a:off x="7043760" y="242928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8" name="object 39"/>
          <p:cNvSpPr/>
          <p:nvPr/>
        </p:nvSpPr>
        <p:spPr>
          <a:xfrm>
            <a:off x="7263360" y="2429280"/>
            <a:ext cx="66600" cy="63360"/>
          </a:xfrm>
          <a:custGeom>
            <a:avLst/>
            <a:gdLst>
              <a:gd name="textAreaLeft" fmla="*/ 0 w 66600"/>
              <a:gd name="textAreaRight" fmla="*/ 67320 w 6660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7"/>
                </a:lnTo>
                <a:lnTo>
                  <a:pt x="67055" y="64007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9" name="object 40"/>
          <p:cNvSpPr/>
          <p:nvPr/>
        </p:nvSpPr>
        <p:spPr>
          <a:xfrm>
            <a:off x="7485840" y="242928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0" name="object 41"/>
          <p:cNvSpPr/>
          <p:nvPr/>
        </p:nvSpPr>
        <p:spPr>
          <a:xfrm>
            <a:off x="7043760" y="2648880"/>
            <a:ext cx="63360" cy="66600"/>
          </a:xfrm>
          <a:custGeom>
            <a:avLst/>
            <a:gdLst>
              <a:gd name="textAreaLeft" fmla="*/ 0 w 63360"/>
              <a:gd name="textAreaRight" fmla="*/ 64080 w 6336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1" name="object 42"/>
          <p:cNvSpPr/>
          <p:nvPr/>
        </p:nvSpPr>
        <p:spPr>
          <a:xfrm>
            <a:off x="7263360" y="2648880"/>
            <a:ext cx="66600" cy="66600"/>
          </a:xfrm>
          <a:custGeom>
            <a:avLst/>
            <a:gdLst>
              <a:gd name="textAreaLeft" fmla="*/ 0 w 66600"/>
              <a:gd name="textAreaRight" fmla="*/ 67320 w 6660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7309" h="67310">
                <a:moveTo>
                  <a:pt x="67055" y="0"/>
                </a:moveTo>
                <a:lnTo>
                  <a:pt x="0" y="0"/>
                </a:lnTo>
                <a:lnTo>
                  <a:pt x="0" y="67056"/>
                </a:lnTo>
                <a:lnTo>
                  <a:pt x="67055" y="67056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2" name="object 43"/>
          <p:cNvSpPr/>
          <p:nvPr/>
        </p:nvSpPr>
        <p:spPr>
          <a:xfrm>
            <a:off x="7485840" y="2648880"/>
            <a:ext cx="63360" cy="66600"/>
          </a:xfrm>
          <a:custGeom>
            <a:avLst/>
            <a:gdLst>
              <a:gd name="textAreaLeft" fmla="*/ 0 w 63360"/>
              <a:gd name="textAreaRight" fmla="*/ 64080 w 6336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3" name="object 44"/>
          <p:cNvSpPr/>
          <p:nvPr/>
        </p:nvSpPr>
        <p:spPr>
          <a:xfrm>
            <a:off x="7043760" y="287136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4" name="object 45"/>
          <p:cNvSpPr/>
          <p:nvPr/>
        </p:nvSpPr>
        <p:spPr>
          <a:xfrm>
            <a:off x="7263360" y="2871360"/>
            <a:ext cx="66600" cy="63360"/>
          </a:xfrm>
          <a:custGeom>
            <a:avLst/>
            <a:gdLst>
              <a:gd name="textAreaLeft" fmla="*/ 0 w 66600"/>
              <a:gd name="textAreaRight" fmla="*/ 67320 w 6660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7"/>
                </a:lnTo>
                <a:lnTo>
                  <a:pt x="67055" y="64007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5" name="object 46"/>
          <p:cNvSpPr/>
          <p:nvPr/>
        </p:nvSpPr>
        <p:spPr>
          <a:xfrm>
            <a:off x="7485840" y="287136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6" name="object 47"/>
          <p:cNvSpPr/>
          <p:nvPr/>
        </p:nvSpPr>
        <p:spPr>
          <a:xfrm>
            <a:off x="7043760" y="309384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7" name="object 48"/>
          <p:cNvSpPr/>
          <p:nvPr/>
        </p:nvSpPr>
        <p:spPr>
          <a:xfrm>
            <a:off x="7263360" y="3093840"/>
            <a:ext cx="66600" cy="63360"/>
          </a:xfrm>
          <a:custGeom>
            <a:avLst/>
            <a:gdLst>
              <a:gd name="textAreaLeft" fmla="*/ 0 w 66600"/>
              <a:gd name="textAreaRight" fmla="*/ 67320 w 6660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7"/>
                </a:lnTo>
                <a:lnTo>
                  <a:pt x="67055" y="64007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8" name="object 49"/>
          <p:cNvSpPr/>
          <p:nvPr/>
        </p:nvSpPr>
        <p:spPr>
          <a:xfrm>
            <a:off x="7485840" y="309384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9" name="object 50"/>
          <p:cNvSpPr/>
          <p:nvPr/>
        </p:nvSpPr>
        <p:spPr>
          <a:xfrm>
            <a:off x="7708320" y="242928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0" name="object 51"/>
          <p:cNvSpPr/>
          <p:nvPr/>
        </p:nvSpPr>
        <p:spPr>
          <a:xfrm>
            <a:off x="7708320" y="2648880"/>
            <a:ext cx="63360" cy="66600"/>
          </a:xfrm>
          <a:custGeom>
            <a:avLst/>
            <a:gdLst>
              <a:gd name="textAreaLeft" fmla="*/ 0 w 63360"/>
              <a:gd name="textAreaRight" fmla="*/ 64080 w 6336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1" name="object 52"/>
          <p:cNvSpPr/>
          <p:nvPr/>
        </p:nvSpPr>
        <p:spPr>
          <a:xfrm>
            <a:off x="7708320" y="287136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2" name="object 53"/>
          <p:cNvSpPr/>
          <p:nvPr/>
        </p:nvSpPr>
        <p:spPr>
          <a:xfrm>
            <a:off x="7708320" y="309384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3" name="object 54"/>
          <p:cNvSpPr/>
          <p:nvPr/>
        </p:nvSpPr>
        <p:spPr>
          <a:xfrm>
            <a:off x="7043760" y="331632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4" name="object 55"/>
          <p:cNvSpPr/>
          <p:nvPr/>
        </p:nvSpPr>
        <p:spPr>
          <a:xfrm>
            <a:off x="7263360" y="3316320"/>
            <a:ext cx="66600" cy="63360"/>
          </a:xfrm>
          <a:custGeom>
            <a:avLst/>
            <a:gdLst>
              <a:gd name="textAreaLeft" fmla="*/ 0 w 66600"/>
              <a:gd name="textAreaRight" fmla="*/ 67320 w 6660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7"/>
                </a:lnTo>
                <a:lnTo>
                  <a:pt x="67055" y="64007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5" name="object 56"/>
          <p:cNvSpPr/>
          <p:nvPr/>
        </p:nvSpPr>
        <p:spPr>
          <a:xfrm>
            <a:off x="7485840" y="331632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6" name="object 57"/>
          <p:cNvSpPr/>
          <p:nvPr/>
        </p:nvSpPr>
        <p:spPr>
          <a:xfrm>
            <a:off x="7043760" y="3535560"/>
            <a:ext cx="63360" cy="66600"/>
          </a:xfrm>
          <a:custGeom>
            <a:avLst/>
            <a:gdLst>
              <a:gd name="textAreaLeft" fmla="*/ 0 w 63360"/>
              <a:gd name="textAreaRight" fmla="*/ 64080 w 6336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7" name="object 58"/>
          <p:cNvSpPr/>
          <p:nvPr/>
        </p:nvSpPr>
        <p:spPr>
          <a:xfrm>
            <a:off x="7263360" y="3535560"/>
            <a:ext cx="66600" cy="66600"/>
          </a:xfrm>
          <a:custGeom>
            <a:avLst/>
            <a:gdLst>
              <a:gd name="textAreaLeft" fmla="*/ 0 w 66600"/>
              <a:gd name="textAreaRight" fmla="*/ 67320 w 6660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7309" h="67310">
                <a:moveTo>
                  <a:pt x="67055" y="0"/>
                </a:moveTo>
                <a:lnTo>
                  <a:pt x="0" y="0"/>
                </a:lnTo>
                <a:lnTo>
                  <a:pt x="0" y="67056"/>
                </a:lnTo>
                <a:lnTo>
                  <a:pt x="67055" y="67056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8" name="object 59"/>
          <p:cNvSpPr/>
          <p:nvPr/>
        </p:nvSpPr>
        <p:spPr>
          <a:xfrm>
            <a:off x="7485840" y="3535560"/>
            <a:ext cx="63360" cy="66600"/>
          </a:xfrm>
          <a:custGeom>
            <a:avLst/>
            <a:gdLst>
              <a:gd name="textAreaLeft" fmla="*/ 0 w 63360"/>
              <a:gd name="textAreaRight" fmla="*/ 64080 w 6336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9" name="object 60"/>
          <p:cNvSpPr/>
          <p:nvPr/>
        </p:nvSpPr>
        <p:spPr>
          <a:xfrm>
            <a:off x="7708320" y="3316320"/>
            <a:ext cx="63360" cy="63360"/>
          </a:xfrm>
          <a:custGeom>
            <a:avLst/>
            <a:gdLst>
              <a:gd name="textAreaLeft" fmla="*/ 0 w 63360"/>
              <a:gd name="textAreaRight" fmla="*/ 64080 w 633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0" name="object 61"/>
          <p:cNvSpPr/>
          <p:nvPr/>
        </p:nvSpPr>
        <p:spPr>
          <a:xfrm>
            <a:off x="7708320" y="3535560"/>
            <a:ext cx="63360" cy="66600"/>
          </a:xfrm>
          <a:custGeom>
            <a:avLst/>
            <a:gdLst>
              <a:gd name="textAreaLeft" fmla="*/ 0 w 63360"/>
              <a:gd name="textAreaRight" fmla="*/ 64080 w 6336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1" name="object 62"/>
          <p:cNvSpPr/>
          <p:nvPr/>
        </p:nvSpPr>
        <p:spPr>
          <a:xfrm>
            <a:off x="0" y="200880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60" h="109855">
                <a:moveTo>
                  <a:pt x="301752" y="0"/>
                </a:moveTo>
                <a:lnTo>
                  <a:pt x="0" y="0"/>
                </a:lnTo>
                <a:lnTo>
                  <a:pt x="0" y="109727"/>
                </a:lnTo>
                <a:lnTo>
                  <a:pt x="301752" y="109727"/>
                </a:lnTo>
                <a:lnTo>
                  <a:pt x="301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2" name="object 63"/>
          <p:cNvSpPr/>
          <p:nvPr/>
        </p:nvSpPr>
        <p:spPr>
          <a:xfrm>
            <a:off x="0" y="226152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60" h="109855">
                <a:moveTo>
                  <a:pt x="301752" y="0"/>
                </a:moveTo>
                <a:lnTo>
                  <a:pt x="0" y="0"/>
                </a:lnTo>
                <a:lnTo>
                  <a:pt x="0" y="109728"/>
                </a:lnTo>
                <a:lnTo>
                  <a:pt x="301752" y="109728"/>
                </a:lnTo>
                <a:lnTo>
                  <a:pt x="301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3" name="object 64"/>
          <p:cNvSpPr/>
          <p:nvPr/>
        </p:nvSpPr>
        <p:spPr>
          <a:xfrm>
            <a:off x="0" y="251748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60" h="109855">
                <a:moveTo>
                  <a:pt x="301752" y="0"/>
                </a:moveTo>
                <a:lnTo>
                  <a:pt x="0" y="0"/>
                </a:lnTo>
                <a:lnTo>
                  <a:pt x="0" y="109727"/>
                </a:lnTo>
                <a:lnTo>
                  <a:pt x="301752" y="109727"/>
                </a:lnTo>
                <a:lnTo>
                  <a:pt x="301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4" name="object 65"/>
          <p:cNvSpPr/>
          <p:nvPr/>
        </p:nvSpPr>
        <p:spPr>
          <a:xfrm>
            <a:off x="0" y="277056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60" h="109855">
                <a:moveTo>
                  <a:pt x="301752" y="0"/>
                </a:moveTo>
                <a:lnTo>
                  <a:pt x="0" y="0"/>
                </a:lnTo>
                <a:lnTo>
                  <a:pt x="0" y="109727"/>
                </a:lnTo>
                <a:lnTo>
                  <a:pt x="301752" y="109727"/>
                </a:lnTo>
                <a:lnTo>
                  <a:pt x="301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5" name="object 66"/>
          <p:cNvSpPr/>
          <p:nvPr/>
        </p:nvSpPr>
        <p:spPr>
          <a:xfrm>
            <a:off x="0" y="3023640"/>
            <a:ext cx="301680" cy="112320"/>
          </a:xfrm>
          <a:custGeom>
            <a:avLst/>
            <a:gdLst>
              <a:gd name="textAreaLeft" fmla="*/ 0 w 301680"/>
              <a:gd name="textAreaRight" fmla="*/ 302400 w 301680"/>
              <a:gd name="textAreaTop" fmla="*/ 0 h 112320"/>
              <a:gd name="textAreaBottom" fmla="*/ 113040 h 112320"/>
            </a:gdLst>
            <a:ahLst/>
            <a:rect l="textAreaLeft" t="textAreaTop" r="textAreaRight" b="textAreaBottom"/>
            <a:pathLst>
              <a:path w="302260" h="113030">
                <a:moveTo>
                  <a:pt x="301752" y="0"/>
                </a:moveTo>
                <a:lnTo>
                  <a:pt x="0" y="0"/>
                </a:lnTo>
                <a:lnTo>
                  <a:pt x="0" y="112775"/>
                </a:lnTo>
                <a:lnTo>
                  <a:pt x="301752" y="112775"/>
                </a:lnTo>
                <a:lnTo>
                  <a:pt x="301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6" name="object 67"/>
          <p:cNvSpPr/>
          <p:nvPr/>
        </p:nvSpPr>
        <p:spPr>
          <a:xfrm>
            <a:off x="8842320" y="667440"/>
            <a:ext cx="301680" cy="112320"/>
          </a:xfrm>
          <a:custGeom>
            <a:avLst/>
            <a:gdLst>
              <a:gd name="textAreaLeft" fmla="*/ 0 w 301680"/>
              <a:gd name="textAreaRight" fmla="*/ 302400 w 301680"/>
              <a:gd name="textAreaTop" fmla="*/ 0 h 112320"/>
              <a:gd name="textAreaBottom" fmla="*/ 113040 h 112320"/>
            </a:gdLst>
            <a:ahLst/>
            <a:rect l="textAreaLeft" t="textAreaTop" r="textAreaRight" b="textAreaBottom"/>
            <a:pathLst>
              <a:path w="302259" h="113029">
                <a:moveTo>
                  <a:pt x="301751" y="0"/>
                </a:moveTo>
                <a:lnTo>
                  <a:pt x="0" y="0"/>
                </a:lnTo>
                <a:lnTo>
                  <a:pt x="0" y="112775"/>
                </a:lnTo>
                <a:lnTo>
                  <a:pt x="301751" y="112775"/>
                </a:lnTo>
                <a:lnTo>
                  <a:pt x="30175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7" name="object 68"/>
          <p:cNvSpPr/>
          <p:nvPr/>
        </p:nvSpPr>
        <p:spPr>
          <a:xfrm>
            <a:off x="8842320" y="92340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59" h="109855">
                <a:moveTo>
                  <a:pt x="301751" y="0"/>
                </a:moveTo>
                <a:lnTo>
                  <a:pt x="0" y="0"/>
                </a:lnTo>
                <a:lnTo>
                  <a:pt x="0" y="109727"/>
                </a:lnTo>
                <a:lnTo>
                  <a:pt x="301751" y="109727"/>
                </a:lnTo>
                <a:lnTo>
                  <a:pt x="30175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8" name="object 69"/>
          <p:cNvSpPr/>
          <p:nvPr/>
        </p:nvSpPr>
        <p:spPr>
          <a:xfrm>
            <a:off x="8842320" y="117648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59" h="109855">
                <a:moveTo>
                  <a:pt x="301751" y="0"/>
                </a:moveTo>
                <a:lnTo>
                  <a:pt x="0" y="0"/>
                </a:lnTo>
                <a:lnTo>
                  <a:pt x="0" y="109727"/>
                </a:lnTo>
                <a:lnTo>
                  <a:pt x="301751" y="109727"/>
                </a:lnTo>
                <a:lnTo>
                  <a:pt x="30175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9" name="object 70"/>
          <p:cNvSpPr/>
          <p:nvPr/>
        </p:nvSpPr>
        <p:spPr>
          <a:xfrm>
            <a:off x="8842320" y="143244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59" h="109855">
                <a:moveTo>
                  <a:pt x="301751" y="0"/>
                </a:moveTo>
                <a:lnTo>
                  <a:pt x="0" y="0"/>
                </a:lnTo>
                <a:lnTo>
                  <a:pt x="0" y="109727"/>
                </a:lnTo>
                <a:lnTo>
                  <a:pt x="301751" y="109727"/>
                </a:lnTo>
                <a:lnTo>
                  <a:pt x="30175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0" name="object 71"/>
          <p:cNvSpPr/>
          <p:nvPr/>
        </p:nvSpPr>
        <p:spPr>
          <a:xfrm>
            <a:off x="5797440" y="427032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60" h="109854">
                <a:moveTo>
                  <a:pt x="301751" y="0"/>
                </a:moveTo>
                <a:lnTo>
                  <a:pt x="0" y="0"/>
                </a:lnTo>
                <a:lnTo>
                  <a:pt x="0" y="109727"/>
                </a:lnTo>
                <a:lnTo>
                  <a:pt x="301751" y="109727"/>
                </a:lnTo>
                <a:lnTo>
                  <a:pt x="30175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1" name="object 72"/>
          <p:cNvSpPr/>
          <p:nvPr/>
        </p:nvSpPr>
        <p:spPr>
          <a:xfrm>
            <a:off x="5797440" y="452628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60" h="109854">
                <a:moveTo>
                  <a:pt x="301751" y="0"/>
                </a:moveTo>
                <a:lnTo>
                  <a:pt x="0" y="0"/>
                </a:lnTo>
                <a:lnTo>
                  <a:pt x="0" y="109728"/>
                </a:lnTo>
                <a:lnTo>
                  <a:pt x="301751" y="109728"/>
                </a:lnTo>
                <a:lnTo>
                  <a:pt x="30175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2" name="object 73"/>
          <p:cNvSpPr/>
          <p:nvPr/>
        </p:nvSpPr>
        <p:spPr>
          <a:xfrm>
            <a:off x="5797440" y="477936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60" h="109854">
                <a:moveTo>
                  <a:pt x="301751" y="0"/>
                </a:moveTo>
                <a:lnTo>
                  <a:pt x="0" y="0"/>
                </a:lnTo>
                <a:lnTo>
                  <a:pt x="0" y="109728"/>
                </a:lnTo>
                <a:lnTo>
                  <a:pt x="301751" y="109728"/>
                </a:lnTo>
                <a:lnTo>
                  <a:pt x="30175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3" name="object 74"/>
          <p:cNvSpPr/>
          <p:nvPr/>
        </p:nvSpPr>
        <p:spPr>
          <a:xfrm>
            <a:off x="5797440" y="5032080"/>
            <a:ext cx="301680" cy="109080"/>
          </a:xfrm>
          <a:custGeom>
            <a:avLst/>
            <a:gdLst>
              <a:gd name="textAreaLeft" fmla="*/ 0 w 301680"/>
              <a:gd name="textAreaRight" fmla="*/ 302400 w 301680"/>
              <a:gd name="textAreaTop" fmla="*/ 0 h 109080"/>
              <a:gd name="textAreaBottom" fmla="*/ 109800 h 109080"/>
            </a:gdLst>
            <a:ahLst/>
            <a:rect l="textAreaLeft" t="textAreaTop" r="textAreaRight" b="textAreaBottom"/>
            <a:pathLst>
              <a:path w="302260" h="109854">
                <a:moveTo>
                  <a:pt x="301751" y="0"/>
                </a:moveTo>
                <a:lnTo>
                  <a:pt x="0" y="0"/>
                </a:lnTo>
                <a:lnTo>
                  <a:pt x="0" y="109728"/>
                </a:lnTo>
                <a:lnTo>
                  <a:pt x="301751" y="109728"/>
                </a:lnTo>
                <a:lnTo>
                  <a:pt x="30175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4" name="object 75"/>
          <p:cNvSpPr/>
          <p:nvPr/>
        </p:nvSpPr>
        <p:spPr>
          <a:xfrm>
            <a:off x="685800" y="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5" name="object 76"/>
          <p:cNvSpPr/>
          <p:nvPr/>
        </p:nvSpPr>
        <p:spPr>
          <a:xfrm>
            <a:off x="887040" y="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6" name="object 77"/>
          <p:cNvSpPr/>
          <p:nvPr/>
        </p:nvSpPr>
        <p:spPr>
          <a:xfrm>
            <a:off x="1091160" y="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7" name="object 78"/>
          <p:cNvSpPr/>
          <p:nvPr/>
        </p:nvSpPr>
        <p:spPr>
          <a:xfrm>
            <a:off x="685800" y="20124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8" name="object 79"/>
          <p:cNvSpPr/>
          <p:nvPr/>
        </p:nvSpPr>
        <p:spPr>
          <a:xfrm>
            <a:off x="887040" y="20124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9" name="object 80"/>
          <p:cNvSpPr/>
          <p:nvPr/>
        </p:nvSpPr>
        <p:spPr>
          <a:xfrm>
            <a:off x="1091160" y="20124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19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0" name="object 81"/>
          <p:cNvSpPr/>
          <p:nvPr/>
        </p:nvSpPr>
        <p:spPr>
          <a:xfrm>
            <a:off x="685800" y="4053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1" name="object 82"/>
          <p:cNvSpPr/>
          <p:nvPr/>
        </p:nvSpPr>
        <p:spPr>
          <a:xfrm>
            <a:off x="887040" y="40536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2" name="object 83"/>
          <p:cNvSpPr/>
          <p:nvPr/>
        </p:nvSpPr>
        <p:spPr>
          <a:xfrm>
            <a:off x="1091160" y="4053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3" name="object 84"/>
          <p:cNvSpPr/>
          <p:nvPr/>
        </p:nvSpPr>
        <p:spPr>
          <a:xfrm>
            <a:off x="685800" y="60660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4" name="object 85"/>
          <p:cNvSpPr/>
          <p:nvPr/>
        </p:nvSpPr>
        <p:spPr>
          <a:xfrm>
            <a:off x="887040" y="60660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59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5" name="object 86"/>
          <p:cNvSpPr/>
          <p:nvPr/>
        </p:nvSpPr>
        <p:spPr>
          <a:xfrm>
            <a:off x="1091160" y="60660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19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6" name="object 87"/>
          <p:cNvSpPr/>
          <p:nvPr/>
        </p:nvSpPr>
        <p:spPr>
          <a:xfrm>
            <a:off x="1292400" y="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7" name="object 88"/>
          <p:cNvSpPr/>
          <p:nvPr/>
        </p:nvSpPr>
        <p:spPr>
          <a:xfrm>
            <a:off x="1292400" y="20124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8" name="object 89"/>
          <p:cNvSpPr/>
          <p:nvPr/>
        </p:nvSpPr>
        <p:spPr>
          <a:xfrm>
            <a:off x="1292400" y="40536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9" name="object 90"/>
          <p:cNvSpPr/>
          <p:nvPr/>
        </p:nvSpPr>
        <p:spPr>
          <a:xfrm>
            <a:off x="1292400" y="60660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59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37920" y="1810440"/>
            <a:ext cx="3385800" cy="1474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12" strike="noStrike">
                <a:solidFill>
                  <a:srgbClr val="ffffff"/>
                </a:solidFill>
                <a:latin typeface="Microsoft Sans Serif"/>
              </a:rPr>
              <a:t>Minggu</a:t>
            </a:r>
            <a:r>
              <a:rPr b="0" lang="en-US" sz="4800" spc="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4800" spc="-7" strike="noStrike">
                <a:solidFill>
                  <a:srgbClr val="ffffff"/>
                </a:solidFill>
                <a:latin typeface="Microsoft Sans Serif"/>
              </a:rPr>
              <a:t>ke-2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object 92"/>
          <p:cNvSpPr/>
          <p:nvPr/>
        </p:nvSpPr>
        <p:spPr>
          <a:xfrm>
            <a:off x="637920" y="2468520"/>
            <a:ext cx="2975040" cy="14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4800" spc="-1" strike="noStrike">
                <a:solidFill>
                  <a:srgbClr val="ffffff"/>
                </a:solidFill>
                <a:latin typeface="Microsoft Sans Serif"/>
                <a:ea typeface="DejaVu Sans"/>
              </a:rPr>
              <a:t>Web</a:t>
            </a:r>
            <a:r>
              <a:rPr b="0" lang="en-US" sz="4800" spc="-21" strike="noStrike">
                <a:solidFill>
                  <a:srgbClr val="ffffff"/>
                </a:solidFill>
                <a:latin typeface="Microsoft Sans Serif"/>
                <a:ea typeface="DejaVu Sans"/>
              </a:rPr>
              <a:t> </a:t>
            </a:r>
            <a:r>
              <a:rPr b="0" lang="en-US" sz="4800" spc="-7" strike="noStrike">
                <a:solidFill>
                  <a:srgbClr val="ffffff"/>
                </a:solidFill>
                <a:latin typeface="Microsoft Sans Serif"/>
                <a:ea typeface="DejaVu Sans"/>
              </a:rPr>
              <a:t>Statis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object 93"/>
          <p:cNvSpPr/>
          <p:nvPr/>
        </p:nvSpPr>
        <p:spPr>
          <a:xfrm>
            <a:off x="6262920" y="4583880"/>
            <a:ext cx="25876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-7" strike="noStrike">
                <a:solidFill>
                  <a:srgbClr val="313140"/>
                </a:solidFill>
                <a:latin typeface="Cambria"/>
                <a:ea typeface="DejaVu Sans"/>
              </a:rPr>
              <a:t>Disusun</a:t>
            </a:r>
            <a:r>
              <a:rPr b="0" lang="en-US" sz="1200" spc="-26" strike="noStrike">
                <a:solidFill>
                  <a:srgbClr val="313140"/>
                </a:solidFill>
                <a:latin typeface="Cambria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13140"/>
                </a:solidFill>
                <a:latin typeface="Cambria"/>
                <a:ea typeface="DejaVu Sans"/>
              </a:rPr>
              <a:t>oleh</a:t>
            </a:r>
            <a:r>
              <a:rPr b="0" lang="en-US" sz="1200" spc="-12" strike="noStrike">
                <a:solidFill>
                  <a:srgbClr val="313140"/>
                </a:solidFill>
                <a:latin typeface="Cambria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13140"/>
                </a:solidFill>
                <a:latin typeface="Cambria"/>
                <a:ea typeface="DejaVu Sans"/>
              </a:rPr>
              <a:t>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200" spc="-7" strike="noStrike">
                <a:solidFill>
                  <a:srgbClr val="313140"/>
                </a:solidFill>
                <a:latin typeface="Cambria"/>
                <a:ea typeface="DejaVu Sans"/>
              </a:rPr>
              <a:t>Ayu</a:t>
            </a:r>
            <a:r>
              <a:rPr b="0" lang="en-US" sz="1200" spc="1" strike="noStrike">
                <a:solidFill>
                  <a:srgbClr val="313140"/>
                </a:solidFill>
                <a:latin typeface="Cambria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313140"/>
                </a:solidFill>
                <a:latin typeface="Cambria"/>
                <a:ea typeface="DejaVu Sans"/>
              </a:rPr>
              <a:t>Ahadi</a:t>
            </a:r>
            <a:r>
              <a:rPr b="0" lang="en-US" sz="1200" spc="-1" strike="noStrike">
                <a:solidFill>
                  <a:srgbClr val="313140"/>
                </a:solidFill>
                <a:latin typeface="Cambria"/>
                <a:ea typeface="DejaVu Sans"/>
              </a:rPr>
              <a:t> Ningrum,</a:t>
            </a:r>
            <a:r>
              <a:rPr b="0" lang="en-US" sz="1200" spc="-32" strike="noStrike">
                <a:solidFill>
                  <a:srgbClr val="313140"/>
                </a:solidFill>
                <a:latin typeface="Cambria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13140"/>
                </a:solidFill>
                <a:latin typeface="Cambria"/>
                <a:ea typeface="DejaVu Sans"/>
              </a:rPr>
              <a:t>SE,</a:t>
            </a:r>
            <a:r>
              <a:rPr b="0" lang="en-US" sz="1200" spc="-7" strike="noStrike">
                <a:solidFill>
                  <a:srgbClr val="313140"/>
                </a:solidFill>
                <a:latin typeface="Cambria"/>
                <a:ea typeface="DejaVu Sans"/>
              </a:rPr>
              <a:t> S.ST, M.Tr.Kom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object 2"/>
          <p:cNvSpPr/>
          <p:nvPr/>
        </p:nvSpPr>
        <p:spPr>
          <a:xfrm>
            <a:off x="648720" y="751680"/>
            <a:ext cx="4154040" cy="8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  <a:ea typeface="DejaVu Sans"/>
              </a:rPr>
              <a:t>Struktur</a:t>
            </a:r>
            <a:r>
              <a:rPr b="0" lang="en-US" sz="2600" spc="55" strike="noStrike">
                <a:solidFill>
                  <a:srgbClr val="ffffff"/>
                </a:solidFill>
                <a:latin typeface="Microsoft Sans Serif"/>
                <a:ea typeface="DejaVu Sans"/>
              </a:rPr>
              <a:t> </a:t>
            </a:r>
            <a:r>
              <a:rPr b="0" lang="en-US" sz="2600" spc="-15" strike="noStrike">
                <a:solidFill>
                  <a:srgbClr val="ffffff"/>
                </a:solidFill>
                <a:latin typeface="Microsoft Sans Serif"/>
                <a:ea typeface="DejaVu Sans"/>
              </a:rPr>
              <a:t>Navigasi</a:t>
            </a:r>
            <a:r>
              <a:rPr b="0" lang="en-US" sz="2600" spc="86" strike="noStrike">
                <a:solidFill>
                  <a:srgbClr val="ffffff"/>
                </a:solidFill>
                <a:latin typeface="Microsoft Sans Serif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  <a:ea typeface="DejaVu Sans"/>
              </a:rPr>
              <a:t>Non-Linier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object 3"/>
          <p:cNvSpPr/>
          <p:nvPr/>
        </p:nvSpPr>
        <p:spPr>
          <a:xfrm>
            <a:off x="1310040" y="1621440"/>
            <a:ext cx="6507360" cy="12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240" indent="-1440" algn="ctr">
              <a:lnSpc>
                <a:spcPct val="115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Struktur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navigasi</a:t>
            </a:r>
            <a:r>
              <a:rPr b="0" lang="en-US" sz="2400" spc="4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non-linier</a:t>
            </a:r>
            <a:r>
              <a:rPr b="0" lang="en-US" sz="24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atau struktur tidak 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berurut</a:t>
            </a:r>
            <a:r>
              <a:rPr b="0" lang="en-US" sz="2400" spc="2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merupakan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pengembangan</a:t>
            </a:r>
            <a:r>
              <a:rPr b="0" lang="en-US" sz="2400" spc="2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dari</a:t>
            </a:r>
            <a:r>
              <a:rPr b="0" lang="en-US" sz="2400" spc="2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struktur </a:t>
            </a:r>
            <a:r>
              <a:rPr b="0" lang="en-US" sz="2400" spc="-62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navigasi</a:t>
            </a:r>
            <a:r>
              <a:rPr b="0" lang="en-US" sz="2400" spc="4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linier.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5" name="object 4" descr=""/>
          <p:cNvPicPr/>
          <p:nvPr/>
        </p:nvPicPr>
        <p:blipFill>
          <a:blip r:embed="rId1"/>
          <a:stretch/>
        </p:blipFill>
        <p:spPr>
          <a:xfrm>
            <a:off x="2517480" y="3325320"/>
            <a:ext cx="3965760" cy="1680480"/>
          </a:xfrm>
          <a:prstGeom prst="rect">
            <a:avLst/>
          </a:prstGeom>
          <a:ln w="0">
            <a:noFill/>
          </a:ln>
        </p:spPr>
      </p:pic>
      <p:sp>
        <p:nvSpPr>
          <p:cNvPr id="486" name="object 5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AE743D70-7C15-426B-85E7-21C1D31D92CF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415404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Struktur</a:t>
            </a:r>
            <a:r>
              <a:rPr b="0" lang="en-US" sz="2600" spc="5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5" strike="noStrike">
                <a:solidFill>
                  <a:srgbClr val="ffffff"/>
                </a:solidFill>
                <a:latin typeface="Microsoft Sans Serif"/>
              </a:rPr>
              <a:t>Navigasi</a:t>
            </a:r>
            <a:r>
              <a:rPr b="0" lang="en-US" sz="2600" spc="8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Non-Linier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8" name="object 3" descr=""/>
          <p:cNvPicPr/>
          <p:nvPr/>
        </p:nvPicPr>
        <p:blipFill>
          <a:blip r:embed="rId1"/>
          <a:stretch/>
        </p:blipFill>
        <p:spPr>
          <a:xfrm>
            <a:off x="1670400" y="1527120"/>
            <a:ext cx="6044040" cy="3135600"/>
          </a:xfrm>
          <a:prstGeom prst="rect">
            <a:avLst/>
          </a:prstGeom>
          <a:ln w="0">
            <a:noFill/>
          </a:ln>
        </p:spPr>
      </p:pic>
      <p:sp>
        <p:nvSpPr>
          <p:cNvPr id="489" name="object 4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E1FA18DB-A3F1-46E1-91CC-A52D7BBE98B5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417204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Struktur</a:t>
            </a:r>
            <a:r>
              <a:rPr b="0" lang="en-US" sz="2600" spc="60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5" strike="noStrike">
                <a:solidFill>
                  <a:srgbClr val="ffffff"/>
                </a:solidFill>
                <a:latin typeface="Microsoft Sans Serif"/>
              </a:rPr>
              <a:t>Navigasi</a:t>
            </a:r>
            <a:r>
              <a:rPr b="0" lang="en-US" sz="2600" spc="8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Campuran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object 3"/>
          <p:cNvSpPr/>
          <p:nvPr/>
        </p:nvSpPr>
        <p:spPr>
          <a:xfrm>
            <a:off x="6721560" y="1621440"/>
            <a:ext cx="1144080" cy="25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indent="103680" algn="just">
              <a:lnSpc>
                <a:spcPct val="115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str</a:t>
            </a:r>
            <a:r>
              <a:rPr b="0" lang="en-US" sz="2400" spc="-26" strike="noStrike">
                <a:solidFill>
                  <a:srgbClr val="272a36"/>
                </a:solidFill>
                <a:latin typeface="Microsoft Sans Serif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kt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r  t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e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r</a:t>
            </a:r>
            <a:r>
              <a:rPr b="0" lang="en-US" sz="24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apat  </a:t>
            </a:r>
            <a:r>
              <a:rPr b="0" lang="en-US" sz="24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2400" spc="-26" strike="noStrike">
                <a:solidFill>
                  <a:srgbClr val="272a36"/>
                </a:solidFill>
                <a:latin typeface="Microsoft Sans Serif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i</a:t>
            </a:r>
            <a:r>
              <a:rPr b="0" lang="en-US" sz="24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si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object 4"/>
          <p:cNvSpPr/>
          <p:nvPr/>
        </p:nvSpPr>
        <p:spPr>
          <a:xfrm>
            <a:off x="1263600" y="1621440"/>
            <a:ext cx="5328720" cy="21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  <a:tabLst>
                <a:tab algn="l" pos="1332360"/>
                <a:tab algn="l" pos="1625760"/>
                <a:tab algn="l" pos="2454840"/>
                <a:tab algn="l" pos="2714040"/>
                <a:tab algn="l" pos="3301920"/>
                <a:tab algn="l" pos="3707640"/>
                <a:tab algn="l" pos="4131360"/>
                <a:tab algn="l" pos="4332600"/>
              </a:tabLst>
            </a:pP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t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ukt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59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na</a:t>
            </a:r>
            <a:r>
              <a:rPr b="0" lang="en-US" sz="2400" spc="-26" strike="noStrike">
                <a:solidFill>
                  <a:srgbClr val="272a36"/>
                </a:solidFill>
                <a:latin typeface="Microsoft Sans Serif"/>
                <a:ea typeface="DejaVu Sans"/>
              </a:rPr>
              <a:t>v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i</a:t>
            </a:r>
            <a:r>
              <a:rPr b="0" lang="en-US" sz="2400" spc="-35" strike="noStrike">
                <a:solidFill>
                  <a:srgbClr val="272a36"/>
                </a:solidFill>
                <a:latin typeface="Microsoft Sans Serif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si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ca</a:t>
            </a:r>
            <a:r>
              <a:rPr b="0" lang="en-US" sz="24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pu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ise</a:t>
            </a:r>
            <a:r>
              <a:rPr b="0" lang="en-US" sz="24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ut 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navigasi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bebas.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Dimana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didalamnya </a:t>
            </a:r>
            <a:r>
              <a:rPr b="0" lang="en-US" sz="2400" spc="-62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beberapa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gabungan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dari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struktur 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lainnya.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3" name="object 5" descr=""/>
          <p:cNvPicPr/>
          <p:nvPr/>
        </p:nvPicPr>
        <p:blipFill>
          <a:blip r:embed="rId1"/>
          <a:stretch/>
        </p:blipFill>
        <p:spPr>
          <a:xfrm>
            <a:off x="2599920" y="3042000"/>
            <a:ext cx="4118760" cy="1986120"/>
          </a:xfrm>
          <a:prstGeom prst="rect">
            <a:avLst/>
          </a:prstGeom>
          <a:ln w="0">
            <a:noFill/>
          </a:ln>
        </p:spPr>
      </p:pic>
      <p:sp>
        <p:nvSpPr>
          <p:cNvPr id="494" name="object 6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9FA88EE9-11D4-475D-95F7-AF1EA0E20DEE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417204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Struktur</a:t>
            </a:r>
            <a:r>
              <a:rPr b="0" lang="en-US" sz="2600" spc="60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5" strike="noStrike">
                <a:solidFill>
                  <a:srgbClr val="ffffff"/>
                </a:solidFill>
                <a:latin typeface="Microsoft Sans Serif"/>
              </a:rPr>
              <a:t>Navigasi</a:t>
            </a:r>
            <a:r>
              <a:rPr b="0" lang="en-US" sz="2600" spc="8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Campuran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6" name="object 3" descr=""/>
          <p:cNvPicPr/>
          <p:nvPr/>
        </p:nvPicPr>
        <p:blipFill>
          <a:blip r:embed="rId1"/>
          <a:stretch/>
        </p:blipFill>
        <p:spPr>
          <a:xfrm>
            <a:off x="1941480" y="1517760"/>
            <a:ext cx="5281560" cy="3208680"/>
          </a:xfrm>
          <a:prstGeom prst="rect">
            <a:avLst/>
          </a:prstGeom>
          <a:ln w="0">
            <a:noFill/>
          </a:ln>
        </p:spPr>
      </p:pic>
      <p:sp>
        <p:nvSpPr>
          <p:cNvPr id="497" name="object 4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D5296D5E-F546-4349-A494-8B71261FC606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8188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QUIZ SESI 1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object 2"/>
          <p:cNvSpPr/>
          <p:nvPr/>
        </p:nvSpPr>
        <p:spPr>
          <a:xfrm>
            <a:off x="762120" y="1355760"/>
            <a:ext cx="7771680" cy="14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Apa langkah-langkah untuk menangani error "MySQL shutdown unexpectedly" pada XAMPP?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Bagaimana cara melihat versi PHP di XAMPP?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Box 9"/>
          <p:cNvSpPr/>
          <p:nvPr/>
        </p:nvSpPr>
        <p:spPr>
          <a:xfrm>
            <a:off x="611280" y="1279440"/>
            <a:ext cx="845568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Di mana letak file atau folder XAMPP secara default?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Di mana letak file proyek kita pada XAMPP?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Apa ekstensi atau plugin yang digunakan untuk menampilkan hasil kode HTML?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Sebutkan langkah-langkah untuk menangani error "MySQL shutdown unexpectedly" pada XAMPP!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8188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QUIZ SESI 2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object 2"/>
          <p:cNvGrpSpPr/>
          <p:nvPr/>
        </p:nvGrpSpPr>
        <p:grpSpPr>
          <a:xfrm>
            <a:off x="0" y="0"/>
            <a:ext cx="9144000" cy="5145120"/>
            <a:chOff x="0" y="0"/>
            <a:chExt cx="9144000" cy="5145120"/>
          </a:xfrm>
        </p:grpSpPr>
        <p:sp>
          <p:nvSpPr>
            <p:cNvPr id="503" name="object 3"/>
            <p:cNvSpPr/>
            <p:nvPr/>
          </p:nvSpPr>
          <p:spPr>
            <a:xfrm>
              <a:off x="6099120" y="0"/>
              <a:ext cx="3044880" cy="5144760"/>
            </a:xfrm>
            <a:custGeom>
              <a:avLst/>
              <a:gdLst>
                <a:gd name="textAreaLeft" fmla="*/ 0 w 3044880"/>
                <a:gd name="textAreaRight" fmla="*/ 3045600 w 304488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504" name="object 4"/>
            <p:cNvSpPr/>
            <p:nvPr/>
          </p:nvSpPr>
          <p:spPr>
            <a:xfrm>
              <a:off x="0" y="1542240"/>
              <a:ext cx="6869880" cy="2059920"/>
            </a:xfrm>
            <a:custGeom>
              <a:avLst/>
              <a:gdLst>
                <a:gd name="textAreaLeft" fmla="*/ 0 w 6869880"/>
                <a:gd name="textAreaRight" fmla="*/ 6870600 w 6869880"/>
                <a:gd name="textAreaTop" fmla="*/ 0 h 2059920"/>
                <a:gd name="textAreaBottom" fmla="*/ 2060640 h 2059920"/>
              </a:gdLst>
              <a:ahLst/>
              <a:rect l="textAreaLeft" t="textAreaTop" r="textAreaRight" b="textAreaBottom"/>
              <a:pathLst>
                <a:path w="6870700" h="2060575">
                  <a:moveTo>
                    <a:pt x="6870192" y="0"/>
                  </a:moveTo>
                  <a:lnTo>
                    <a:pt x="0" y="0"/>
                  </a:lnTo>
                  <a:lnTo>
                    <a:pt x="0" y="2060448"/>
                  </a:lnTo>
                  <a:lnTo>
                    <a:pt x="6870192" y="2060448"/>
                  </a:lnTo>
                  <a:lnTo>
                    <a:pt x="6870192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505" name="object 5"/>
            <p:cNvSpPr/>
            <p:nvPr/>
          </p:nvSpPr>
          <p:spPr>
            <a:xfrm>
              <a:off x="8476560" y="4477680"/>
              <a:ext cx="667440" cy="667440"/>
            </a:xfrm>
            <a:custGeom>
              <a:avLst/>
              <a:gdLst>
                <a:gd name="textAreaLeft" fmla="*/ 0 w 667440"/>
                <a:gd name="textAreaRight" fmla="*/ 668160 w 667440"/>
                <a:gd name="textAreaTop" fmla="*/ 0 h 667440"/>
                <a:gd name="textAreaBottom" fmla="*/ 668160 h 667440"/>
              </a:gdLst>
              <a:ahLst/>
              <a:rect l="textAreaLeft" t="textAreaTop" r="textAreaRight" b="textAreaBottom"/>
              <a:pathLst>
                <a:path w="668020" h="668020">
                  <a:moveTo>
                    <a:pt x="60960" y="606552"/>
                  </a:moveTo>
                  <a:lnTo>
                    <a:pt x="0" y="606552"/>
                  </a:lnTo>
                  <a:lnTo>
                    <a:pt x="0" y="667512"/>
                  </a:lnTo>
                  <a:lnTo>
                    <a:pt x="60960" y="667512"/>
                  </a:lnTo>
                  <a:lnTo>
                    <a:pt x="60960" y="606552"/>
                  </a:lnTo>
                  <a:close/>
                </a:path>
                <a:path w="668020" h="668020">
                  <a:moveTo>
                    <a:pt x="60960" y="405384"/>
                  </a:moveTo>
                  <a:lnTo>
                    <a:pt x="0" y="405384"/>
                  </a:lnTo>
                  <a:lnTo>
                    <a:pt x="0" y="463308"/>
                  </a:lnTo>
                  <a:lnTo>
                    <a:pt x="60960" y="463308"/>
                  </a:lnTo>
                  <a:lnTo>
                    <a:pt x="60960" y="405384"/>
                  </a:lnTo>
                  <a:close/>
                </a:path>
                <a:path w="668020" h="668020">
                  <a:moveTo>
                    <a:pt x="60960" y="201168"/>
                  </a:moveTo>
                  <a:lnTo>
                    <a:pt x="0" y="201168"/>
                  </a:lnTo>
                  <a:lnTo>
                    <a:pt x="0" y="262128"/>
                  </a:lnTo>
                  <a:lnTo>
                    <a:pt x="60960" y="262128"/>
                  </a:lnTo>
                  <a:lnTo>
                    <a:pt x="60960" y="201168"/>
                  </a:lnTo>
                  <a:close/>
                </a:path>
                <a:path w="668020" h="668020">
                  <a:moveTo>
                    <a:pt x="60960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60960" y="57912"/>
                  </a:lnTo>
                  <a:lnTo>
                    <a:pt x="60960" y="0"/>
                  </a:lnTo>
                  <a:close/>
                </a:path>
                <a:path w="668020" h="668020">
                  <a:moveTo>
                    <a:pt x="262115" y="606552"/>
                  </a:moveTo>
                  <a:lnTo>
                    <a:pt x="204216" y="606552"/>
                  </a:lnTo>
                  <a:lnTo>
                    <a:pt x="204216" y="667512"/>
                  </a:lnTo>
                  <a:lnTo>
                    <a:pt x="262115" y="667512"/>
                  </a:lnTo>
                  <a:lnTo>
                    <a:pt x="262115" y="606552"/>
                  </a:lnTo>
                  <a:close/>
                </a:path>
                <a:path w="668020" h="668020">
                  <a:moveTo>
                    <a:pt x="262115" y="405384"/>
                  </a:moveTo>
                  <a:lnTo>
                    <a:pt x="204216" y="405384"/>
                  </a:lnTo>
                  <a:lnTo>
                    <a:pt x="204216" y="463308"/>
                  </a:lnTo>
                  <a:lnTo>
                    <a:pt x="262115" y="463308"/>
                  </a:lnTo>
                  <a:lnTo>
                    <a:pt x="262115" y="405384"/>
                  </a:lnTo>
                  <a:close/>
                </a:path>
                <a:path w="668020" h="668020">
                  <a:moveTo>
                    <a:pt x="262115" y="201168"/>
                  </a:moveTo>
                  <a:lnTo>
                    <a:pt x="204216" y="201168"/>
                  </a:lnTo>
                  <a:lnTo>
                    <a:pt x="204216" y="262128"/>
                  </a:lnTo>
                  <a:lnTo>
                    <a:pt x="262115" y="262128"/>
                  </a:lnTo>
                  <a:lnTo>
                    <a:pt x="262115" y="201168"/>
                  </a:lnTo>
                  <a:close/>
                </a:path>
                <a:path w="668020" h="668020">
                  <a:moveTo>
                    <a:pt x="262115" y="0"/>
                  </a:moveTo>
                  <a:lnTo>
                    <a:pt x="204216" y="0"/>
                  </a:lnTo>
                  <a:lnTo>
                    <a:pt x="204216" y="57912"/>
                  </a:lnTo>
                  <a:lnTo>
                    <a:pt x="262115" y="57912"/>
                  </a:lnTo>
                  <a:lnTo>
                    <a:pt x="262115" y="0"/>
                  </a:lnTo>
                  <a:close/>
                </a:path>
                <a:path w="668020" h="668020">
                  <a:moveTo>
                    <a:pt x="466344" y="606552"/>
                  </a:moveTo>
                  <a:lnTo>
                    <a:pt x="405384" y="606552"/>
                  </a:lnTo>
                  <a:lnTo>
                    <a:pt x="405384" y="667512"/>
                  </a:lnTo>
                  <a:lnTo>
                    <a:pt x="466344" y="667512"/>
                  </a:lnTo>
                  <a:lnTo>
                    <a:pt x="466344" y="606552"/>
                  </a:lnTo>
                  <a:close/>
                </a:path>
                <a:path w="668020" h="668020">
                  <a:moveTo>
                    <a:pt x="466344" y="405384"/>
                  </a:moveTo>
                  <a:lnTo>
                    <a:pt x="405384" y="405384"/>
                  </a:lnTo>
                  <a:lnTo>
                    <a:pt x="405384" y="463308"/>
                  </a:lnTo>
                  <a:lnTo>
                    <a:pt x="466344" y="463308"/>
                  </a:lnTo>
                  <a:lnTo>
                    <a:pt x="466344" y="405384"/>
                  </a:lnTo>
                  <a:close/>
                </a:path>
                <a:path w="668020" h="668020">
                  <a:moveTo>
                    <a:pt x="466344" y="201168"/>
                  </a:moveTo>
                  <a:lnTo>
                    <a:pt x="405384" y="201168"/>
                  </a:lnTo>
                  <a:lnTo>
                    <a:pt x="405384" y="262128"/>
                  </a:lnTo>
                  <a:lnTo>
                    <a:pt x="466344" y="262128"/>
                  </a:lnTo>
                  <a:lnTo>
                    <a:pt x="466344" y="201168"/>
                  </a:lnTo>
                  <a:close/>
                </a:path>
                <a:path w="668020" h="668020">
                  <a:moveTo>
                    <a:pt x="466344" y="0"/>
                  </a:moveTo>
                  <a:lnTo>
                    <a:pt x="405384" y="0"/>
                  </a:lnTo>
                  <a:lnTo>
                    <a:pt x="405384" y="57912"/>
                  </a:lnTo>
                  <a:lnTo>
                    <a:pt x="466344" y="57912"/>
                  </a:lnTo>
                  <a:lnTo>
                    <a:pt x="466344" y="0"/>
                  </a:lnTo>
                  <a:close/>
                </a:path>
                <a:path w="668020" h="668020">
                  <a:moveTo>
                    <a:pt x="667512" y="606552"/>
                  </a:moveTo>
                  <a:lnTo>
                    <a:pt x="609600" y="606552"/>
                  </a:lnTo>
                  <a:lnTo>
                    <a:pt x="609600" y="667512"/>
                  </a:lnTo>
                  <a:lnTo>
                    <a:pt x="667512" y="667512"/>
                  </a:lnTo>
                  <a:lnTo>
                    <a:pt x="667512" y="606552"/>
                  </a:lnTo>
                  <a:close/>
                </a:path>
                <a:path w="668020" h="668020">
                  <a:moveTo>
                    <a:pt x="667512" y="405384"/>
                  </a:moveTo>
                  <a:lnTo>
                    <a:pt x="609600" y="405384"/>
                  </a:lnTo>
                  <a:lnTo>
                    <a:pt x="609600" y="463308"/>
                  </a:lnTo>
                  <a:lnTo>
                    <a:pt x="667512" y="463308"/>
                  </a:lnTo>
                  <a:lnTo>
                    <a:pt x="667512" y="405384"/>
                  </a:lnTo>
                  <a:close/>
                </a:path>
                <a:path w="668020" h="668020">
                  <a:moveTo>
                    <a:pt x="667512" y="201168"/>
                  </a:moveTo>
                  <a:lnTo>
                    <a:pt x="609600" y="201168"/>
                  </a:lnTo>
                  <a:lnTo>
                    <a:pt x="609600" y="262128"/>
                  </a:lnTo>
                  <a:lnTo>
                    <a:pt x="667512" y="262128"/>
                  </a:lnTo>
                  <a:lnTo>
                    <a:pt x="667512" y="201168"/>
                  </a:lnTo>
                  <a:close/>
                </a:path>
                <a:path w="668020" h="668020">
                  <a:moveTo>
                    <a:pt x="667512" y="0"/>
                  </a:moveTo>
                  <a:lnTo>
                    <a:pt x="609600" y="0"/>
                  </a:lnTo>
                  <a:lnTo>
                    <a:pt x="609600" y="57912"/>
                  </a:lnTo>
                  <a:lnTo>
                    <a:pt x="667512" y="57912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8083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506" name="object 6"/>
            <p:cNvSpPr/>
            <p:nvPr/>
          </p:nvSpPr>
          <p:spPr>
            <a:xfrm>
              <a:off x="7043760" y="1542240"/>
              <a:ext cx="505440" cy="2059920"/>
            </a:xfrm>
            <a:custGeom>
              <a:avLst/>
              <a:gdLst>
                <a:gd name="textAreaLeft" fmla="*/ 0 w 505440"/>
                <a:gd name="textAreaRight" fmla="*/ 506160 w 505440"/>
                <a:gd name="textAreaTop" fmla="*/ 0 h 2059920"/>
                <a:gd name="textAreaBottom" fmla="*/ 2060640 h 2059920"/>
              </a:gdLst>
              <a:ahLst/>
              <a:rect l="textAreaLeft" t="textAreaTop" r="textAreaRight" b="textAreaBottom"/>
              <a:pathLst>
                <a:path w="506095" h="2060575">
                  <a:moveTo>
                    <a:pt x="64008" y="1993392"/>
                  </a:moveTo>
                  <a:lnTo>
                    <a:pt x="0" y="1993392"/>
                  </a:lnTo>
                  <a:lnTo>
                    <a:pt x="0" y="2060448"/>
                  </a:lnTo>
                  <a:lnTo>
                    <a:pt x="64008" y="2060448"/>
                  </a:lnTo>
                  <a:lnTo>
                    <a:pt x="64008" y="1993392"/>
                  </a:lnTo>
                  <a:close/>
                </a:path>
                <a:path w="506095" h="2060575">
                  <a:moveTo>
                    <a:pt x="64008" y="1773936"/>
                  </a:moveTo>
                  <a:lnTo>
                    <a:pt x="0" y="1773936"/>
                  </a:lnTo>
                  <a:lnTo>
                    <a:pt x="0" y="1837944"/>
                  </a:lnTo>
                  <a:lnTo>
                    <a:pt x="64008" y="1837944"/>
                  </a:lnTo>
                  <a:lnTo>
                    <a:pt x="64008" y="1773936"/>
                  </a:lnTo>
                  <a:close/>
                </a:path>
                <a:path w="506095" h="2060575">
                  <a:moveTo>
                    <a:pt x="64008" y="1551444"/>
                  </a:moveTo>
                  <a:lnTo>
                    <a:pt x="0" y="1551444"/>
                  </a:lnTo>
                  <a:lnTo>
                    <a:pt x="0" y="1615440"/>
                  </a:lnTo>
                  <a:lnTo>
                    <a:pt x="64008" y="1615440"/>
                  </a:lnTo>
                  <a:lnTo>
                    <a:pt x="64008" y="1551444"/>
                  </a:lnTo>
                  <a:close/>
                </a:path>
                <a:path w="506095" h="2060575">
                  <a:moveTo>
                    <a:pt x="64008" y="1328928"/>
                  </a:moveTo>
                  <a:lnTo>
                    <a:pt x="0" y="1328928"/>
                  </a:lnTo>
                  <a:lnTo>
                    <a:pt x="0" y="1392936"/>
                  </a:lnTo>
                  <a:lnTo>
                    <a:pt x="64008" y="1392936"/>
                  </a:lnTo>
                  <a:lnTo>
                    <a:pt x="64008" y="1328928"/>
                  </a:lnTo>
                  <a:close/>
                </a:path>
                <a:path w="506095" h="2060575">
                  <a:moveTo>
                    <a:pt x="64008" y="1106424"/>
                  </a:moveTo>
                  <a:lnTo>
                    <a:pt x="0" y="1106424"/>
                  </a:lnTo>
                  <a:lnTo>
                    <a:pt x="0" y="1173480"/>
                  </a:lnTo>
                  <a:lnTo>
                    <a:pt x="64008" y="1173480"/>
                  </a:lnTo>
                  <a:lnTo>
                    <a:pt x="64008" y="1106424"/>
                  </a:lnTo>
                  <a:close/>
                </a:path>
                <a:path w="506095" h="2060575">
                  <a:moveTo>
                    <a:pt x="64008" y="886968"/>
                  </a:moveTo>
                  <a:lnTo>
                    <a:pt x="0" y="886968"/>
                  </a:lnTo>
                  <a:lnTo>
                    <a:pt x="0" y="950976"/>
                  </a:lnTo>
                  <a:lnTo>
                    <a:pt x="64008" y="950976"/>
                  </a:lnTo>
                  <a:lnTo>
                    <a:pt x="64008" y="886968"/>
                  </a:lnTo>
                  <a:close/>
                </a:path>
                <a:path w="506095" h="2060575">
                  <a:moveTo>
                    <a:pt x="64008" y="664476"/>
                  </a:moveTo>
                  <a:lnTo>
                    <a:pt x="0" y="664476"/>
                  </a:lnTo>
                  <a:lnTo>
                    <a:pt x="0" y="728472"/>
                  </a:lnTo>
                  <a:lnTo>
                    <a:pt x="64008" y="728472"/>
                  </a:lnTo>
                  <a:lnTo>
                    <a:pt x="64008" y="664476"/>
                  </a:lnTo>
                  <a:close/>
                </a:path>
                <a:path w="506095" h="2060575">
                  <a:moveTo>
                    <a:pt x="64008" y="441960"/>
                  </a:moveTo>
                  <a:lnTo>
                    <a:pt x="0" y="441960"/>
                  </a:lnTo>
                  <a:lnTo>
                    <a:pt x="0" y="509016"/>
                  </a:lnTo>
                  <a:lnTo>
                    <a:pt x="64008" y="509016"/>
                  </a:lnTo>
                  <a:lnTo>
                    <a:pt x="64008" y="441960"/>
                  </a:lnTo>
                  <a:close/>
                </a:path>
                <a:path w="506095" h="2060575">
                  <a:moveTo>
                    <a:pt x="64008" y="222504"/>
                  </a:moveTo>
                  <a:lnTo>
                    <a:pt x="0" y="222504"/>
                  </a:lnTo>
                  <a:lnTo>
                    <a:pt x="0" y="286512"/>
                  </a:lnTo>
                  <a:lnTo>
                    <a:pt x="64008" y="286512"/>
                  </a:lnTo>
                  <a:lnTo>
                    <a:pt x="64008" y="222504"/>
                  </a:lnTo>
                  <a:close/>
                </a:path>
                <a:path w="506095" h="2060575">
                  <a:moveTo>
                    <a:pt x="64008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  <a:path w="506095" h="2060575">
                  <a:moveTo>
                    <a:pt x="286499" y="1993392"/>
                  </a:moveTo>
                  <a:lnTo>
                    <a:pt x="219456" y="1993392"/>
                  </a:lnTo>
                  <a:lnTo>
                    <a:pt x="219456" y="2060448"/>
                  </a:lnTo>
                  <a:lnTo>
                    <a:pt x="286499" y="2060448"/>
                  </a:lnTo>
                  <a:lnTo>
                    <a:pt x="286499" y="1993392"/>
                  </a:lnTo>
                  <a:close/>
                </a:path>
                <a:path w="506095" h="2060575">
                  <a:moveTo>
                    <a:pt x="286499" y="1773936"/>
                  </a:moveTo>
                  <a:lnTo>
                    <a:pt x="219456" y="1773936"/>
                  </a:lnTo>
                  <a:lnTo>
                    <a:pt x="219456" y="1837944"/>
                  </a:lnTo>
                  <a:lnTo>
                    <a:pt x="286499" y="1837944"/>
                  </a:lnTo>
                  <a:lnTo>
                    <a:pt x="286499" y="1773936"/>
                  </a:lnTo>
                  <a:close/>
                </a:path>
                <a:path w="506095" h="2060575">
                  <a:moveTo>
                    <a:pt x="286499" y="1551444"/>
                  </a:moveTo>
                  <a:lnTo>
                    <a:pt x="219456" y="1551444"/>
                  </a:lnTo>
                  <a:lnTo>
                    <a:pt x="219456" y="1615440"/>
                  </a:lnTo>
                  <a:lnTo>
                    <a:pt x="286499" y="1615440"/>
                  </a:lnTo>
                  <a:lnTo>
                    <a:pt x="286499" y="1551444"/>
                  </a:lnTo>
                  <a:close/>
                </a:path>
                <a:path w="506095" h="2060575">
                  <a:moveTo>
                    <a:pt x="286499" y="1328928"/>
                  </a:moveTo>
                  <a:lnTo>
                    <a:pt x="219456" y="1328928"/>
                  </a:lnTo>
                  <a:lnTo>
                    <a:pt x="219456" y="1392936"/>
                  </a:lnTo>
                  <a:lnTo>
                    <a:pt x="286499" y="1392936"/>
                  </a:lnTo>
                  <a:lnTo>
                    <a:pt x="286499" y="1328928"/>
                  </a:lnTo>
                  <a:close/>
                </a:path>
                <a:path w="506095" h="2060575">
                  <a:moveTo>
                    <a:pt x="286499" y="1106424"/>
                  </a:moveTo>
                  <a:lnTo>
                    <a:pt x="219456" y="1106424"/>
                  </a:lnTo>
                  <a:lnTo>
                    <a:pt x="219456" y="1173480"/>
                  </a:lnTo>
                  <a:lnTo>
                    <a:pt x="286499" y="1173480"/>
                  </a:lnTo>
                  <a:lnTo>
                    <a:pt x="286499" y="1106424"/>
                  </a:lnTo>
                  <a:close/>
                </a:path>
                <a:path w="506095" h="2060575">
                  <a:moveTo>
                    <a:pt x="286499" y="886968"/>
                  </a:moveTo>
                  <a:lnTo>
                    <a:pt x="219456" y="886968"/>
                  </a:lnTo>
                  <a:lnTo>
                    <a:pt x="219456" y="950976"/>
                  </a:lnTo>
                  <a:lnTo>
                    <a:pt x="286499" y="950976"/>
                  </a:lnTo>
                  <a:lnTo>
                    <a:pt x="286499" y="886968"/>
                  </a:lnTo>
                  <a:close/>
                </a:path>
                <a:path w="506095" h="2060575">
                  <a:moveTo>
                    <a:pt x="286499" y="664476"/>
                  </a:moveTo>
                  <a:lnTo>
                    <a:pt x="219456" y="664476"/>
                  </a:lnTo>
                  <a:lnTo>
                    <a:pt x="219456" y="728472"/>
                  </a:lnTo>
                  <a:lnTo>
                    <a:pt x="286499" y="728472"/>
                  </a:lnTo>
                  <a:lnTo>
                    <a:pt x="286499" y="664476"/>
                  </a:lnTo>
                  <a:close/>
                </a:path>
                <a:path w="506095" h="2060575">
                  <a:moveTo>
                    <a:pt x="286499" y="441960"/>
                  </a:moveTo>
                  <a:lnTo>
                    <a:pt x="219456" y="441960"/>
                  </a:lnTo>
                  <a:lnTo>
                    <a:pt x="219456" y="509016"/>
                  </a:lnTo>
                  <a:lnTo>
                    <a:pt x="286499" y="509016"/>
                  </a:lnTo>
                  <a:lnTo>
                    <a:pt x="286499" y="441960"/>
                  </a:lnTo>
                  <a:close/>
                </a:path>
                <a:path w="506095" h="2060575">
                  <a:moveTo>
                    <a:pt x="286499" y="222504"/>
                  </a:moveTo>
                  <a:lnTo>
                    <a:pt x="219456" y="222504"/>
                  </a:lnTo>
                  <a:lnTo>
                    <a:pt x="219456" y="286512"/>
                  </a:lnTo>
                  <a:lnTo>
                    <a:pt x="286499" y="286512"/>
                  </a:lnTo>
                  <a:lnTo>
                    <a:pt x="286499" y="222504"/>
                  </a:lnTo>
                  <a:close/>
                </a:path>
                <a:path w="506095" h="2060575">
                  <a:moveTo>
                    <a:pt x="286499" y="0"/>
                  </a:moveTo>
                  <a:lnTo>
                    <a:pt x="219456" y="0"/>
                  </a:lnTo>
                  <a:lnTo>
                    <a:pt x="219456" y="64008"/>
                  </a:lnTo>
                  <a:lnTo>
                    <a:pt x="286499" y="64008"/>
                  </a:lnTo>
                  <a:lnTo>
                    <a:pt x="286499" y="0"/>
                  </a:lnTo>
                  <a:close/>
                </a:path>
                <a:path w="506095" h="2060575">
                  <a:moveTo>
                    <a:pt x="505968" y="1993392"/>
                  </a:moveTo>
                  <a:lnTo>
                    <a:pt x="441960" y="1993392"/>
                  </a:lnTo>
                  <a:lnTo>
                    <a:pt x="441960" y="2060448"/>
                  </a:lnTo>
                  <a:lnTo>
                    <a:pt x="505968" y="2060448"/>
                  </a:lnTo>
                  <a:lnTo>
                    <a:pt x="505968" y="1993392"/>
                  </a:lnTo>
                  <a:close/>
                </a:path>
                <a:path w="506095" h="2060575">
                  <a:moveTo>
                    <a:pt x="505968" y="1773936"/>
                  </a:moveTo>
                  <a:lnTo>
                    <a:pt x="441960" y="1773936"/>
                  </a:lnTo>
                  <a:lnTo>
                    <a:pt x="441960" y="1837944"/>
                  </a:lnTo>
                  <a:lnTo>
                    <a:pt x="505968" y="1837944"/>
                  </a:lnTo>
                  <a:lnTo>
                    <a:pt x="505968" y="1773936"/>
                  </a:lnTo>
                  <a:close/>
                </a:path>
                <a:path w="506095" h="2060575">
                  <a:moveTo>
                    <a:pt x="505968" y="1551444"/>
                  </a:moveTo>
                  <a:lnTo>
                    <a:pt x="441960" y="1551444"/>
                  </a:lnTo>
                  <a:lnTo>
                    <a:pt x="441960" y="1615440"/>
                  </a:lnTo>
                  <a:lnTo>
                    <a:pt x="505968" y="1615440"/>
                  </a:lnTo>
                  <a:lnTo>
                    <a:pt x="505968" y="1551444"/>
                  </a:lnTo>
                  <a:close/>
                </a:path>
                <a:path w="506095" h="2060575">
                  <a:moveTo>
                    <a:pt x="505968" y="1328928"/>
                  </a:moveTo>
                  <a:lnTo>
                    <a:pt x="441960" y="1328928"/>
                  </a:lnTo>
                  <a:lnTo>
                    <a:pt x="441960" y="1392936"/>
                  </a:lnTo>
                  <a:lnTo>
                    <a:pt x="505968" y="1392936"/>
                  </a:lnTo>
                  <a:lnTo>
                    <a:pt x="505968" y="1328928"/>
                  </a:lnTo>
                  <a:close/>
                </a:path>
                <a:path w="506095" h="2060575">
                  <a:moveTo>
                    <a:pt x="505968" y="1106424"/>
                  </a:moveTo>
                  <a:lnTo>
                    <a:pt x="441960" y="1106424"/>
                  </a:lnTo>
                  <a:lnTo>
                    <a:pt x="441960" y="1173480"/>
                  </a:lnTo>
                  <a:lnTo>
                    <a:pt x="505968" y="1173480"/>
                  </a:lnTo>
                  <a:lnTo>
                    <a:pt x="505968" y="1106424"/>
                  </a:lnTo>
                  <a:close/>
                </a:path>
                <a:path w="506095" h="2060575">
                  <a:moveTo>
                    <a:pt x="505968" y="886968"/>
                  </a:moveTo>
                  <a:lnTo>
                    <a:pt x="441960" y="886968"/>
                  </a:lnTo>
                  <a:lnTo>
                    <a:pt x="441960" y="950976"/>
                  </a:lnTo>
                  <a:lnTo>
                    <a:pt x="505968" y="950976"/>
                  </a:lnTo>
                  <a:lnTo>
                    <a:pt x="505968" y="886968"/>
                  </a:lnTo>
                  <a:close/>
                </a:path>
                <a:path w="506095" h="2060575">
                  <a:moveTo>
                    <a:pt x="505968" y="664476"/>
                  </a:moveTo>
                  <a:lnTo>
                    <a:pt x="441960" y="664476"/>
                  </a:lnTo>
                  <a:lnTo>
                    <a:pt x="441960" y="728472"/>
                  </a:lnTo>
                  <a:lnTo>
                    <a:pt x="505968" y="728472"/>
                  </a:lnTo>
                  <a:lnTo>
                    <a:pt x="505968" y="664476"/>
                  </a:lnTo>
                  <a:close/>
                </a:path>
                <a:path w="506095" h="2060575">
                  <a:moveTo>
                    <a:pt x="505968" y="441960"/>
                  </a:moveTo>
                  <a:lnTo>
                    <a:pt x="441960" y="441960"/>
                  </a:lnTo>
                  <a:lnTo>
                    <a:pt x="441960" y="509016"/>
                  </a:lnTo>
                  <a:lnTo>
                    <a:pt x="505968" y="509016"/>
                  </a:lnTo>
                  <a:lnTo>
                    <a:pt x="505968" y="441960"/>
                  </a:lnTo>
                  <a:close/>
                </a:path>
                <a:path w="506095" h="2060575">
                  <a:moveTo>
                    <a:pt x="505968" y="222504"/>
                  </a:moveTo>
                  <a:lnTo>
                    <a:pt x="441960" y="222504"/>
                  </a:lnTo>
                  <a:lnTo>
                    <a:pt x="441960" y="286512"/>
                  </a:lnTo>
                  <a:lnTo>
                    <a:pt x="505968" y="286512"/>
                  </a:lnTo>
                  <a:lnTo>
                    <a:pt x="505968" y="222504"/>
                  </a:lnTo>
                  <a:close/>
                </a:path>
                <a:path w="506095" h="2060575">
                  <a:moveTo>
                    <a:pt x="505968" y="0"/>
                  </a:moveTo>
                  <a:lnTo>
                    <a:pt x="441960" y="0"/>
                  </a:lnTo>
                  <a:lnTo>
                    <a:pt x="441960" y="64008"/>
                  </a:lnTo>
                  <a:lnTo>
                    <a:pt x="505968" y="64008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507" name="object 7"/>
            <p:cNvSpPr/>
            <p:nvPr/>
          </p:nvSpPr>
          <p:spPr>
            <a:xfrm>
              <a:off x="0" y="2136600"/>
              <a:ext cx="301680" cy="871200"/>
            </a:xfrm>
            <a:custGeom>
              <a:avLst/>
              <a:gdLst>
                <a:gd name="textAreaLeft" fmla="*/ 0 w 301680"/>
                <a:gd name="textAreaRight" fmla="*/ 302400 w 3016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302260" h="871855">
                  <a:moveTo>
                    <a:pt x="301752" y="762000"/>
                  </a:moveTo>
                  <a:lnTo>
                    <a:pt x="0" y="762000"/>
                  </a:lnTo>
                  <a:lnTo>
                    <a:pt x="0" y="871728"/>
                  </a:lnTo>
                  <a:lnTo>
                    <a:pt x="301752" y="871728"/>
                  </a:lnTo>
                  <a:lnTo>
                    <a:pt x="301752" y="762000"/>
                  </a:lnTo>
                  <a:close/>
                </a:path>
                <a:path w="302260" h="871855">
                  <a:moveTo>
                    <a:pt x="301752" y="505968"/>
                  </a:moveTo>
                  <a:lnTo>
                    <a:pt x="0" y="505968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5968"/>
                  </a:lnTo>
                  <a:close/>
                </a:path>
                <a:path w="302260" h="871855">
                  <a:moveTo>
                    <a:pt x="301752" y="252996"/>
                  </a:moveTo>
                  <a:lnTo>
                    <a:pt x="0" y="252996"/>
                  </a:lnTo>
                  <a:lnTo>
                    <a:pt x="0" y="362712"/>
                  </a:lnTo>
                  <a:lnTo>
                    <a:pt x="301752" y="362712"/>
                  </a:lnTo>
                  <a:lnTo>
                    <a:pt x="301752" y="252996"/>
                  </a:lnTo>
                  <a:close/>
                </a:path>
                <a:path w="302260" h="871855">
                  <a:moveTo>
                    <a:pt x="301752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301752" y="1097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508" name="object 8"/>
            <p:cNvSpPr/>
            <p:nvPr/>
          </p:nvSpPr>
          <p:spPr>
            <a:xfrm>
              <a:off x="8842320" y="667440"/>
              <a:ext cx="301680" cy="874440"/>
            </a:xfrm>
            <a:custGeom>
              <a:avLst/>
              <a:gdLst>
                <a:gd name="textAreaLeft" fmla="*/ 0 w 301680"/>
                <a:gd name="textAreaRight" fmla="*/ 302400 w 301680"/>
                <a:gd name="textAreaTop" fmla="*/ 0 h 874440"/>
                <a:gd name="textAreaBottom" fmla="*/ 875160 h 874440"/>
              </a:gdLst>
              <a:ahLst/>
              <a:rect l="textAreaLeft" t="textAreaTop" r="textAreaRight" b="textAreaBottom"/>
              <a:pathLst>
                <a:path w="302259" h="875030">
                  <a:moveTo>
                    <a:pt x="301752" y="765048"/>
                  </a:moveTo>
                  <a:lnTo>
                    <a:pt x="0" y="765048"/>
                  </a:lnTo>
                  <a:lnTo>
                    <a:pt x="0" y="874776"/>
                  </a:lnTo>
                  <a:lnTo>
                    <a:pt x="301752" y="874776"/>
                  </a:lnTo>
                  <a:lnTo>
                    <a:pt x="301752" y="765048"/>
                  </a:lnTo>
                  <a:close/>
                </a:path>
                <a:path w="302259" h="875030">
                  <a:moveTo>
                    <a:pt x="301752" y="509028"/>
                  </a:moveTo>
                  <a:lnTo>
                    <a:pt x="0" y="509028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9028"/>
                  </a:lnTo>
                  <a:close/>
                </a:path>
                <a:path w="302259" h="875030">
                  <a:moveTo>
                    <a:pt x="301752" y="256032"/>
                  </a:moveTo>
                  <a:lnTo>
                    <a:pt x="0" y="256032"/>
                  </a:lnTo>
                  <a:lnTo>
                    <a:pt x="0" y="365760"/>
                  </a:lnTo>
                  <a:lnTo>
                    <a:pt x="301752" y="365760"/>
                  </a:lnTo>
                  <a:lnTo>
                    <a:pt x="301752" y="256032"/>
                  </a:lnTo>
                  <a:close/>
                </a:path>
                <a:path w="302259" h="875030">
                  <a:moveTo>
                    <a:pt x="301752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301752" y="112776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509" name="object 9"/>
            <p:cNvSpPr/>
            <p:nvPr/>
          </p:nvSpPr>
          <p:spPr>
            <a:xfrm>
              <a:off x="6099120" y="4270320"/>
              <a:ext cx="301680" cy="871200"/>
            </a:xfrm>
            <a:custGeom>
              <a:avLst/>
              <a:gdLst>
                <a:gd name="textAreaLeft" fmla="*/ 0 w 301680"/>
                <a:gd name="textAreaRight" fmla="*/ 302400 w 3016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302260" h="871854">
                  <a:moveTo>
                    <a:pt x="301752" y="762012"/>
                  </a:moveTo>
                  <a:lnTo>
                    <a:pt x="0" y="762012"/>
                  </a:lnTo>
                  <a:lnTo>
                    <a:pt x="0" y="871740"/>
                  </a:lnTo>
                  <a:lnTo>
                    <a:pt x="301752" y="871740"/>
                  </a:lnTo>
                  <a:lnTo>
                    <a:pt x="301752" y="762012"/>
                  </a:lnTo>
                  <a:close/>
                </a:path>
                <a:path w="302260" h="871854">
                  <a:moveTo>
                    <a:pt x="301752" y="509016"/>
                  </a:moveTo>
                  <a:lnTo>
                    <a:pt x="0" y="509016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9016"/>
                  </a:lnTo>
                  <a:close/>
                </a:path>
                <a:path w="302260" h="871854">
                  <a:moveTo>
                    <a:pt x="301752" y="256032"/>
                  </a:moveTo>
                  <a:lnTo>
                    <a:pt x="0" y="256032"/>
                  </a:lnTo>
                  <a:lnTo>
                    <a:pt x="0" y="365760"/>
                  </a:lnTo>
                  <a:lnTo>
                    <a:pt x="301752" y="365760"/>
                  </a:lnTo>
                  <a:lnTo>
                    <a:pt x="301752" y="256032"/>
                  </a:lnTo>
                  <a:close/>
                </a:path>
                <a:path w="302260" h="871854">
                  <a:moveTo>
                    <a:pt x="301752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301752" y="1097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90760" y="2094480"/>
            <a:ext cx="434664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7" strike="noStrike">
                <a:solidFill>
                  <a:srgbClr val="272a36"/>
                </a:solidFill>
                <a:latin typeface="Microsoft Sans Serif"/>
              </a:rPr>
              <a:t>2.</a:t>
            </a:r>
            <a:r>
              <a:rPr b="0" lang="en-US" sz="3600" spc="15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3600" spc="-15" strike="noStrike">
                <a:solidFill>
                  <a:srgbClr val="272a36"/>
                </a:solidFill>
                <a:latin typeface="Microsoft Sans Serif"/>
              </a:rPr>
              <a:t>Pengenalan</a:t>
            </a:r>
            <a:r>
              <a:rPr b="0" lang="en-US" sz="3600" spc="55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3600" spc="1" strike="noStrike">
                <a:solidFill>
                  <a:srgbClr val="272a36"/>
                </a:solidFill>
                <a:latin typeface="Microsoft Sans Serif"/>
              </a:rPr>
              <a:t>HTML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object 2"/>
          <p:cNvSpPr/>
          <p:nvPr/>
        </p:nvSpPr>
        <p:spPr>
          <a:xfrm>
            <a:off x="1261080" y="1634760"/>
            <a:ext cx="3373560" cy="25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just">
              <a:lnSpc>
                <a:spcPct val="115000"/>
              </a:lnSpc>
              <a:spcBef>
                <a:spcPts val="96"/>
              </a:spcBef>
            </a:pP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HTML (Hypertext Markup Language) 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adalah bahasa 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format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dari 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tag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XML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(Extended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Markup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Language)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yang </a:t>
            </a:r>
            <a:r>
              <a:rPr b="0" lang="en-US" sz="1600" spc="-40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digunakan sebagai standar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tampilan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dari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halaman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7" strike="noStrike">
                <a:solidFill>
                  <a:srgbClr val="272a36"/>
                </a:solidFill>
                <a:latin typeface="Microsoft Sans Serif"/>
                <a:ea typeface="DejaVu Sans"/>
              </a:rPr>
              <a:t>Web.</a:t>
            </a:r>
            <a:r>
              <a:rPr b="0" lang="en-US" sz="16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HTML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dapat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diterima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sebagai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tampilan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halaman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Web</a:t>
            </a:r>
            <a:r>
              <a:rPr b="0" lang="en-US" sz="1600" spc="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setelah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melalui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proses </a:t>
            </a:r>
            <a:r>
              <a:rPr b="0" lang="en-US" sz="1600" spc="-40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interpretasi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 dari</a:t>
            </a:r>
            <a:r>
              <a:rPr b="0" lang="en-US" sz="1600" spc="2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21" strike="noStrike">
                <a:solidFill>
                  <a:srgbClr val="272a36"/>
                </a:solidFill>
                <a:latin typeface="Microsoft Sans Serif"/>
                <a:ea typeface="DejaVu Sans"/>
              </a:rPr>
              <a:t>Web</a:t>
            </a:r>
            <a:r>
              <a:rPr b="0" lang="en-US" sz="1600" spc="-60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browser.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1"/>
          <p:cNvSpPr>
            <a:spLocks noGrp="1"/>
          </p:cNvSpPr>
          <p:nvPr>
            <p:ph type="sldNum" idx="19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426377D7-AB22-49D3-8DF0-A660673F469A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title"/>
          </p:nvPr>
        </p:nvSpPr>
        <p:spPr>
          <a:xfrm>
            <a:off x="648720" y="751680"/>
            <a:ext cx="92052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H</a:t>
            </a:r>
            <a:r>
              <a:rPr b="0" lang="en-US" sz="2600" spc="7" strike="noStrike">
                <a:solidFill>
                  <a:srgbClr val="ffffff"/>
                </a:solidFill>
                <a:latin typeface="Microsoft Sans Serif"/>
              </a:rPr>
              <a:t>T</a:t>
            </a:r>
            <a:r>
              <a:rPr b="0" lang="en-US" sz="2600" spc="-35" strike="noStrike">
                <a:solidFill>
                  <a:srgbClr val="ffffff"/>
                </a:solidFill>
                <a:latin typeface="Microsoft Sans Serif"/>
              </a:rPr>
              <a:t>M</a:t>
            </a: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5046120" y="1626120"/>
            <a:ext cx="2918880" cy="3078720"/>
          </a:xfrm>
          <a:prstGeom prst="rect">
            <a:avLst/>
          </a:prstGeom>
          <a:noFill/>
          <a:ln w="0">
            <a:noFill/>
          </a:ln>
        </p:spPr>
        <p:txBody>
          <a:bodyPr lIns="0" rIns="0" tIns="59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465"/>
              </a:spcBef>
              <a:buNone/>
              <a:tabLst>
                <a:tab algn="l" pos="0"/>
              </a:tabLst>
            </a:pPr>
            <a:r>
              <a:rPr b="0" lang="en-US" sz="2000" spc="-12" strike="noStrike">
                <a:solidFill>
                  <a:srgbClr val="272a36"/>
                </a:solidFill>
                <a:latin typeface="Microsoft Sans Serif"/>
              </a:rPr>
              <a:t>Standar</a:t>
            </a:r>
            <a:r>
              <a:rPr b="0" lang="en-US" sz="2000" spc="41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000" spc="-12" strike="noStrike">
                <a:solidFill>
                  <a:srgbClr val="272a36"/>
                </a:solidFill>
                <a:latin typeface="Microsoft Sans Serif"/>
              </a:rPr>
              <a:t>Minimum</a:t>
            </a:r>
            <a:r>
              <a:rPr b="0" lang="en-US" sz="2000" spc="15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000" spc="-7" strike="noStrike">
                <a:solidFill>
                  <a:srgbClr val="272a36"/>
                </a:solidFill>
                <a:latin typeface="Microsoft Sans Serif"/>
              </a:rPr>
              <a:t>elemen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7" strike="noStrike">
                <a:solidFill>
                  <a:srgbClr val="272a36"/>
                </a:solidFill>
                <a:latin typeface="Microsoft Sans Serif"/>
              </a:rPr>
              <a:t>HTML: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6760" indent="-344880">
              <a:lnSpc>
                <a:spcPct val="100000"/>
              </a:lnSpc>
              <a:spcBef>
                <a:spcPts val="964"/>
              </a:spcBef>
              <a:buClr>
                <a:srgbClr val="ffac1d"/>
              </a:buClr>
              <a:buFont typeface="StarSymbol"/>
              <a:buChar char="▪"/>
              <a:tabLst>
                <a:tab algn="l" pos="356760"/>
                <a:tab algn="l" pos="357480"/>
              </a:tabLst>
            </a:pPr>
            <a:r>
              <a:rPr b="0" lang="en-US" sz="2000" spc="-7" strike="noStrike">
                <a:solidFill>
                  <a:srgbClr val="272a36"/>
                </a:solidFill>
                <a:latin typeface="Microsoft Sans Serif"/>
              </a:rPr>
              <a:t>Document</a:t>
            </a:r>
            <a:r>
              <a:rPr b="0" lang="en-US" sz="2000" spc="-35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000" spc="-15" strike="noStrike">
                <a:solidFill>
                  <a:srgbClr val="272a36"/>
                </a:solidFill>
                <a:latin typeface="Microsoft Sans Serif"/>
              </a:rPr>
              <a:t>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6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2" strike="noStrike">
                <a:solidFill>
                  <a:srgbClr val="272a36"/>
                </a:solidFill>
                <a:latin typeface="Microsoft Sans Serif"/>
              </a:rPr>
              <a:t>Declaration</a:t>
            </a:r>
            <a:r>
              <a:rPr b="0" lang="en-US" sz="2000" spc="29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000" spc="-1" strike="noStrike">
                <a:solidFill>
                  <a:srgbClr val="272a36"/>
                </a:solidFill>
                <a:latin typeface="Microsoft Sans Serif"/>
              </a:rPr>
              <a:t>(DTD).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6760" indent="-344880">
              <a:lnSpc>
                <a:spcPct val="100000"/>
              </a:lnSpc>
              <a:spcBef>
                <a:spcPts val="961"/>
              </a:spcBef>
              <a:buClr>
                <a:srgbClr val="ffac1d"/>
              </a:buClr>
              <a:buFont typeface="StarSymbol"/>
              <a:buChar char="▪"/>
              <a:tabLst>
                <a:tab algn="l" pos="356760"/>
                <a:tab algn="l" pos="357480"/>
              </a:tabLst>
            </a:pPr>
            <a:r>
              <a:rPr b="0" lang="en-US" sz="2000" spc="-12" strike="noStrike">
                <a:solidFill>
                  <a:srgbClr val="272a36"/>
                </a:solidFill>
                <a:latin typeface="Microsoft Sans Serif"/>
              </a:rPr>
              <a:t>Header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6760" indent="-344880">
              <a:lnSpc>
                <a:spcPct val="100000"/>
              </a:lnSpc>
              <a:spcBef>
                <a:spcPts val="964"/>
              </a:spcBef>
              <a:buClr>
                <a:srgbClr val="ffac1d"/>
              </a:buClr>
              <a:buFont typeface="StarSymbol"/>
              <a:buChar char="▪"/>
              <a:tabLst>
                <a:tab algn="l" pos="356760"/>
                <a:tab algn="l" pos="357480"/>
              </a:tabLst>
            </a:pPr>
            <a:r>
              <a:rPr b="0" lang="en-US" sz="2000" spc="-12" strike="noStrike">
                <a:solidFill>
                  <a:srgbClr val="272a36"/>
                </a:solidFill>
                <a:latin typeface="Microsoft Sans Serif"/>
              </a:rPr>
              <a:t>Body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6760" indent="-344880">
              <a:lnSpc>
                <a:spcPct val="100000"/>
              </a:lnSpc>
              <a:spcBef>
                <a:spcPts val="961"/>
              </a:spcBef>
              <a:buClr>
                <a:srgbClr val="ffac1d"/>
              </a:buClr>
              <a:buFont typeface="StarSymbol"/>
              <a:buChar char="▪"/>
              <a:tabLst>
                <a:tab algn="l" pos="356760"/>
                <a:tab algn="l" pos="357480"/>
              </a:tabLst>
            </a:pPr>
            <a:r>
              <a:rPr b="0" lang="en-US" sz="2000" spc="-12" strike="noStrike">
                <a:solidFill>
                  <a:srgbClr val="272a36"/>
                </a:solidFill>
                <a:latin typeface="Microsoft Sans Serif"/>
              </a:rPr>
              <a:t>Footer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object 2"/>
          <p:cNvGrpSpPr/>
          <p:nvPr/>
        </p:nvGrpSpPr>
        <p:grpSpPr>
          <a:xfrm>
            <a:off x="6099120" y="0"/>
            <a:ext cx="3044880" cy="5144760"/>
            <a:chOff x="6099120" y="0"/>
            <a:chExt cx="3044880" cy="5144760"/>
          </a:xfrm>
        </p:grpSpPr>
        <p:sp>
          <p:nvSpPr>
            <p:cNvPr id="516" name="object 3"/>
            <p:cNvSpPr/>
            <p:nvPr/>
          </p:nvSpPr>
          <p:spPr>
            <a:xfrm>
              <a:off x="6099120" y="0"/>
              <a:ext cx="3044880" cy="5144760"/>
            </a:xfrm>
            <a:custGeom>
              <a:avLst/>
              <a:gdLst>
                <a:gd name="textAreaLeft" fmla="*/ 0 w 3044880"/>
                <a:gd name="textAreaRight" fmla="*/ 3045600 w 304488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517" name="object 4"/>
            <p:cNvSpPr/>
            <p:nvPr/>
          </p:nvSpPr>
          <p:spPr>
            <a:xfrm>
              <a:off x="8503920" y="4489560"/>
              <a:ext cx="639360" cy="654480"/>
            </a:xfrm>
            <a:custGeom>
              <a:avLst/>
              <a:gdLst>
                <a:gd name="textAreaLeft" fmla="*/ 0 w 639360"/>
                <a:gd name="textAreaRight" fmla="*/ 640080 w 639360"/>
                <a:gd name="textAreaTop" fmla="*/ 0 h 654480"/>
                <a:gd name="textAreaBottom" fmla="*/ 655200 h 654480"/>
              </a:gdLst>
              <a:ahLst/>
              <a:rect l="textAreaLeft" t="textAreaTop" r="textAreaRight" b="textAreaBottom"/>
              <a:pathLst>
                <a:path w="640079" h="655320">
                  <a:moveTo>
                    <a:pt x="640079" y="655319"/>
                  </a:moveTo>
                  <a:lnTo>
                    <a:pt x="640079" y="0"/>
                  </a:lnTo>
                  <a:lnTo>
                    <a:pt x="0" y="0"/>
                  </a:lnTo>
                  <a:lnTo>
                    <a:pt x="0" y="655319"/>
                  </a:lnTo>
                  <a:lnTo>
                    <a:pt x="640079" y="655319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518" name="object 5"/>
          <p:cNvSpPr/>
          <p:nvPr/>
        </p:nvSpPr>
        <p:spPr>
          <a:xfrm>
            <a:off x="0" y="646200"/>
            <a:ext cx="154800" cy="115560"/>
          </a:xfrm>
          <a:custGeom>
            <a:avLst/>
            <a:gdLst>
              <a:gd name="textAreaLeft" fmla="*/ 0 w 154800"/>
              <a:gd name="textAreaRight" fmla="*/ 155520 w 15480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155575" h="116204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9" name="object 6"/>
          <p:cNvSpPr/>
          <p:nvPr/>
        </p:nvSpPr>
        <p:spPr>
          <a:xfrm>
            <a:off x="0" y="914400"/>
            <a:ext cx="154800" cy="115560"/>
          </a:xfrm>
          <a:custGeom>
            <a:avLst/>
            <a:gdLst>
              <a:gd name="textAreaLeft" fmla="*/ 0 w 154800"/>
              <a:gd name="textAreaRight" fmla="*/ 155520 w 15480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155575" h="116205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0" name="object 7"/>
          <p:cNvSpPr/>
          <p:nvPr/>
        </p:nvSpPr>
        <p:spPr>
          <a:xfrm>
            <a:off x="0" y="1182600"/>
            <a:ext cx="154800" cy="118800"/>
          </a:xfrm>
          <a:custGeom>
            <a:avLst/>
            <a:gdLst>
              <a:gd name="textAreaLeft" fmla="*/ 0 w 154800"/>
              <a:gd name="textAreaRight" fmla="*/ 155520 w 15480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155575" h="119380">
                <a:moveTo>
                  <a:pt x="155448" y="0"/>
                </a:moveTo>
                <a:lnTo>
                  <a:pt x="0" y="0"/>
                </a:lnTo>
                <a:lnTo>
                  <a:pt x="0" y="118872"/>
                </a:lnTo>
                <a:lnTo>
                  <a:pt x="155448" y="118872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1" name="object 8"/>
          <p:cNvSpPr/>
          <p:nvPr/>
        </p:nvSpPr>
        <p:spPr>
          <a:xfrm>
            <a:off x="543456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2" name="object 9"/>
          <p:cNvSpPr/>
          <p:nvPr/>
        </p:nvSpPr>
        <p:spPr>
          <a:xfrm>
            <a:off x="5635800" y="44834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1"/>
                </a:lnTo>
                <a:lnTo>
                  <a:pt x="60960" y="57911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3" name="object 10"/>
          <p:cNvSpPr/>
          <p:nvPr/>
        </p:nvSpPr>
        <p:spPr>
          <a:xfrm>
            <a:off x="583992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4" name="object 11"/>
          <p:cNvSpPr/>
          <p:nvPr/>
        </p:nvSpPr>
        <p:spPr>
          <a:xfrm>
            <a:off x="543456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5" name="object 12"/>
          <p:cNvSpPr/>
          <p:nvPr/>
        </p:nvSpPr>
        <p:spPr>
          <a:xfrm>
            <a:off x="5635800" y="468468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6" name="object 13"/>
          <p:cNvSpPr/>
          <p:nvPr/>
        </p:nvSpPr>
        <p:spPr>
          <a:xfrm>
            <a:off x="583992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7" name="object 14"/>
          <p:cNvSpPr/>
          <p:nvPr/>
        </p:nvSpPr>
        <p:spPr>
          <a:xfrm>
            <a:off x="543456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8" name="object 15"/>
          <p:cNvSpPr/>
          <p:nvPr/>
        </p:nvSpPr>
        <p:spPr>
          <a:xfrm>
            <a:off x="5635800" y="488916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2"/>
                </a:lnTo>
                <a:lnTo>
                  <a:pt x="60960" y="57912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9" name="object 16"/>
          <p:cNvSpPr/>
          <p:nvPr/>
        </p:nvSpPr>
        <p:spPr>
          <a:xfrm>
            <a:off x="583992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0" name="object 17"/>
          <p:cNvSpPr/>
          <p:nvPr/>
        </p:nvSpPr>
        <p:spPr>
          <a:xfrm>
            <a:off x="543456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1" name="object 18"/>
          <p:cNvSpPr/>
          <p:nvPr/>
        </p:nvSpPr>
        <p:spPr>
          <a:xfrm>
            <a:off x="5635800" y="5090040"/>
            <a:ext cx="60120" cy="54360"/>
          </a:xfrm>
          <a:custGeom>
            <a:avLst/>
            <a:gdLst>
              <a:gd name="textAreaLeft" fmla="*/ 0 w 60120"/>
              <a:gd name="textAreaRight" fmla="*/ 60840 w 6012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60960" h="55245">
                <a:moveTo>
                  <a:pt x="60960" y="0"/>
                </a:moveTo>
                <a:lnTo>
                  <a:pt x="0" y="0"/>
                </a:lnTo>
                <a:lnTo>
                  <a:pt x="0" y="54863"/>
                </a:lnTo>
                <a:lnTo>
                  <a:pt x="60960" y="54863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2" name="object 19"/>
          <p:cNvSpPr/>
          <p:nvPr/>
        </p:nvSpPr>
        <p:spPr>
          <a:xfrm>
            <a:off x="583992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3" name="object 20"/>
          <p:cNvSpPr/>
          <p:nvPr/>
        </p:nvSpPr>
        <p:spPr>
          <a:xfrm>
            <a:off x="604116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4" name="object 21"/>
          <p:cNvSpPr/>
          <p:nvPr/>
        </p:nvSpPr>
        <p:spPr>
          <a:xfrm>
            <a:off x="604116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5" name="object 22"/>
          <p:cNvSpPr/>
          <p:nvPr/>
        </p:nvSpPr>
        <p:spPr>
          <a:xfrm>
            <a:off x="604116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6" name="object 23"/>
          <p:cNvSpPr/>
          <p:nvPr/>
        </p:nvSpPr>
        <p:spPr>
          <a:xfrm>
            <a:off x="604116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7" name="object 24"/>
          <p:cNvSpPr/>
          <p:nvPr/>
        </p:nvSpPr>
        <p:spPr>
          <a:xfrm>
            <a:off x="78516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8" name="object 25"/>
          <p:cNvSpPr/>
          <p:nvPr/>
        </p:nvSpPr>
        <p:spPr>
          <a:xfrm>
            <a:off x="81198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9" name="object 26"/>
          <p:cNvSpPr/>
          <p:nvPr/>
        </p:nvSpPr>
        <p:spPr>
          <a:xfrm>
            <a:off x="83880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322920" y="646200"/>
            <a:ext cx="4467600" cy="938520"/>
          </a:xfrm>
          <a:prstGeom prst="rect">
            <a:avLst/>
          </a:prstGeom>
          <a:solidFill>
            <a:srgbClr val="272a36"/>
          </a:solidFill>
          <a:ln w="0">
            <a:noFill/>
          </a:ln>
        </p:spPr>
        <p:txBody>
          <a:bodyPr lIns="0" rIns="0" tIns="79200" bIns="0" anchor="t">
            <a:noAutofit/>
          </a:bodyPr>
          <a:p>
            <a:pPr marL="185400" indent="0">
              <a:lnSpc>
                <a:spcPct val="10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Head</a:t>
            </a:r>
            <a:r>
              <a:rPr b="0" lang="en-US" sz="2600" spc="2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HTML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1" name="object 28"/>
          <p:cNvSpPr/>
          <p:nvPr/>
        </p:nvSpPr>
        <p:spPr>
          <a:xfrm>
            <a:off x="572400" y="1633680"/>
            <a:ext cx="4235400" cy="94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algn="just">
              <a:lnSpc>
                <a:spcPct val="114000"/>
              </a:lnSpc>
              <a:spcBef>
                <a:spcPts val="91"/>
              </a:spcBef>
            </a:pP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Elemen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&lt;head&gt;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adalah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wadah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untuk </a:t>
            </a:r>
            <a:r>
              <a:rPr b="0" lang="en-US" sz="1800" spc="-46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metadata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pada </a:t>
            </a:r>
            <a:r>
              <a:rPr b="0" lang="en-US" sz="18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HTML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dan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ditempatkan di </a:t>
            </a:r>
            <a:r>
              <a:rPr b="0" lang="en-US" sz="1800" spc="-46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antara</a:t>
            </a:r>
            <a:r>
              <a:rPr b="0" lang="en-US" sz="18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tag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&lt;html&gt;</a:t>
            </a:r>
            <a:r>
              <a:rPr b="0" lang="en-US" sz="18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dan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tag</a:t>
            </a:r>
            <a:r>
              <a:rPr b="0" lang="en-US" sz="1800" spc="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&lt;body&gt;.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object 29"/>
          <p:cNvSpPr/>
          <p:nvPr/>
        </p:nvSpPr>
        <p:spPr>
          <a:xfrm>
            <a:off x="572400" y="3049200"/>
            <a:ext cx="97668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0" lang="en-US" sz="1800" spc="-41" strike="noStrike">
                <a:solidFill>
                  <a:srgbClr val="272a36"/>
                </a:solidFill>
                <a:latin typeface="Microsoft Sans Serif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et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9"/>
              </a:spcBef>
            </a:pP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dokumen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object 30"/>
          <p:cNvSpPr/>
          <p:nvPr/>
        </p:nvSpPr>
        <p:spPr>
          <a:xfrm>
            <a:off x="1691280" y="3049200"/>
            <a:ext cx="31150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33480">
              <a:lnSpc>
                <a:spcPct val="100000"/>
              </a:lnSpc>
              <a:spcBef>
                <a:spcPts val="408"/>
              </a:spcBef>
              <a:tabLst>
                <a:tab algn="l" pos="838800"/>
                <a:tab algn="l" pos="1710720"/>
                <a:tab algn="l" pos="2341800"/>
              </a:tabLst>
            </a:pP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HT</a:t>
            </a:r>
            <a:r>
              <a:rPr b="0" lang="en-US" sz="1800" spc="-35" strike="noStrike">
                <a:solidFill>
                  <a:srgbClr val="272a36"/>
                </a:solidFill>
                <a:latin typeface="Microsoft Sans Serif"/>
                <a:ea typeface="DejaVu Sans"/>
              </a:rPr>
              <a:t>M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ada</a:t>
            </a:r>
            <a:r>
              <a:rPr b="0" lang="en-US" sz="1800" spc="-35" strike="noStrike">
                <a:solidFill>
                  <a:srgbClr val="272a36"/>
                </a:solidFill>
                <a:latin typeface="Microsoft Sans Serif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</a:t>
            </a:r>
            <a:r>
              <a:rPr b="0" lang="en-US" sz="1800" spc="-26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ta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</a:t>
            </a:r>
            <a:r>
              <a:rPr b="0" lang="en-US" sz="18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nt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1800" spc="-26" strike="noStrike">
                <a:solidFill>
                  <a:srgbClr val="272a36"/>
                </a:solidFill>
                <a:latin typeface="Microsoft Sans Serif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9"/>
              </a:spcBef>
              <a:tabLst>
                <a:tab algn="l" pos="838800"/>
                <a:tab algn="l" pos="1710720"/>
                <a:tab algn="l" pos="2341800"/>
              </a:tabLst>
            </a:pPr>
            <a:r>
              <a:rPr b="0" lang="en-US" sz="18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object 31"/>
          <p:cNvSpPr/>
          <p:nvPr/>
        </p:nvSpPr>
        <p:spPr>
          <a:xfrm>
            <a:off x="2581920" y="3719880"/>
            <a:ext cx="6242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ketika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object 32"/>
          <p:cNvSpPr/>
          <p:nvPr/>
        </p:nvSpPr>
        <p:spPr>
          <a:xfrm>
            <a:off x="3359160" y="3719880"/>
            <a:ext cx="7732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s</a:t>
            </a:r>
            <a:r>
              <a:rPr b="0" lang="en-US" sz="1800" spc="-26" strike="noStrike">
                <a:solidFill>
                  <a:srgbClr val="272a36"/>
                </a:solidFill>
                <a:latin typeface="Microsoft Sans Serif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bua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object 33"/>
          <p:cNvSpPr/>
          <p:nvPr/>
        </p:nvSpPr>
        <p:spPr>
          <a:xfrm>
            <a:off x="2484360" y="3359160"/>
            <a:ext cx="2322000" cy="92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800" bIns="0" anchor="t">
            <a:spAutoFit/>
          </a:bodyPr>
          <a:p>
            <a:pPr algn="r">
              <a:lnSpc>
                <a:spcPct val="100000"/>
              </a:lnSpc>
              <a:spcBef>
                <a:spcPts val="439"/>
              </a:spcBef>
              <a:tabLst>
                <a:tab algn="l" pos="560880"/>
                <a:tab algn="l" pos="1816560"/>
              </a:tabLst>
            </a:pP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da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8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m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ee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</a:t>
            </a:r>
            <a:r>
              <a:rPr b="0" lang="en-US" sz="18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da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ta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8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i</a:t>
            </a:r>
            <a:r>
              <a:rPr b="0" lang="en-US" sz="18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da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40"/>
              </a:spcBef>
              <a:tabLst>
                <a:tab algn="l" pos="560880"/>
                <a:tab algn="l" pos="1816560"/>
              </a:tabLst>
            </a:pP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kode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object 34"/>
          <p:cNvSpPr/>
          <p:nvPr/>
        </p:nvSpPr>
        <p:spPr>
          <a:xfrm>
            <a:off x="572400" y="3679920"/>
            <a:ext cx="1856520" cy="94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tabLst>
                <a:tab algn="l" pos="689040"/>
              </a:tabLst>
            </a:pP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1800" spc="7" strike="noStrike">
                <a:solidFill>
                  <a:srgbClr val="272a36"/>
                </a:solidFill>
                <a:latin typeface="Microsoft Sans Serif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8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d</a:t>
            </a:r>
            <a:r>
              <a:rPr b="0" lang="en-US" sz="18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</a:t>
            </a:r>
            <a:r>
              <a:rPr b="0" lang="en-US" sz="18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1800" spc="7" strike="noStrike">
                <a:solidFill>
                  <a:srgbClr val="272a36"/>
                </a:solidFill>
                <a:latin typeface="Microsoft Sans Serif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p</a:t>
            </a:r>
            <a:r>
              <a:rPr b="0" lang="en-US" sz="1800" spc="-35" strike="noStrike">
                <a:solidFill>
                  <a:srgbClr val="272a36"/>
                </a:solidFill>
                <a:latin typeface="Microsoft Sans Serif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l</a:t>
            </a:r>
            <a:r>
              <a:rPr b="0" lang="en-US" sz="1800" spc="7" strike="noStrike">
                <a:solidFill>
                  <a:srgbClr val="272a36"/>
                </a:solidFill>
                <a:latin typeface="Microsoft Sans Serif"/>
                <a:ea typeface="DejaVu Sans"/>
              </a:rPr>
              <a:t>k</a:t>
            </a:r>
            <a:r>
              <a:rPr b="0" lang="en-US" sz="18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a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n 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dijalankan.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8" name="object 35" descr=""/>
          <p:cNvPicPr/>
          <p:nvPr/>
        </p:nvPicPr>
        <p:blipFill>
          <a:blip r:embed="rId1"/>
          <a:stretch/>
        </p:blipFill>
        <p:spPr>
          <a:xfrm>
            <a:off x="4980600" y="978480"/>
            <a:ext cx="3297240" cy="3236400"/>
          </a:xfrm>
          <a:prstGeom prst="rect">
            <a:avLst/>
          </a:prstGeom>
          <a:ln w="0">
            <a:noFill/>
          </a:ln>
        </p:spPr>
      </p:pic>
      <p:sp>
        <p:nvSpPr>
          <p:cNvPr id="549" name="PlaceHolder 2"/>
          <p:cNvSpPr>
            <a:spLocks noGrp="1"/>
          </p:cNvSpPr>
          <p:nvPr>
            <p:ph type="sldNum" idx="20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EC9E19A8-E803-4F0A-9FA6-8EF35EFDFE86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ransition spd="slow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300852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Struktur</a:t>
            </a:r>
            <a:r>
              <a:rPr b="0" lang="en-US" sz="2600" spc="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HTML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1" name="object 3" descr=""/>
          <p:cNvPicPr/>
          <p:nvPr/>
        </p:nvPicPr>
        <p:blipFill>
          <a:blip r:embed="rId1"/>
          <a:stretch/>
        </p:blipFill>
        <p:spPr>
          <a:xfrm>
            <a:off x="1103760" y="1714680"/>
            <a:ext cx="7196400" cy="2539440"/>
          </a:xfrm>
          <a:prstGeom prst="rect">
            <a:avLst/>
          </a:prstGeom>
          <a:ln w="0">
            <a:noFill/>
          </a:ln>
        </p:spPr>
      </p:pic>
      <p:sp>
        <p:nvSpPr>
          <p:cNvPr id="552" name="PlaceHolder 2"/>
          <p:cNvSpPr>
            <a:spLocks noGrp="1"/>
          </p:cNvSpPr>
          <p:nvPr>
            <p:ph type="sldNum" idx="21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28F1E555-53E8-4656-A921-AACA82BE3260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object 2"/>
          <p:cNvGrpSpPr/>
          <p:nvPr/>
        </p:nvGrpSpPr>
        <p:grpSpPr>
          <a:xfrm>
            <a:off x="0" y="0"/>
            <a:ext cx="9144000" cy="5145120"/>
            <a:chOff x="0" y="0"/>
            <a:chExt cx="9144000" cy="5145120"/>
          </a:xfrm>
        </p:grpSpPr>
        <p:sp>
          <p:nvSpPr>
            <p:cNvPr id="344" name="object 3"/>
            <p:cNvSpPr/>
            <p:nvPr/>
          </p:nvSpPr>
          <p:spPr>
            <a:xfrm>
              <a:off x="6099120" y="0"/>
              <a:ext cx="3044880" cy="5144760"/>
            </a:xfrm>
            <a:custGeom>
              <a:avLst/>
              <a:gdLst>
                <a:gd name="textAreaLeft" fmla="*/ 0 w 3044880"/>
                <a:gd name="textAreaRight" fmla="*/ 3045600 w 304488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345" name="object 4"/>
            <p:cNvSpPr/>
            <p:nvPr/>
          </p:nvSpPr>
          <p:spPr>
            <a:xfrm>
              <a:off x="0" y="1542240"/>
              <a:ext cx="6869880" cy="2059920"/>
            </a:xfrm>
            <a:custGeom>
              <a:avLst/>
              <a:gdLst>
                <a:gd name="textAreaLeft" fmla="*/ 0 w 6869880"/>
                <a:gd name="textAreaRight" fmla="*/ 6870600 w 6869880"/>
                <a:gd name="textAreaTop" fmla="*/ 0 h 2059920"/>
                <a:gd name="textAreaBottom" fmla="*/ 2060640 h 2059920"/>
              </a:gdLst>
              <a:ahLst/>
              <a:rect l="textAreaLeft" t="textAreaTop" r="textAreaRight" b="textAreaBottom"/>
              <a:pathLst>
                <a:path w="6870700" h="2060575">
                  <a:moveTo>
                    <a:pt x="6870192" y="0"/>
                  </a:moveTo>
                  <a:lnTo>
                    <a:pt x="0" y="0"/>
                  </a:lnTo>
                  <a:lnTo>
                    <a:pt x="0" y="2060448"/>
                  </a:lnTo>
                  <a:lnTo>
                    <a:pt x="6870192" y="2060448"/>
                  </a:lnTo>
                  <a:lnTo>
                    <a:pt x="6870192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346" name="object 5"/>
            <p:cNvSpPr/>
            <p:nvPr/>
          </p:nvSpPr>
          <p:spPr>
            <a:xfrm>
              <a:off x="8476560" y="4477680"/>
              <a:ext cx="667440" cy="667440"/>
            </a:xfrm>
            <a:custGeom>
              <a:avLst/>
              <a:gdLst>
                <a:gd name="textAreaLeft" fmla="*/ 0 w 667440"/>
                <a:gd name="textAreaRight" fmla="*/ 668160 w 667440"/>
                <a:gd name="textAreaTop" fmla="*/ 0 h 667440"/>
                <a:gd name="textAreaBottom" fmla="*/ 668160 h 667440"/>
              </a:gdLst>
              <a:ahLst/>
              <a:rect l="textAreaLeft" t="textAreaTop" r="textAreaRight" b="textAreaBottom"/>
              <a:pathLst>
                <a:path w="668020" h="668020">
                  <a:moveTo>
                    <a:pt x="60960" y="606552"/>
                  </a:moveTo>
                  <a:lnTo>
                    <a:pt x="0" y="606552"/>
                  </a:lnTo>
                  <a:lnTo>
                    <a:pt x="0" y="667512"/>
                  </a:lnTo>
                  <a:lnTo>
                    <a:pt x="60960" y="667512"/>
                  </a:lnTo>
                  <a:lnTo>
                    <a:pt x="60960" y="606552"/>
                  </a:lnTo>
                  <a:close/>
                </a:path>
                <a:path w="668020" h="668020">
                  <a:moveTo>
                    <a:pt x="60960" y="405384"/>
                  </a:moveTo>
                  <a:lnTo>
                    <a:pt x="0" y="405384"/>
                  </a:lnTo>
                  <a:lnTo>
                    <a:pt x="0" y="463308"/>
                  </a:lnTo>
                  <a:lnTo>
                    <a:pt x="60960" y="463308"/>
                  </a:lnTo>
                  <a:lnTo>
                    <a:pt x="60960" y="405384"/>
                  </a:lnTo>
                  <a:close/>
                </a:path>
                <a:path w="668020" h="668020">
                  <a:moveTo>
                    <a:pt x="60960" y="201168"/>
                  </a:moveTo>
                  <a:lnTo>
                    <a:pt x="0" y="201168"/>
                  </a:lnTo>
                  <a:lnTo>
                    <a:pt x="0" y="262128"/>
                  </a:lnTo>
                  <a:lnTo>
                    <a:pt x="60960" y="262128"/>
                  </a:lnTo>
                  <a:lnTo>
                    <a:pt x="60960" y="201168"/>
                  </a:lnTo>
                  <a:close/>
                </a:path>
                <a:path w="668020" h="668020">
                  <a:moveTo>
                    <a:pt x="60960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60960" y="57912"/>
                  </a:lnTo>
                  <a:lnTo>
                    <a:pt x="60960" y="0"/>
                  </a:lnTo>
                  <a:close/>
                </a:path>
                <a:path w="668020" h="668020">
                  <a:moveTo>
                    <a:pt x="262115" y="606552"/>
                  </a:moveTo>
                  <a:lnTo>
                    <a:pt x="204216" y="606552"/>
                  </a:lnTo>
                  <a:lnTo>
                    <a:pt x="204216" y="667512"/>
                  </a:lnTo>
                  <a:lnTo>
                    <a:pt x="262115" y="667512"/>
                  </a:lnTo>
                  <a:lnTo>
                    <a:pt x="262115" y="606552"/>
                  </a:lnTo>
                  <a:close/>
                </a:path>
                <a:path w="668020" h="668020">
                  <a:moveTo>
                    <a:pt x="262115" y="405384"/>
                  </a:moveTo>
                  <a:lnTo>
                    <a:pt x="204216" y="405384"/>
                  </a:lnTo>
                  <a:lnTo>
                    <a:pt x="204216" y="463308"/>
                  </a:lnTo>
                  <a:lnTo>
                    <a:pt x="262115" y="463308"/>
                  </a:lnTo>
                  <a:lnTo>
                    <a:pt x="262115" y="405384"/>
                  </a:lnTo>
                  <a:close/>
                </a:path>
                <a:path w="668020" h="668020">
                  <a:moveTo>
                    <a:pt x="262115" y="201168"/>
                  </a:moveTo>
                  <a:lnTo>
                    <a:pt x="204216" y="201168"/>
                  </a:lnTo>
                  <a:lnTo>
                    <a:pt x="204216" y="262128"/>
                  </a:lnTo>
                  <a:lnTo>
                    <a:pt x="262115" y="262128"/>
                  </a:lnTo>
                  <a:lnTo>
                    <a:pt x="262115" y="201168"/>
                  </a:lnTo>
                  <a:close/>
                </a:path>
                <a:path w="668020" h="668020">
                  <a:moveTo>
                    <a:pt x="262115" y="0"/>
                  </a:moveTo>
                  <a:lnTo>
                    <a:pt x="204216" y="0"/>
                  </a:lnTo>
                  <a:lnTo>
                    <a:pt x="204216" y="57912"/>
                  </a:lnTo>
                  <a:lnTo>
                    <a:pt x="262115" y="57912"/>
                  </a:lnTo>
                  <a:lnTo>
                    <a:pt x="262115" y="0"/>
                  </a:lnTo>
                  <a:close/>
                </a:path>
                <a:path w="668020" h="668020">
                  <a:moveTo>
                    <a:pt x="466344" y="606552"/>
                  </a:moveTo>
                  <a:lnTo>
                    <a:pt x="405384" y="606552"/>
                  </a:lnTo>
                  <a:lnTo>
                    <a:pt x="405384" y="667512"/>
                  </a:lnTo>
                  <a:lnTo>
                    <a:pt x="466344" y="667512"/>
                  </a:lnTo>
                  <a:lnTo>
                    <a:pt x="466344" y="606552"/>
                  </a:lnTo>
                  <a:close/>
                </a:path>
                <a:path w="668020" h="668020">
                  <a:moveTo>
                    <a:pt x="466344" y="405384"/>
                  </a:moveTo>
                  <a:lnTo>
                    <a:pt x="405384" y="405384"/>
                  </a:lnTo>
                  <a:lnTo>
                    <a:pt x="405384" y="463308"/>
                  </a:lnTo>
                  <a:lnTo>
                    <a:pt x="466344" y="463308"/>
                  </a:lnTo>
                  <a:lnTo>
                    <a:pt x="466344" y="405384"/>
                  </a:lnTo>
                  <a:close/>
                </a:path>
                <a:path w="668020" h="668020">
                  <a:moveTo>
                    <a:pt x="466344" y="201168"/>
                  </a:moveTo>
                  <a:lnTo>
                    <a:pt x="405384" y="201168"/>
                  </a:lnTo>
                  <a:lnTo>
                    <a:pt x="405384" y="262128"/>
                  </a:lnTo>
                  <a:lnTo>
                    <a:pt x="466344" y="262128"/>
                  </a:lnTo>
                  <a:lnTo>
                    <a:pt x="466344" y="201168"/>
                  </a:lnTo>
                  <a:close/>
                </a:path>
                <a:path w="668020" h="668020">
                  <a:moveTo>
                    <a:pt x="466344" y="0"/>
                  </a:moveTo>
                  <a:lnTo>
                    <a:pt x="405384" y="0"/>
                  </a:lnTo>
                  <a:lnTo>
                    <a:pt x="405384" y="57912"/>
                  </a:lnTo>
                  <a:lnTo>
                    <a:pt x="466344" y="57912"/>
                  </a:lnTo>
                  <a:lnTo>
                    <a:pt x="466344" y="0"/>
                  </a:lnTo>
                  <a:close/>
                </a:path>
                <a:path w="668020" h="668020">
                  <a:moveTo>
                    <a:pt x="667512" y="606552"/>
                  </a:moveTo>
                  <a:lnTo>
                    <a:pt x="609600" y="606552"/>
                  </a:lnTo>
                  <a:lnTo>
                    <a:pt x="609600" y="667512"/>
                  </a:lnTo>
                  <a:lnTo>
                    <a:pt x="667512" y="667512"/>
                  </a:lnTo>
                  <a:lnTo>
                    <a:pt x="667512" y="606552"/>
                  </a:lnTo>
                  <a:close/>
                </a:path>
                <a:path w="668020" h="668020">
                  <a:moveTo>
                    <a:pt x="667512" y="405384"/>
                  </a:moveTo>
                  <a:lnTo>
                    <a:pt x="609600" y="405384"/>
                  </a:lnTo>
                  <a:lnTo>
                    <a:pt x="609600" y="463308"/>
                  </a:lnTo>
                  <a:lnTo>
                    <a:pt x="667512" y="463308"/>
                  </a:lnTo>
                  <a:lnTo>
                    <a:pt x="667512" y="405384"/>
                  </a:lnTo>
                  <a:close/>
                </a:path>
                <a:path w="668020" h="668020">
                  <a:moveTo>
                    <a:pt x="667512" y="201168"/>
                  </a:moveTo>
                  <a:lnTo>
                    <a:pt x="609600" y="201168"/>
                  </a:lnTo>
                  <a:lnTo>
                    <a:pt x="609600" y="262128"/>
                  </a:lnTo>
                  <a:lnTo>
                    <a:pt x="667512" y="262128"/>
                  </a:lnTo>
                  <a:lnTo>
                    <a:pt x="667512" y="201168"/>
                  </a:lnTo>
                  <a:close/>
                </a:path>
                <a:path w="668020" h="668020">
                  <a:moveTo>
                    <a:pt x="667512" y="0"/>
                  </a:moveTo>
                  <a:lnTo>
                    <a:pt x="609600" y="0"/>
                  </a:lnTo>
                  <a:lnTo>
                    <a:pt x="609600" y="57912"/>
                  </a:lnTo>
                  <a:lnTo>
                    <a:pt x="667512" y="57912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8083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347" name="object 6"/>
            <p:cNvSpPr/>
            <p:nvPr/>
          </p:nvSpPr>
          <p:spPr>
            <a:xfrm>
              <a:off x="7043760" y="1542240"/>
              <a:ext cx="505440" cy="2059920"/>
            </a:xfrm>
            <a:custGeom>
              <a:avLst/>
              <a:gdLst>
                <a:gd name="textAreaLeft" fmla="*/ 0 w 505440"/>
                <a:gd name="textAreaRight" fmla="*/ 506160 w 505440"/>
                <a:gd name="textAreaTop" fmla="*/ 0 h 2059920"/>
                <a:gd name="textAreaBottom" fmla="*/ 2060640 h 2059920"/>
              </a:gdLst>
              <a:ahLst/>
              <a:rect l="textAreaLeft" t="textAreaTop" r="textAreaRight" b="textAreaBottom"/>
              <a:pathLst>
                <a:path w="506095" h="2060575">
                  <a:moveTo>
                    <a:pt x="64008" y="1993392"/>
                  </a:moveTo>
                  <a:lnTo>
                    <a:pt x="0" y="1993392"/>
                  </a:lnTo>
                  <a:lnTo>
                    <a:pt x="0" y="2060448"/>
                  </a:lnTo>
                  <a:lnTo>
                    <a:pt x="64008" y="2060448"/>
                  </a:lnTo>
                  <a:lnTo>
                    <a:pt x="64008" y="1993392"/>
                  </a:lnTo>
                  <a:close/>
                </a:path>
                <a:path w="506095" h="2060575">
                  <a:moveTo>
                    <a:pt x="64008" y="1773936"/>
                  </a:moveTo>
                  <a:lnTo>
                    <a:pt x="0" y="1773936"/>
                  </a:lnTo>
                  <a:lnTo>
                    <a:pt x="0" y="1837944"/>
                  </a:lnTo>
                  <a:lnTo>
                    <a:pt x="64008" y="1837944"/>
                  </a:lnTo>
                  <a:lnTo>
                    <a:pt x="64008" y="1773936"/>
                  </a:lnTo>
                  <a:close/>
                </a:path>
                <a:path w="506095" h="2060575">
                  <a:moveTo>
                    <a:pt x="64008" y="1551444"/>
                  </a:moveTo>
                  <a:lnTo>
                    <a:pt x="0" y="1551444"/>
                  </a:lnTo>
                  <a:lnTo>
                    <a:pt x="0" y="1615440"/>
                  </a:lnTo>
                  <a:lnTo>
                    <a:pt x="64008" y="1615440"/>
                  </a:lnTo>
                  <a:lnTo>
                    <a:pt x="64008" y="1551444"/>
                  </a:lnTo>
                  <a:close/>
                </a:path>
                <a:path w="506095" h="2060575">
                  <a:moveTo>
                    <a:pt x="64008" y="1328928"/>
                  </a:moveTo>
                  <a:lnTo>
                    <a:pt x="0" y="1328928"/>
                  </a:lnTo>
                  <a:lnTo>
                    <a:pt x="0" y="1392936"/>
                  </a:lnTo>
                  <a:lnTo>
                    <a:pt x="64008" y="1392936"/>
                  </a:lnTo>
                  <a:lnTo>
                    <a:pt x="64008" y="1328928"/>
                  </a:lnTo>
                  <a:close/>
                </a:path>
                <a:path w="506095" h="2060575">
                  <a:moveTo>
                    <a:pt x="64008" y="1106424"/>
                  </a:moveTo>
                  <a:lnTo>
                    <a:pt x="0" y="1106424"/>
                  </a:lnTo>
                  <a:lnTo>
                    <a:pt x="0" y="1173480"/>
                  </a:lnTo>
                  <a:lnTo>
                    <a:pt x="64008" y="1173480"/>
                  </a:lnTo>
                  <a:lnTo>
                    <a:pt x="64008" y="1106424"/>
                  </a:lnTo>
                  <a:close/>
                </a:path>
                <a:path w="506095" h="2060575">
                  <a:moveTo>
                    <a:pt x="64008" y="886968"/>
                  </a:moveTo>
                  <a:lnTo>
                    <a:pt x="0" y="886968"/>
                  </a:lnTo>
                  <a:lnTo>
                    <a:pt x="0" y="950976"/>
                  </a:lnTo>
                  <a:lnTo>
                    <a:pt x="64008" y="950976"/>
                  </a:lnTo>
                  <a:lnTo>
                    <a:pt x="64008" y="886968"/>
                  </a:lnTo>
                  <a:close/>
                </a:path>
                <a:path w="506095" h="2060575">
                  <a:moveTo>
                    <a:pt x="64008" y="664476"/>
                  </a:moveTo>
                  <a:lnTo>
                    <a:pt x="0" y="664476"/>
                  </a:lnTo>
                  <a:lnTo>
                    <a:pt x="0" y="728472"/>
                  </a:lnTo>
                  <a:lnTo>
                    <a:pt x="64008" y="728472"/>
                  </a:lnTo>
                  <a:lnTo>
                    <a:pt x="64008" y="664476"/>
                  </a:lnTo>
                  <a:close/>
                </a:path>
                <a:path w="506095" h="2060575">
                  <a:moveTo>
                    <a:pt x="64008" y="441960"/>
                  </a:moveTo>
                  <a:lnTo>
                    <a:pt x="0" y="441960"/>
                  </a:lnTo>
                  <a:lnTo>
                    <a:pt x="0" y="509016"/>
                  </a:lnTo>
                  <a:lnTo>
                    <a:pt x="64008" y="509016"/>
                  </a:lnTo>
                  <a:lnTo>
                    <a:pt x="64008" y="441960"/>
                  </a:lnTo>
                  <a:close/>
                </a:path>
                <a:path w="506095" h="2060575">
                  <a:moveTo>
                    <a:pt x="64008" y="222504"/>
                  </a:moveTo>
                  <a:lnTo>
                    <a:pt x="0" y="222504"/>
                  </a:lnTo>
                  <a:lnTo>
                    <a:pt x="0" y="286512"/>
                  </a:lnTo>
                  <a:lnTo>
                    <a:pt x="64008" y="286512"/>
                  </a:lnTo>
                  <a:lnTo>
                    <a:pt x="64008" y="222504"/>
                  </a:lnTo>
                  <a:close/>
                </a:path>
                <a:path w="506095" h="2060575">
                  <a:moveTo>
                    <a:pt x="64008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  <a:path w="506095" h="2060575">
                  <a:moveTo>
                    <a:pt x="286499" y="1993392"/>
                  </a:moveTo>
                  <a:lnTo>
                    <a:pt x="219456" y="1993392"/>
                  </a:lnTo>
                  <a:lnTo>
                    <a:pt x="219456" y="2060448"/>
                  </a:lnTo>
                  <a:lnTo>
                    <a:pt x="286499" y="2060448"/>
                  </a:lnTo>
                  <a:lnTo>
                    <a:pt x="286499" y="1993392"/>
                  </a:lnTo>
                  <a:close/>
                </a:path>
                <a:path w="506095" h="2060575">
                  <a:moveTo>
                    <a:pt x="286499" y="1773936"/>
                  </a:moveTo>
                  <a:lnTo>
                    <a:pt x="219456" y="1773936"/>
                  </a:lnTo>
                  <a:lnTo>
                    <a:pt x="219456" y="1837944"/>
                  </a:lnTo>
                  <a:lnTo>
                    <a:pt x="286499" y="1837944"/>
                  </a:lnTo>
                  <a:lnTo>
                    <a:pt x="286499" y="1773936"/>
                  </a:lnTo>
                  <a:close/>
                </a:path>
                <a:path w="506095" h="2060575">
                  <a:moveTo>
                    <a:pt x="286499" y="1551444"/>
                  </a:moveTo>
                  <a:lnTo>
                    <a:pt x="219456" y="1551444"/>
                  </a:lnTo>
                  <a:lnTo>
                    <a:pt x="219456" y="1615440"/>
                  </a:lnTo>
                  <a:lnTo>
                    <a:pt x="286499" y="1615440"/>
                  </a:lnTo>
                  <a:lnTo>
                    <a:pt x="286499" y="1551444"/>
                  </a:lnTo>
                  <a:close/>
                </a:path>
                <a:path w="506095" h="2060575">
                  <a:moveTo>
                    <a:pt x="286499" y="1328928"/>
                  </a:moveTo>
                  <a:lnTo>
                    <a:pt x="219456" y="1328928"/>
                  </a:lnTo>
                  <a:lnTo>
                    <a:pt x="219456" y="1392936"/>
                  </a:lnTo>
                  <a:lnTo>
                    <a:pt x="286499" y="1392936"/>
                  </a:lnTo>
                  <a:lnTo>
                    <a:pt x="286499" y="1328928"/>
                  </a:lnTo>
                  <a:close/>
                </a:path>
                <a:path w="506095" h="2060575">
                  <a:moveTo>
                    <a:pt x="286499" y="1106424"/>
                  </a:moveTo>
                  <a:lnTo>
                    <a:pt x="219456" y="1106424"/>
                  </a:lnTo>
                  <a:lnTo>
                    <a:pt x="219456" y="1173480"/>
                  </a:lnTo>
                  <a:lnTo>
                    <a:pt x="286499" y="1173480"/>
                  </a:lnTo>
                  <a:lnTo>
                    <a:pt x="286499" y="1106424"/>
                  </a:lnTo>
                  <a:close/>
                </a:path>
                <a:path w="506095" h="2060575">
                  <a:moveTo>
                    <a:pt x="286499" y="886968"/>
                  </a:moveTo>
                  <a:lnTo>
                    <a:pt x="219456" y="886968"/>
                  </a:lnTo>
                  <a:lnTo>
                    <a:pt x="219456" y="950976"/>
                  </a:lnTo>
                  <a:lnTo>
                    <a:pt x="286499" y="950976"/>
                  </a:lnTo>
                  <a:lnTo>
                    <a:pt x="286499" y="886968"/>
                  </a:lnTo>
                  <a:close/>
                </a:path>
                <a:path w="506095" h="2060575">
                  <a:moveTo>
                    <a:pt x="286499" y="664476"/>
                  </a:moveTo>
                  <a:lnTo>
                    <a:pt x="219456" y="664476"/>
                  </a:lnTo>
                  <a:lnTo>
                    <a:pt x="219456" y="728472"/>
                  </a:lnTo>
                  <a:lnTo>
                    <a:pt x="286499" y="728472"/>
                  </a:lnTo>
                  <a:lnTo>
                    <a:pt x="286499" y="664476"/>
                  </a:lnTo>
                  <a:close/>
                </a:path>
                <a:path w="506095" h="2060575">
                  <a:moveTo>
                    <a:pt x="286499" y="441960"/>
                  </a:moveTo>
                  <a:lnTo>
                    <a:pt x="219456" y="441960"/>
                  </a:lnTo>
                  <a:lnTo>
                    <a:pt x="219456" y="509016"/>
                  </a:lnTo>
                  <a:lnTo>
                    <a:pt x="286499" y="509016"/>
                  </a:lnTo>
                  <a:lnTo>
                    <a:pt x="286499" y="441960"/>
                  </a:lnTo>
                  <a:close/>
                </a:path>
                <a:path w="506095" h="2060575">
                  <a:moveTo>
                    <a:pt x="286499" y="222504"/>
                  </a:moveTo>
                  <a:lnTo>
                    <a:pt x="219456" y="222504"/>
                  </a:lnTo>
                  <a:lnTo>
                    <a:pt x="219456" y="286512"/>
                  </a:lnTo>
                  <a:lnTo>
                    <a:pt x="286499" y="286512"/>
                  </a:lnTo>
                  <a:lnTo>
                    <a:pt x="286499" y="222504"/>
                  </a:lnTo>
                  <a:close/>
                </a:path>
                <a:path w="506095" h="2060575">
                  <a:moveTo>
                    <a:pt x="286499" y="0"/>
                  </a:moveTo>
                  <a:lnTo>
                    <a:pt x="219456" y="0"/>
                  </a:lnTo>
                  <a:lnTo>
                    <a:pt x="219456" y="64008"/>
                  </a:lnTo>
                  <a:lnTo>
                    <a:pt x="286499" y="64008"/>
                  </a:lnTo>
                  <a:lnTo>
                    <a:pt x="286499" y="0"/>
                  </a:lnTo>
                  <a:close/>
                </a:path>
                <a:path w="506095" h="2060575">
                  <a:moveTo>
                    <a:pt x="505968" y="1993392"/>
                  </a:moveTo>
                  <a:lnTo>
                    <a:pt x="441960" y="1993392"/>
                  </a:lnTo>
                  <a:lnTo>
                    <a:pt x="441960" y="2060448"/>
                  </a:lnTo>
                  <a:lnTo>
                    <a:pt x="505968" y="2060448"/>
                  </a:lnTo>
                  <a:lnTo>
                    <a:pt x="505968" y="1993392"/>
                  </a:lnTo>
                  <a:close/>
                </a:path>
                <a:path w="506095" h="2060575">
                  <a:moveTo>
                    <a:pt x="505968" y="1773936"/>
                  </a:moveTo>
                  <a:lnTo>
                    <a:pt x="441960" y="1773936"/>
                  </a:lnTo>
                  <a:lnTo>
                    <a:pt x="441960" y="1837944"/>
                  </a:lnTo>
                  <a:lnTo>
                    <a:pt x="505968" y="1837944"/>
                  </a:lnTo>
                  <a:lnTo>
                    <a:pt x="505968" y="1773936"/>
                  </a:lnTo>
                  <a:close/>
                </a:path>
                <a:path w="506095" h="2060575">
                  <a:moveTo>
                    <a:pt x="505968" y="1551444"/>
                  </a:moveTo>
                  <a:lnTo>
                    <a:pt x="441960" y="1551444"/>
                  </a:lnTo>
                  <a:lnTo>
                    <a:pt x="441960" y="1615440"/>
                  </a:lnTo>
                  <a:lnTo>
                    <a:pt x="505968" y="1615440"/>
                  </a:lnTo>
                  <a:lnTo>
                    <a:pt x="505968" y="1551444"/>
                  </a:lnTo>
                  <a:close/>
                </a:path>
                <a:path w="506095" h="2060575">
                  <a:moveTo>
                    <a:pt x="505968" y="1328928"/>
                  </a:moveTo>
                  <a:lnTo>
                    <a:pt x="441960" y="1328928"/>
                  </a:lnTo>
                  <a:lnTo>
                    <a:pt x="441960" y="1392936"/>
                  </a:lnTo>
                  <a:lnTo>
                    <a:pt x="505968" y="1392936"/>
                  </a:lnTo>
                  <a:lnTo>
                    <a:pt x="505968" y="1328928"/>
                  </a:lnTo>
                  <a:close/>
                </a:path>
                <a:path w="506095" h="2060575">
                  <a:moveTo>
                    <a:pt x="505968" y="1106424"/>
                  </a:moveTo>
                  <a:lnTo>
                    <a:pt x="441960" y="1106424"/>
                  </a:lnTo>
                  <a:lnTo>
                    <a:pt x="441960" y="1173480"/>
                  </a:lnTo>
                  <a:lnTo>
                    <a:pt x="505968" y="1173480"/>
                  </a:lnTo>
                  <a:lnTo>
                    <a:pt x="505968" y="1106424"/>
                  </a:lnTo>
                  <a:close/>
                </a:path>
                <a:path w="506095" h="2060575">
                  <a:moveTo>
                    <a:pt x="505968" y="886968"/>
                  </a:moveTo>
                  <a:lnTo>
                    <a:pt x="441960" y="886968"/>
                  </a:lnTo>
                  <a:lnTo>
                    <a:pt x="441960" y="950976"/>
                  </a:lnTo>
                  <a:lnTo>
                    <a:pt x="505968" y="950976"/>
                  </a:lnTo>
                  <a:lnTo>
                    <a:pt x="505968" y="886968"/>
                  </a:lnTo>
                  <a:close/>
                </a:path>
                <a:path w="506095" h="2060575">
                  <a:moveTo>
                    <a:pt x="505968" y="664476"/>
                  </a:moveTo>
                  <a:lnTo>
                    <a:pt x="441960" y="664476"/>
                  </a:lnTo>
                  <a:lnTo>
                    <a:pt x="441960" y="728472"/>
                  </a:lnTo>
                  <a:lnTo>
                    <a:pt x="505968" y="728472"/>
                  </a:lnTo>
                  <a:lnTo>
                    <a:pt x="505968" y="664476"/>
                  </a:lnTo>
                  <a:close/>
                </a:path>
                <a:path w="506095" h="2060575">
                  <a:moveTo>
                    <a:pt x="505968" y="441960"/>
                  </a:moveTo>
                  <a:lnTo>
                    <a:pt x="441960" y="441960"/>
                  </a:lnTo>
                  <a:lnTo>
                    <a:pt x="441960" y="509016"/>
                  </a:lnTo>
                  <a:lnTo>
                    <a:pt x="505968" y="509016"/>
                  </a:lnTo>
                  <a:lnTo>
                    <a:pt x="505968" y="441960"/>
                  </a:lnTo>
                  <a:close/>
                </a:path>
                <a:path w="506095" h="2060575">
                  <a:moveTo>
                    <a:pt x="505968" y="222504"/>
                  </a:moveTo>
                  <a:lnTo>
                    <a:pt x="441960" y="222504"/>
                  </a:lnTo>
                  <a:lnTo>
                    <a:pt x="441960" y="286512"/>
                  </a:lnTo>
                  <a:lnTo>
                    <a:pt x="505968" y="286512"/>
                  </a:lnTo>
                  <a:lnTo>
                    <a:pt x="505968" y="222504"/>
                  </a:lnTo>
                  <a:close/>
                </a:path>
                <a:path w="506095" h="2060575">
                  <a:moveTo>
                    <a:pt x="505968" y="0"/>
                  </a:moveTo>
                  <a:lnTo>
                    <a:pt x="441960" y="0"/>
                  </a:lnTo>
                  <a:lnTo>
                    <a:pt x="441960" y="64008"/>
                  </a:lnTo>
                  <a:lnTo>
                    <a:pt x="505968" y="64008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348" name="object 7"/>
            <p:cNvSpPr/>
            <p:nvPr/>
          </p:nvSpPr>
          <p:spPr>
            <a:xfrm>
              <a:off x="0" y="2136600"/>
              <a:ext cx="301680" cy="871200"/>
            </a:xfrm>
            <a:custGeom>
              <a:avLst/>
              <a:gdLst>
                <a:gd name="textAreaLeft" fmla="*/ 0 w 301680"/>
                <a:gd name="textAreaRight" fmla="*/ 302400 w 3016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302260" h="871855">
                  <a:moveTo>
                    <a:pt x="301752" y="762000"/>
                  </a:moveTo>
                  <a:lnTo>
                    <a:pt x="0" y="762000"/>
                  </a:lnTo>
                  <a:lnTo>
                    <a:pt x="0" y="871728"/>
                  </a:lnTo>
                  <a:lnTo>
                    <a:pt x="301752" y="871728"/>
                  </a:lnTo>
                  <a:lnTo>
                    <a:pt x="301752" y="762000"/>
                  </a:lnTo>
                  <a:close/>
                </a:path>
                <a:path w="302260" h="871855">
                  <a:moveTo>
                    <a:pt x="301752" y="505968"/>
                  </a:moveTo>
                  <a:lnTo>
                    <a:pt x="0" y="505968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5968"/>
                  </a:lnTo>
                  <a:close/>
                </a:path>
                <a:path w="302260" h="871855">
                  <a:moveTo>
                    <a:pt x="301752" y="252996"/>
                  </a:moveTo>
                  <a:lnTo>
                    <a:pt x="0" y="252996"/>
                  </a:lnTo>
                  <a:lnTo>
                    <a:pt x="0" y="362712"/>
                  </a:lnTo>
                  <a:lnTo>
                    <a:pt x="301752" y="362712"/>
                  </a:lnTo>
                  <a:lnTo>
                    <a:pt x="301752" y="252996"/>
                  </a:lnTo>
                  <a:close/>
                </a:path>
                <a:path w="302260" h="871855">
                  <a:moveTo>
                    <a:pt x="301752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301752" y="1097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349" name="object 8"/>
            <p:cNvSpPr/>
            <p:nvPr/>
          </p:nvSpPr>
          <p:spPr>
            <a:xfrm>
              <a:off x="8842320" y="667440"/>
              <a:ext cx="301680" cy="874440"/>
            </a:xfrm>
            <a:custGeom>
              <a:avLst/>
              <a:gdLst>
                <a:gd name="textAreaLeft" fmla="*/ 0 w 301680"/>
                <a:gd name="textAreaRight" fmla="*/ 302400 w 301680"/>
                <a:gd name="textAreaTop" fmla="*/ 0 h 874440"/>
                <a:gd name="textAreaBottom" fmla="*/ 875160 h 874440"/>
              </a:gdLst>
              <a:ahLst/>
              <a:rect l="textAreaLeft" t="textAreaTop" r="textAreaRight" b="textAreaBottom"/>
              <a:pathLst>
                <a:path w="302259" h="875030">
                  <a:moveTo>
                    <a:pt x="301752" y="765048"/>
                  </a:moveTo>
                  <a:lnTo>
                    <a:pt x="0" y="765048"/>
                  </a:lnTo>
                  <a:lnTo>
                    <a:pt x="0" y="874776"/>
                  </a:lnTo>
                  <a:lnTo>
                    <a:pt x="301752" y="874776"/>
                  </a:lnTo>
                  <a:lnTo>
                    <a:pt x="301752" y="765048"/>
                  </a:lnTo>
                  <a:close/>
                </a:path>
                <a:path w="302259" h="875030">
                  <a:moveTo>
                    <a:pt x="301752" y="509028"/>
                  </a:moveTo>
                  <a:lnTo>
                    <a:pt x="0" y="509028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9028"/>
                  </a:lnTo>
                  <a:close/>
                </a:path>
                <a:path w="302259" h="875030">
                  <a:moveTo>
                    <a:pt x="301752" y="256032"/>
                  </a:moveTo>
                  <a:lnTo>
                    <a:pt x="0" y="256032"/>
                  </a:lnTo>
                  <a:lnTo>
                    <a:pt x="0" y="365760"/>
                  </a:lnTo>
                  <a:lnTo>
                    <a:pt x="301752" y="365760"/>
                  </a:lnTo>
                  <a:lnTo>
                    <a:pt x="301752" y="256032"/>
                  </a:lnTo>
                  <a:close/>
                </a:path>
                <a:path w="302259" h="875030">
                  <a:moveTo>
                    <a:pt x="301752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301752" y="112776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350" name="object 9"/>
            <p:cNvSpPr/>
            <p:nvPr/>
          </p:nvSpPr>
          <p:spPr>
            <a:xfrm>
              <a:off x="6099120" y="4270320"/>
              <a:ext cx="301680" cy="871200"/>
            </a:xfrm>
            <a:custGeom>
              <a:avLst/>
              <a:gdLst>
                <a:gd name="textAreaLeft" fmla="*/ 0 w 301680"/>
                <a:gd name="textAreaRight" fmla="*/ 302400 w 3016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302260" h="871854">
                  <a:moveTo>
                    <a:pt x="301752" y="762012"/>
                  </a:moveTo>
                  <a:lnTo>
                    <a:pt x="0" y="762012"/>
                  </a:lnTo>
                  <a:lnTo>
                    <a:pt x="0" y="871740"/>
                  </a:lnTo>
                  <a:lnTo>
                    <a:pt x="301752" y="871740"/>
                  </a:lnTo>
                  <a:lnTo>
                    <a:pt x="301752" y="762012"/>
                  </a:lnTo>
                  <a:close/>
                </a:path>
                <a:path w="302260" h="871854">
                  <a:moveTo>
                    <a:pt x="301752" y="509016"/>
                  </a:moveTo>
                  <a:lnTo>
                    <a:pt x="0" y="509016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9016"/>
                  </a:lnTo>
                  <a:close/>
                </a:path>
                <a:path w="302260" h="871854">
                  <a:moveTo>
                    <a:pt x="301752" y="256032"/>
                  </a:moveTo>
                  <a:lnTo>
                    <a:pt x="0" y="256032"/>
                  </a:lnTo>
                  <a:lnTo>
                    <a:pt x="0" y="365760"/>
                  </a:lnTo>
                  <a:lnTo>
                    <a:pt x="301752" y="365760"/>
                  </a:lnTo>
                  <a:lnTo>
                    <a:pt x="301752" y="256032"/>
                  </a:lnTo>
                  <a:close/>
                </a:path>
                <a:path w="302260" h="871854">
                  <a:moveTo>
                    <a:pt x="301752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301752" y="1097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90760" y="2094480"/>
            <a:ext cx="449640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272a36"/>
                </a:solidFill>
                <a:latin typeface="Microsoft Sans Serif"/>
              </a:rPr>
              <a:t>1.</a:t>
            </a:r>
            <a:r>
              <a:rPr b="0" lang="en-US" sz="3600" spc="21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3600" spc="-12" strike="noStrike">
                <a:solidFill>
                  <a:srgbClr val="272a36"/>
                </a:solidFill>
                <a:latin typeface="Microsoft Sans Serif"/>
              </a:rPr>
              <a:t>Konsep</a:t>
            </a:r>
            <a:r>
              <a:rPr b="0" lang="en-US" sz="3600" spc="41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3600" spc="-12" strike="noStrike">
                <a:solidFill>
                  <a:srgbClr val="272a36"/>
                </a:solidFill>
                <a:latin typeface="Microsoft Sans Serif"/>
              </a:rPr>
              <a:t>Dasar</a:t>
            </a:r>
            <a:r>
              <a:rPr b="0" lang="en-US" sz="3600" spc="29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3600" spc="-1" strike="noStrike">
                <a:solidFill>
                  <a:srgbClr val="272a36"/>
                </a:solidFill>
                <a:latin typeface="Microsoft Sans Serif"/>
              </a:rPr>
              <a:t>Web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object 2"/>
          <p:cNvSpPr/>
          <p:nvPr/>
        </p:nvSpPr>
        <p:spPr>
          <a:xfrm>
            <a:off x="648720" y="751680"/>
            <a:ext cx="70416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  <a:ea typeface="DejaVu Sans"/>
              </a:rPr>
              <a:t>D</a:t>
            </a:r>
            <a:r>
              <a:rPr b="0" lang="en-US" sz="2600" spc="7" strike="noStrike">
                <a:solidFill>
                  <a:srgbClr val="ffffff"/>
                </a:solidFill>
                <a:latin typeface="Microsoft Sans Serif"/>
                <a:ea typeface="DejaVu Sans"/>
              </a:rPr>
              <a:t>T</a:t>
            </a:r>
            <a:r>
              <a:rPr b="0" lang="en-US" sz="2600" spc="-7" strike="noStrike">
                <a:solidFill>
                  <a:srgbClr val="ffffff"/>
                </a:solidFill>
                <a:latin typeface="Microsoft Sans Serif"/>
                <a:ea typeface="DejaVu Sans"/>
              </a:rPr>
              <a:t>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object 3"/>
          <p:cNvSpPr/>
          <p:nvPr/>
        </p:nvSpPr>
        <p:spPr>
          <a:xfrm>
            <a:off x="1160640" y="1582200"/>
            <a:ext cx="726192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594360"/>
                <a:tab algn="l" pos="1777320"/>
                <a:tab algn="l" pos="2622600"/>
                <a:tab algn="l" pos="3216960"/>
                <a:tab algn="l" pos="4213800"/>
                <a:tab algn="l" pos="4835520"/>
                <a:tab algn="l" pos="5442480"/>
                <a:tab algn="l" pos="6539760"/>
              </a:tabLst>
            </a:pP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DTD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merupakan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standar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versi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dokumen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6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W3C</a:t>
            </a:r>
            <a:r>
              <a:rPr b="0" lang="en-US" sz="16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yang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digunakan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	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sebagai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594360"/>
                <a:tab algn="l" pos="1777320"/>
                <a:tab algn="l" pos="2622600"/>
                <a:tab algn="l" pos="3216960"/>
                <a:tab algn="l" pos="4213800"/>
                <a:tab algn="l" pos="4835520"/>
                <a:tab algn="l" pos="5442480"/>
                <a:tab algn="l" pos="6539760"/>
              </a:tabLst>
            </a:pP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representasi 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setiap</a:t>
            </a:r>
            <a:r>
              <a:rPr b="0" lang="en-US" sz="1600" spc="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elemen</a:t>
            </a:r>
            <a:r>
              <a:rPr b="0" lang="en-US" sz="1600" spc="-2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pada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dokumen</a:t>
            </a:r>
            <a:r>
              <a:rPr b="0" lang="en-US" sz="16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Web.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5" name="object 4" descr=""/>
          <p:cNvPicPr/>
          <p:nvPr/>
        </p:nvPicPr>
        <p:blipFill>
          <a:blip r:embed="rId1"/>
          <a:stretch/>
        </p:blipFill>
        <p:spPr>
          <a:xfrm>
            <a:off x="1173600" y="2286000"/>
            <a:ext cx="7119360" cy="1186560"/>
          </a:xfrm>
          <a:prstGeom prst="rect">
            <a:avLst/>
          </a:prstGeom>
          <a:ln w="0">
            <a:noFill/>
          </a:ln>
        </p:spPr>
      </p:pic>
      <p:sp>
        <p:nvSpPr>
          <p:cNvPr id="556" name="object 5"/>
          <p:cNvSpPr/>
          <p:nvPr/>
        </p:nvSpPr>
        <p:spPr>
          <a:xfrm>
            <a:off x="1155240" y="3655800"/>
            <a:ext cx="717732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Cambria"/>
                <a:ea typeface="DejaVu Sans"/>
              </a:rPr>
              <a:t>Standar</a:t>
            </a:r>
            <a:r>
              <a:rPr b="0" lang="en-US" sz="1800" spc="23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mbria"/>
                <a:ea typeface="DejaVu Sans"/>
              </a:rPr>
              <a:t>tipe</a:t>
            </a:r>
            <a:r>
              <a:rPr b="0" lang="en-US" sz="1800" spc="236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dokumen</a:t>
            </a:r>
            <a:r>
              <a:rPr b="0" lang="en-US" sz="1800" spc="216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mbria"/>
                <a:ea typeface="DejaVu Sans"/>
              </a:rPr>
              <a:t>tersebut</a:t>
            </a:r>
            <a:r>
              <a:rPr b="0" lang="en-US" sz="1800" spc="225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dapat</a:t>
            </a:r>
            <a:r>
              <a:rPr b="0" lang="en-US" sz="1800" spc="219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mbria"/>
                <a:ea typeface="DejaVu Sans"/>
              </a:rPr>
              <a:t>digunakan</a:t>
            </a:r>
            <a:r>
              <a:rPr b="0" lang="en-US" sz="1800" spc="239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mbria"/>
                <a:ea typeface="DejaVu Sans"/>
              </a:rPr>
              <a:t>untuk</a:t>
            </a:r>
            <a:r>
              <a:rPr b="0" lang="en-US" sz="1800" spc="216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validasi</a:t>
            </a:r>
            <a:r>
              <a:rPr b="0" lang="en-US" sz="1800" spc="239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mbria"/>
                <a:ea typeface="DejaVu Sans"/>
              </a:rPr>
              <a:t>elemen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Cambria"/>
                <a:ea typeface="DejaVu Sans"/>
              </a:rPr>
              <a:t>halaman</a:t>
            </a:r>
            <a:r>
              <a:rPr b="0" lang="en-US" sz="1800" spc="-35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mbria"/>
                <a:ea typeface="DejaVu Sans"/>
              </a:rPr>
              <a:t>Web.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1"/>
          <p:cNvSpPr>
            <a:spLocks noGrp="1"/>
          </p:cNvSpPr>
          <p:nvPr>
            <p:ph type="sldNum" idx="22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FCD72232-447C-4EF2-9F73-804FCCB3F1A1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ransition spd="slow"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object 2"/>
          <p:cNvGrpSpPr/>
          <p:nvPr/>
        </p:nvGrpSpPr>
        <p:grpSpPr>
          <a:xfrm>
            <a:off x="6099120" y="0"/>
            <a:ext cx="3044880" cy="5144760"/>
            <a:chOff x="6099120" y="0"/>
            <a:chExt cx="3044880" cy="5144760"/>
          </a:xfrm>
        </p:grpSpPr>
        <p:sp>
          <p:nvSpPr>
            <p:cNvPr id="559" name="object 3"/>
            <p:cNvSpPr/>
            <p:nvPr/>
          </p:nvSpPr>
          <p:spPr>
            <a:xfrm>
              <a:off x="6099120" y="0"/>
              <a:ext cx="3044880" cy="5144760"/>
            </a:xfrm>
            <a:custGeom>
              <a:avLst/>
              <a:gdLst>
                <a:gd name="textAreaLeft" fmla="*/ 0 w 3044880"/>
                <a:gd name="textAreaRight" fmla="*/ 3045600 w 304488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560" name="object 4"/>
            <p:cNvSpPr/>
            <p:nvPr/>
          </p:nvSpPr>
          <p:spPr>
            <a:xfrm>
              <a:off x="8503920" y="4489560"/>
              <a:ext cx="639360" cy="654480"/>
            </a:xfrm>
            <a:custGeom>
              <a:avLst/>
              <a:gdLst>
                <a:gd name="textAreaLeft" fmla="*/ 0 w 639360"/>
                <a:gd name="textAreaRight" fmla="*/ 640080 w 639360"/>
                <a:gd name="textAreaTop" fmla="*/ 0 h 654480"/>
                <a:gd name="textAreaBottom" fmla="*/ 655200 h 654480"/>
              </a:gdLst>
              <a:ahLst/>
              <a:rect l="textAreaLeft" t="textAreaTop" r="textAreaRight" b="textAreaBottom"/>
              <a:pathLst>
                <a:path w="640079" h="655320">
                  <a:moveTo>
                    <a:pt x="640079" y="655319"/>
                  </a:moveTo>
                  <a:lnTo>
                    <a:pt x="640079" y="0"/>
                  </a:lnTo>
                  <a:lnTo>
                    <a:pt x="0" y="0"/>
                  </a:lnTo>
                  <a:lnTo>
                    <a:pt x="0" y="655319"/>
                  </a:lnTo>
                  <a:lnTo>
                    <a:pt x="640079" y="655319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561" name="object 5"/>
          <p:cNvSpPr/>
          <p:nvPr/>
        </p:nvSpPr>
        <p:spPr>
          <a:xfrm>
            <a:off x="0" y="646200"/>
            <a:ext cx="154800" cy="115560"/>
          </a:xfrm>
          <a:custGeom>
            <a:avLst/>
            <a:gdLst>
              <a:gd name="textAreaLeft" fmla="*/ 0 w 154800"/>
              <a:gd name="textAreaRight" fmla="*/ 155520 w 15480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155575" h="116204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2" name="object 6"/>
          <p:cNvSpPr/>
          <p:nvPr/>
        </p:nvSpPr>
        <p:spPr>
          <a:xfrm>
            <a:off x="0" y="914400"/>
            <a:ext cx="154800" cy="115560"/>
          </a:xfrm>
          <a:custGeom>
            <a:avLst/>
            <a:gdLst>
              <a:gd name="textAreaLeft" fmla="*/ 0 w 154800"/>
              <a:gd name="textAreaRight" fmla="*/ 155520 w 15480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155575" h="116205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3" name="object 7"/>
          <p:cNvSpPr/>
          <p:nvPr/>
        </p:nvSpPr>
        <p:spPr>
          <a:xfrm>
            <a:off x="0" y="1182600"/>
            <a:ext cx="154800" cy="118800"/>
          </a:xfrm>
          <a:custGeom>
            <a:avLst/>
            <a:gdLst>
              <a:gd name="textAreaLeft" fmla="*/ 0 w 154800"/>
              <a:gd name="textAreaRight" fmla="*/ 155520 w 15480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155575" h="119380">
                <a:moveTo>
                  <a:pt x="155448" y="0"/>
                </a:moveTo>
                <a:lnTo>
                  <a:pt x="0" y="0"/>
                </a:lnTo>
                <a:lnTo>
                  <a:pt x="0" y="118872"/>
                </a:lnTo>
                <a:lnTo>
                  <a:pt x="155448" y="118872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4" name="object 8"/>
          <p:cNvSpPr/>
          <p:nvPr/>
        </p:nvSpPr>
        <p:spPr>
          <a:xfrm>
            <a:off x="543456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5" name="object 9"/>
          <p:cNvSpPr/>
          <p:nvPr/>
        </p:nvSpPr>
        <p:spPr>
          <a:xfrm>
            <a:off x="5635800" y="44834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1"/>
                </a:lnTo>
                <a:lnTo>
                  <a:pt x="60960" y="57911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6" name="object 10"/>
          <p:cNvSpPr/>
          <p:nvPr/>
        </p:nvSpPr>
        <p:spPr>
          <a:xfrm>
            <a:off x="583992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7" name="object 11"/>
          <p:cNvSpPr/>
          <p:nvPr/>
        </p:nvSpPr>
        <p:spPr>
          <a:xfrm>
            <a:off x="543456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8" name="object 12"/>
          <p:cNvSpPr/>
          <p:nvPr/>
        </p:nvSpPr>
        <p:spPr>
          <a:xfrm>
            <a:off x="5635800" y="468468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9" name="object 13"/>
          <p:cNvSpPr/>
          <p:nvPr/>
        </p:nvSpPr>
        <p:spPr>
          <a:xfrm>
            <a:off x="583992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0" name="object 14"/>
          <p:cNvSpPr/>
          <p:nvPr/>
        </p:nvSpPr>
        <p:spPr>
          <a:xfrm>
            <a:off x="543456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1" name="object 15"/>
          <p:cNvSpPr/>
          <p:nvPr/>
        </p:nvSpPr>
        <p:spPr>
          <a:xfrm>
            <a:off x="5635800" y="488916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2"/>
                </a:lnTo>
                <a:lnTo>
                  <a:pt x="60960" y="57912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2" name="object 16"/>
          <p:cNvSpPr/>
          <p:nvPr/>
        </p:nvSpPr>
        <p:spPr>
          <a:xfrm>
            <a:off x="583992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3" name="object 17"/>
          <p:cNvSpPr/>
          <p:nvPr/>
        </p:nvSpPr>
        <p:spPr>
          <a:xfrm>
            <a:off x="543456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4" name="object 18"/>
          <p:cNvSpPr/>
          <p:nvPr/>
        </p:nvSpPr>
        <p:spPr>
          <a:xfrm>
            <a:off x="5635800" y="5090040"/>
            <a:ext cx="60120" cy="54360"/>
          </a:xfrm>
          <a:custGeom>
            <a:avLst/>
            <a:gdLst>
              <a:gd name="textAreaLeft" fmla="*/ 0 w 60120"/>
              <a:gd name="textAreaRight" fmla="*/ 60840 w 6012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60960" h="55245">
                <a:moveTo>
                  <a:pt x="60960" y="0"/>
                </a:moveTo>
                <a:lnTo>
                  <a:pt x="0" y="0"/>
                </a:lnTo>
                <a:lnTo>
                  <a:pt x="0" y="54863"/>
                </a:lnTo>
                <a:lnTo>
                  <a:pt x="60960" y="54863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5" name="object 19"/>
          <p:cNvSpPr/>
          <p:nvPr/>
        </p:nvSpPr>
        <p:spPr>
          <a:xfrm>
            <a:off x="583992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6" name="object 20"/>
          <p:cNvSpPr/>
          <p:nvPr/>
        </p:nvSpPr>
        <p:spPr>
          <a:xfrm>
            <a:off x="604116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7" name="object 21"/>
          <p:cNvSpPr/>
          <p:nvPr/>
        </p:nvSpPr>
        <p:spPr>
          <a:xfrm>
            <a:off x="604116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8" name="object 22"/>
          <p:cNvSpPr/>
          <p:nvPr/>
        </p:nvSpPr>
        <p:spPr>
          <a:xfrm>
            <a:off x="604116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9" name="object 23"/>
          <p:cNvSpPr/>
          <p:nvPr/>
        </p:nvSpPr>
        <p:spPr>
          <a:xfrm>
            <a:off x="604116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80" name="object 24"/>
          <p:cNvSpPr/>
          <p:nvPr/>
        </p:nvSpPr>
        <p:spPr>
          <a:xfrm>
            <a:off x="78516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81" name="object 25"/>
          <p:cNvSpPr/>
          <p:nvPr/>
        </p:nvSpPr>
        <p:spPr>
          <a:xfrm>
            <a:off x="81198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82" name="object 26"/>
          <p:cNvSpPr/>
          <p:nvPr/>
        </p:nvSpPr>
        <p:spPr>
          <a:xfrm>
            <a:off x="83880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322920" y="646200"/>
            <a:ext cx="4467600" cy="938520"/>
          </a:xfrm>
          <a:prstGeom prst="rect">
            <a:avLst/>
          </a:prstGeom>
          <a:solidFill>
            <a:srgbClr val="272a36"/>
          </a:solidFill>
          <a:ln w="0">
            <a:noFill/>
          </a:ln>
        </p:spPr>
        <p:txBody>
          <a:bodyPr lIns="0" rIns="0" tIns="79200" bIns="0" anchor="t">
            <a:noAutofit/>
          </a:bodyPr>
          <a:p>
            <a:pPr marL="185400" indent="0">
              <a:lnSpc>
                <a:spcPct val="10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</a:t>
            </a:r>
            <a:r>
              <a:rPr b="0" lang="en-US" sz="2600" spc="49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Head</a:t>
            </a:r>
            <a:r>
              <a:rPr b="0" lang="en-US" sz="2600" spc="4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HTML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4" name="object 28" descr=""/>
          <p:cNvPicPr/>
          <p:nvPr/>
        </p:nvPicPr>
        <p:blipFill>
          <a:blip r:embed="rId1"/>
          <a:stretch/>
        </p:blipFill>
        <p:spPr>
          <a:xfrm>
            <a:off x="509040" y="1600200"/>
            <a:ext cx="6601320" cy="2873520"/>
          </a:xfrm>
          <a:prstGeom prst="rect">
            <a:avLst/>
          </a:prstGeom>
          <a:ln w="0">
            <a:noFill/>
          </a:ln>
        </p:spPr>
      </p:pic>
      <p:sp>
        <p:nvSpPr>
          <p:cNvPr id="585" name="PlaceHolder 2"/>
          <p:cNvSpPr>
            <a:spLocks noGrp="1"/>
          </p:cNvSpPr>
          <p:nvPr>
            <p:ph type="sldNum" idx="23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0BE387BB-D469-41B7-ABF1-94D45B7FE921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ransition spd="slow"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object 2"/>
          <p:cNvGrpSpPr/>
          <p:nvPr/>
        </p:nvGrpSpPr>
        <p:grpSpPr>
          <a:xfrm>
            <a:off x="6099120" y="0"/>
            <a:ext cx="3044880" cy="5144760"/>
            <a:chOff x="6099120" y="0"/>
            <a:chExt cx="3044880" cy="5144760"/>
          </a:xfrm>
        </p:grpSpPr>
        <p:sp>
          <p:nvSpPr>
            <p:cNvPr id="587" name="object 3"/>
            <p:cNvSpPr/>
            <p:nvPr/>
          </p:nvSpPr>
          <p:spPr>
            <a:xfrm>
              <a:off x="6099120" y="0"/>
              <a:ext cx="3044880" cy="5144760"/>
            </a:xfrm>
            <a:custGeom>
              <a:avLst/>
              <a:gdLst>
                <a:gd name="textAreaLeft" fmla="*/ 0 w 3044880"/>
                <a:gd name="textAreaRight" fmla="*/ 3045600 w 304488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588" name="object 4"/>
            <p:cNvSpPr/>
            <p:nvPr/>
          </p:nvSpPr>
          <p:spPr>
            <a:xfrm>
              <a:off x="8503920" y="4489560"/>
              <a:ext cx="639360" cy="654480"/>
            </a:xfrm>
            <a:custGeom>
              <a:avLst/>
              <a:gdLst>
                <a:gd name="textAreaLeft" fmla="*/ 0 w 639360"/>
                <a:gd name="textAreaRight" fmla="*/ 640080 w 639360"/>
                <a:gd name="textAreaTop" fmla="*/ 0 h 654480"/>
                <a:gd name="textAreaBottom" fmla="*/ 655200 h 654480"/>
              </a:gdLst>
              <a:ahLst/>
              <a:rect l="textAreaLeft" t="textAreaTop" r="textAreaRight" b="textAreaBottom"/>
              <a:pathLst>
                <a:path w="640079" h="655320">
                  <a:moveTo>
                    <a:pt x="640079" y="655319"/>
                  </a:moveTo>
                  <a:lnTo>
                    <a:pt x="640079" y="0"/>
                  </a:lnTo>
                  <a:lnTo>
                    <a:pt x="0" y="0"/>
                  </a:lnTo>
                  <a:lnTo>
                    <a:pt x="0" y="655319"/>
                  </a:lnTo>
                  <a:lnTo>
                    <a:pt x="640079" y="655319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589" name="object 5"/>
          <p:cNvSpPr/>
          <p:nvPr/>
        </p:nvSpPr>
        <p:spPr>
          <a:xfrm>
            <a:off x="0" y="646200"/>
            <a:ext cx="154800" cy="115560"/>
          </a:xfrm>
          <a:custGeom>
            <a:avLst/>
            <a:gdLst>
              <a:gd name="textAreaLeft" fmla="*/ 0 w 154800"/>
              <a:gd name="textAreaRight" fmla="*/ 155520 w 15480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155575" h="116204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90" name="object 6"/>
          <p:cNvSpPr/>
          <p:nvPr/>
        </p:nvSpPr>
        <p:spPr>
          <a:xfrm>
            <a:off x="0" y="914400"/>
            <a:ext cx="154800" cy="115560"/>
          </a:xfrm>
          <a:custGeom>
            <a:avLst/>
            <a:gdLst>
              <a:gd name="textAreaLeft" fmla="*/ 0 w 154800"/>
              <a:gd name="textAreaRight" fmla="*/ 155520 w 15480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155575" h="116205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91" name="object 7"/>
          <p:cNvSpPr/>
          <p:nvPr/>
        </p:nvSpPr>
        <p:spPr>
          <a:xfrm>
            <a:off x="0" y="1182600"/>
            <a:ext cx="154800" cy="118800"/>
          </a:xfrm>
          <a:custGeom>
            <a:avLst/>
            <a:gdLst>
              <a:gd name="textAreaLeft" fmla="*/ 0 w 154800"/>
              <a:gd name="textAreaRight" fmla="*/ 155520 w 15480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155575" h="119380">
                <a:moveTo>
                  <a:pt x="155448" y="0"/>
                </a:moveTo>
                <a:lnTo>
                  <a:pt x="0" y="0"/>
                </a:lnTo>
                <a:lnTo>
                  <a:pt x="0" y="118872"/>
                </a:lnTo>
                <a:lnTo>
                  <a:pt x="155448" y="118872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92" name="object 8"/>
          <p:cNvSpPr/>
          <p:nvPr/>
        </p:nvSpPr>
        <p:spPr>
          <a:xfrm>
            <a:off x="543456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93" name="object 9"/>
          <p:cNvSpPr/>
          <p:nvPr/>
        </p:nvSpPr>
        <p:spPr>
          <a:xfrm>
            <a:off x="5635800" y="44834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1"/>
                </a:lnTo>
                <a:lnTo>
                  <a:pt x="60960" y="57911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94" name="object 10"/>
          <p:cNvSpPr/>
          <p:nvPr/>
        </p:nvSpPr>
        <p:spPr>
          <a:xfrm>
            <a:off x="583992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95" name="object 11"/>
          <p:cNvSpPr/>
          <p:nvPr/>
        </p:nvSpPr>
        <p:spPr>
          <a:xfrm>
            <a:off x="543456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96" name="object 12"/>
          <p:cNvSpPr/>
          <p:nvPr/>
        </p:nvSpPr>
        <p:spPr>
          <a:xfrm>
            <a:off x="5635800" y="468468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97" name="object 13"/>
          <p:cNvSpPr/>
          <p:nvPr/>
        </p:nvSpPr>
        <p:spPr>
          <a:xfrm>
            <a:off x="583992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98" name="object 14"/>
          <p:cNvSpPr/>
          <p:nvPr/>
        </p:nvSpPr>
        <p:spPr>
          <a:xfrm>
            <a:off x="543456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99" name="object 15"/>
          <p:cNvSpPr/>
          <p:nvPr/>
        </p:nvSpPr>
        <p:spPr>
          <a:xfrm>
            <a:off x="5635800" y="488916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2"/>
                </a:lnTo>
                <a:lnTo>
                  <a:pt x="60960" y="57912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00" name="object 16"/>
          <p:cNvSpPr/>
          <p:nvPr/>
        </p:nvSpPr>
        <p:spPr>
          <a:xfrm>
            <a:off x="583992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01" name="object 17"/>
          <p:cNvSpPr/>
          <p:nvPr/>
        </p:nvSpPr>
        <p:spPr>
          <a:xfrm>
            <a:off x="543456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02" name="object 18"/>
          <p:cNvSpPr/>
          <p:nvPr/>
        </p:nvSpPr>
        <p:spPr>
          <a:xfrm>
            <a:off x="5635800" y="5090040"/>
            <a:ext cx="60120" cy="54360"/>
          </a:xfrm>
          <a:custGeom>
            <a:avLst/>
            <a:gdLst>
              <a:gd name="textAreaLeft" fmla="*/ 0 w 60120"/>
              <a:gd name="textAreaRight" fmla="*/ 60840 w 6012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60960" h="55245">
                <a:moveTo>
                  <a:pt x="60960" y="0"/>
                </a:moveTo>
                <a:lnTo>
                  <a:pt x="0" y="0"/>
                </a:lnTo>
                <a:lnTo>
                  <a:pt x="0" y="54863"/>
                </a:lnTo>
                <a:lnTo>
                  <a:pt x="60960" y="54863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03" name="object 19"/>
          <p:cNvSpPr/>
          <p:nvPr/>
        </p:nvSpPr>
        <p:spPr>
          <a:xfrm>
            <a:off x="583992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04" name="object 20"/>
          <p:cNvSpPr/>
          <p:nvPr/>
        </p:nvSpPr>
        <p:spPr>
          <a:xfrm>
            <a:off x="604116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05" name="object 21"/>
          <p:cNvSpPr/>
          <p:nvPr/>
        </p:nvSpPr>
        <p:spPr>
          <a:xfrm>
            <a:off x="604116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06" name="object 22"/>
          <p:cNvSpPr/>
          <p:nvPr/>
        </p:nvSpPr>
        <p:spPr>
          <a:xfrm>
            <a:off x="604116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07" name="object 23"/>
          <p:cNvSpPr/>
          <p:nvPr/>
        </p:nvSpPr>
        <p:spPr>
          <a:xfrm>
            <a:off x="604116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08" name="object 24"/>
          <p:cNvSpPr/>
          <p:nvPr/>
        </p:nvSpPr>
        <p:spPr>
          <a:xfrm>
            <a:off x="78516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09" name="object 25"/>
          <p:cNvSpPr/>
          <p:nvPr/>
        </p:nvSpPr>
        <p:spPr>
          <a:xfrm>
            <a:off x="81198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10" name="object 26"/>
          <p:cNvSpPr/>
          <p:nvPr/>
        </p:nvSpPr>
        <p:spPr>
          <a:xfrm>
            <a:off x="83880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322920" y="646200"/>
            <a:ext cx="4467600" cy="938520"/>
          </a:xfrm>
          <a:prstGeom prst="rect">
            <a:avLst/>
          </a:prstGeom>
          <a:solidFill>
            <a:srgbClr val="272a36"/>
          </a:solidFill>
          <a:ln w="0">
            <a:noFill/>
          </a:ln>
        </p:spPr>
        <p:txBody>
          <a:bodyPr lIns="0" rIns="0" tIns="79200" bIns="0" anchor="t">
            <a:noAutofit/>
          </a:bodyPr>
          <a:p>
            <a:pPr marL="185400" indent="0">
              <a:lnSpc>
                <a:spcPct val="10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Body</a:t>
            </a:r>
            <a:r>
              <a:rPr b="0" lang="en-US" sz="2600" spc="1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HTML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2" name="object 28"/>
          <p:cNvSpPr/>
          <p:nvPr/>
        </p:nvSpPr>
        <p:spPr>
          <a:xfrm>
            <a:off x="6375240" y="1474920"/>
            <a:ext cx="2314440" cy="22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621720" algn="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Pada</a:t>
            </a:r>
            <a:r>
              <a:rPr b="0" lang="en-US" sz="1800" spc="-32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Elemen</a:t>
            </a:r>
            <a:r>
              <a:rPr b="0" lang="en-US" sz="1800" spc="-4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ini </a:t>
            </a:r>
            <a:r>
              <a:rPr b="0" lang="en-US" sz="1800" spc="-460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berfungsi sebagai 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tempat menyimpan 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berbagai konten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yang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akan</a:t>
            </a:r>
            <a:r>
              <a:rPr b="0" lang="en-US" sz="1800" spc="-5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ditampilkan</a:t>
            </a:r>
            <a:r>
              <a:rPr b="0" lang="en-US" sz="1800" spc="-80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pada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 indent="621720" algn="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sebuah</a:t>
            </a:r>
            <a:r>
              <a:rPr b="0" lang="en-US" sz="1800" spc="-72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website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3" name="object 29" descr=""/>
          <p:cNvPicPr/>
          <p:nvPr/>
        </p:nvPicPr>
        <p:blipFill>
          <a:blip r:embed="rId1"/>
          <a:stretch/>
        </p:blipFill>
        <p:spPr>
          <a:xfrm>
            <a:off x="384480" y="1828800"/>
            <a:ext cx="5101560" cy="2614320"/>
          </a:xfrm>
          <a:prstGeom prst="rect">
            <a:avLst/>
          </a:prstGeom>
          <a:ln w="0">
            <a:noFill/>
          </a:ln>
        </p:spPr>
      </p:pic>
      <p:sp>
        <p:nvSpPr>
          <p:cNvPr id="614" name="PlaceHolder 2"/>
          <p:cNvSpPr>
            <a:spLocks noGrp="1"/>
          </p:cNvSpPr>
          <p:nvPr>
            <p:ph type="sldNum" idx="24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F20D0668-CD2C-42C6-B237-B4FC4A53AA01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ransition spd="slow"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object 2"/>
          <p:cNvGrpSpPr/>
          <p:nvPr/>
        </p:nvGrpSpPr>
        <p:grpSpPr>
          <a:xfrm>
            <a:off x="6099120" y="0"/>
            <a:ext cx="3044880" cy="5144760"/>
            <a:chOff x="6099120" y="0"/>
            <a:chExt cx="3044880" cy="5144760"/>
          </a:xfrm>
        </p:grpSpPr>
        <p:sp>
          <p:nvSpPr>
            <p:cNvPr id="616" name="object 3"/>
            <p:cNvSpPr/>
            <p:nvPr/>
          </p:nvSpPr>
          <p:spPr>
            <a:xfrm>
              <a:off x="6099120" y="0"/>
              <a:ext cx="3044880" cy="5144760"/>
            </a:xfrm>
            <a:custGeom>
              <a:avLst/>
              <a:gdLst>
                <a:gd name="textAreaLeft" fmla="*/ 0 w 3044880"/>
                <a:gd name="textAreaRight" fmla="*/ 3045600 w 304488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617" name="object 4"/>
            <p:cNvSpPr/>
            <p:nvPr/>
          </p:nvSpPr>
          <p:spPr>
            <a:xfrm>
              <a:off x="8503920" y="4489560"/>
              <a:ext cx="639360" cy="654480"/>
            </a:xfrm>
            <a:custGeom>
              <a:avLst/>
              <a:gdLst>
                <a:gd name="textAreaLeft" fmla="*/ 0 w 639360"/>
                <a:gd name="textAreaRight" fmla="*/ 640080 w 639360"/>
                <a:gd name="textAreaTop" fmla="*/ 0 h 654480"/>
                <a:gd name="textAreaBottom" fmla="*/ 655200 h 654480"/>
              </a:gdLst>
              <a:ahLst/>
              <a:rect l="textAreaLeft" t="textAreaTop" r="textAreaRight" b="textAreaBottom"/>
              <a:pathLst>
                <a:path w="640079" h="655320">
                  <a:moveTo>
                    <a:pt x="640079" y="655319"/>
                  </a:moveTo>
                  <a:lnTo>
                    <a:pt x="640079" y="0"/>
                  </a:lnTo>
                  <a:lnTo>
                    <a:pt x="0" y="0"/>
                  </a:lnTo>
                  <a:lnTo>
                    <a:pt x="0" y="655319"/>
                  </a:lnTo>
                  <a:lnTo>
                    <a:pt x="640079" y="655319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618" name="object 5"/>
          <p:cNvSpPr/>
          <p:nvPr/>
        </p:nvSpPr>
        <p:spPr>
          <a:xfrm>
            <a:off x="0" y="646200"/>
            <a:ext cx="154800" cy="115560"/>
          </a:xfrm>
          <a:custGeom>
            <a:avLst/>
            <a:gdLst>
              <a:gd name="textAreaLeft" fmla="*/ 0 w 154800"/>
              <a:gd name="textAreaRight" fmla="*/ 155520 w 15480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155575" h="116204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19" name="object 6"/>
          <p:cNvSpPr/>
          <p:nvPr/>
        </p:nvSpPr>
        <p:spPr>
          <a:xfrm>
            <a:off x="0" y="914400"/>
            <a:ext cx="154800" cy="115560"/>
          </a:xfrm>
          <a:custGeom>
            <a:avLst/>
            <a:gdLst>
              <a:gd name="textAreaLeft" fmla="*/ 0 w 154800"/>
              <a:gd name="textAreaRight" fmla="*/ 155520 w 15480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155575" h="116205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0" name="object 7"/>
          <p:cNvSpPr/>
          <p:nvPr/>
        </p:nvSpPr>
        <p:spPr>
          <a:xfrm>
            <a:off x="0" y="1182600"/>
            <a:ext cx="154800" cy="118800"/>
          </a:xfrm>
          <a:custGeom>
            <a:avLst/>
            <a:gdLst>
              <a:gd name="textAreaLeft" fmla="*/ 0 w 154800"/>
              <a:gd name="textAreaRight" fmla="*/ 155520 w 15480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155575" h="119380">
                <a:moveTo>
                  <a:pt x="155448" y="0"/>
                </a:moveTo>
                <a:lnTo>
                  <a:pt x="0" y="0"/>
                </a:lnTo>
                <a:lnTo>
                  <a:pt x="0" y="118872"/>
                </a:lnTo>
                <a:lnTo>
                  <a:pt x="155448" y="118872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1" name="object 8"/>
          <p:cNvSpPr/>
          <p:nvPr/>
        </p:nvSpPr>
        <p:spPr>
          <a:xfrm>
            <a:off x="543456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2" name="object 9"/>
          <p:cNvSpPr/>
          <p:nvPr/>
        </p:nvSpPr>
        <p:spPr>
          <a:xfrm>
            <a:off x="5635800" y="44834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1"/>
                </a:lnTo>
                <a:lnTo>
                  <a:pt x="60960" y="57911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3" name="object 10"/>
          <p:cNvSpPr/>
          <p:nvPr/>
        </p:nvSpPr>
        <p:spPr>
          <a:xfrm>
            <a:off x="583992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4" name="object 11"/>
          <p:cNvSpPr/>
          <p:nvPr/>
        </p:nvSpPr>
        <p:spPr>
          <a:xfrm>
            <a:off x="543456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5" name="object 12"/>
          <p:cNvSpPr/>
          <p:nvPr/>
        </p:nvSpPr>
        <p:spPr>
          <a:xfrm>
            <a:off x="5635800" y="468468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6" name="object 13"/>
          <p:cNvSpPr/>
          <p:nvPr/>
        </p:nvSpPr>
        <p:spPr>
          <a:xfrm>
            <a:off x="583992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7" name="object 14"/>
          <p:cNvSpPr/>
          <p:nvPr/>
        </p:nvSpPr>
        <p:spPr>
          <a:xfrm>
            <a:off x="543456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8" name="object 15"/>
          <p:cNvSpPr/>
          <p:nvPr/>
        </p:nvSpPr>
        <p:spPr>
          <a:xfrm>
            <a:off x="5635800" y="488916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2"/>
                </a:lnTo>
                <a:lnTo>
                  <a:pt x="60960" y="57912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9" name="object 16"/>
          <p:cNvSpPr/>
          <p:nvPr/>
        </p:nvSpPr>
        <p:spPr>
          <a:xfrm>
            <a:off x="583992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30" name="object 17"/>
          <p:cNvSpPr/>
          <p:nvPr/>
        </p:nvSpPr>
        <p:spPr>
          <a:xfrm>
            <a:off x="543456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31" name="object 18"/>
          <p:cNvSpPr/>
          <p:nvPr/>
        </p:nvSpPr>
        <p:spPr>
          <a:xfrm>
            <a:off x="5635800" y="5090040"/>
            <a:ext cx="60120" cy="54360"/>
          </a:xfrm>
          <a:custGeom>
            <a:avLst/>
            <a:gdLst>
              <a:gd name="textAreaLeft" fmla="*/ 0 w 60120"/>
              <a:gd name="textAreaRight" fmla="*/ 60840 w 6012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60960" h="55245">
                <a:moveTo>
                  <a:pt x="60960" y="0"/>
                </a:moveTo>
                <a:lnTo>
                  <a:pt x="0" y="0"/>
                </a:lnTo>
                <a:lnTo>
                  <a:pt x="0" y="54863"/>
                </a:lnTo>
                <a:lnTo>
                  <a:pt x="60960" y="54863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32" name="object 19"/>
          <p:cNvSpPr/>
          <p:nvPr/>
        </p:nvSpPr>
        <p:spPr>
          <a:xfrm>
            <a:off x="583992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33" name="object 20"/>
          <p:cNvSpPr/>
          <p:nvPr/>
        </p:nvSpPr>
        <p:spPr>
          <a:xfrm>
            <a:off x="604116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34" name="object 21"/>
          <p:cNvSpPr/>
          <p:nvPr/>
        </p:nvSpPr>
        <p:spPr>
          <a:xfrm>
            <a:off x="604116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35" name="object 22"/>
          <p:cNvSpPr/>
          <p:nvPr/>
        </p:nvSpPr>
        <p:spPr>
          <a:xfrm>
            <a:off x="604116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36" name="object 23"/>
          <p:cNvSpPr/>
          <p:nvPr/>
        </p:nvSpPr>
        <p:spPr>
          <a:xfrm>
            <a:off x="604116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37" name="object 24"/>
          <p:cNvSpPr/>
          <p:nvPr/>
        </p:nvSpPr>
        <p:spPr>
          <a:xfrm>
            <a:off x="78516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38" name="object 25"/>
          <p:cNvSpPr/>
          <p:nvPr/>
        </p:nvSpPr>
        <p:spPr>
          <a:xfrm>
            <a:off x="81198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39" name="object 26"/>
          <p:cNvSpPr/>
          <p:nvPr/>
        </p:nvSpPr>
        <p:spPr>
          <a:xfrm>
            <a:off x="8388000" y="0"/>
            <a:ext cx="115560" cy="319320"/>
          </a:xfrm>
          <a:custGeom>
            <a:avLst/>
            <a:gdLst>
              <a:gd name="textAreaLeft" fmla="*/ 0 w 115560"/>
              <a:gd name="textAreaRight" fmla="*/ 116280 w 115560"/>
              <a:gd name="textAreaTop" fmla="*/ 0 h 319320"/>
              <a:gd name="textAreaBottom" fmla="*/ 320040 h 319320"/>
            </a:gdLst>
            <a:ahLst/>
            <a:rect l="textAreaLeft" t="textAreaTop" r="textAreaRight" b="textAreaBottom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322920" y="646200"/>
            <a:ext cx="4467600" cy="938520"/>
          </a:xfrm>
          <a:prstGeom prst="rect">
            <a:avLst/>
          </a:prstGeom>
          <a:solidFill>
            <a:srgbClr val="272a36"/>
          </a:solidFill>
          <a:ln w="0">
            <a:noFill/>
          </a:ln>
        </p:spPr>
        <p:txBody>
          <a:bodyPr lIns="0" rIns="0" tIns="79200" bIns="0" anchor="t">
            <a:noAutofit/>
          </a:bodyPr>
          <a:p>
            <a:pPr marL="185400" indent="0">
              <a:lnSpc>
                <a:spcPct val="10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Elemen</a:t>
            </a:r>
            <a:r>
              <a:rPr b="0" lang="en-US" sz="2600" spc="4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Body</a:t>
            </a:r>
            <a:r>
              <a:rPr b="0" lang="en-US" sz="2600" spc="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HTML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sldNum" idx="25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5F6D96ED-4A03-4107-97EC-F617D9326970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object 28"/>
          <p:cNvSpPr/>
          <p:nvPr/>
        </p:nvSpPr>
        <p:spPr>
          <a:xfrm>
            <a:off x="496440" y="1582200"/>
            <a:ext cx="4312080" cy="30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1"/>
              </a:spcBef>
            </a:pPr>
            <a:r>
              <a:rPr b="0" lang="en-US" sz="20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Jenis-jenis</a:t>
            </a:r>
            <a:r>
              <a:rPr b="0" lang="en-US" sz="20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elemen</a:t>
            </a:r>
            <a:r>
              <a:rPr b="0" lang="en-US" sz="20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data</a:t>
            </a:r>
            <a:r>
              <a:rPr b="0" lang="en-US" sz="20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yang</a:t>
            </a:r>
            <a:r>
              <a:rPr b="0" lang="en-US" sz="20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akan </a:t>
            </a:r>
            <a:r>
              <a:rPr b="0" lang="en-US" sz="20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ditampilkan</a:t>
            </a:r>
            <a:r>
              <a:rPr b="0" lang="en-US" sz="20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pada</a:t>
            </a:r>
            <a:r>
              <a:rPr b="0" lang="en-US" sz="20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0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halaman</a:t>
            </a:r>
            <a:r>
              <a:rPr b="0" lang="en-US" sz="2000" spc="7" strike="noStrike">
                <a:solidFill>
                  <a:srgbClr val="272a36"/>
                </a:solidFill>
                <a:latin typeface="Microsoft Sans Serif"/>
                <a:ea typeface="DejaVu Sans"/>
              </a:rPr>
              <a:t> Web </a:t>
            </a:r>
            <a:r>
              <a:rPr b="0" lang="en-US" sz="20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seperti: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65000" indent="-317520">
              <a:lnSpc>
                <a:spcPct val="100000"/>
              </a:lnSpc>
              <a:spcBef>
                <a:spcPts val="6"/>
              </a:spcBef>
              <a:buClr>
                <a:srgbClr val="272a36"/>
              </a:buClr>
              <a:buFont typeface="StarSymbol"/>
              <a:buChar char="▪"/>
              <a:tabLst>
                <a:tab algn="l" pos="765000"/>
                <a:tab algn="l" pos="765720"/>
              </a:tabLst>
            </a:pPr>
            <a:r>
              <a:rPr b="0" lang="en-US" sz="20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65000" indent="-317520">
              <a:lnSpc>
                <a:spcPct val="100000"/>
              </a:lnSpc>
              <a:buClr>
                <a:srgbClr val="272a36"/>
              </a:buClr>
              <a:buFont typeface="StarSymbol"/>
              <a:buChar char="▪"/>
              <a:tabLst>
                <a:tab algn="l" pos="765000"/>
                <a:tab algn="l" pos="765720"/>
              </a:tabLst>
            </a:pPr>
            <a:r>
              <a:rPr b="0" lang="en-US" sz="20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List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65000" indent="-317520">
              <a:lnSpc>
                <a:spcPct val="100000"/>
              </a:lnSpc>
              <a:spcBef>
                <a:spcPts val="6"/>
              </a:spcBef>
              <a:buClr>
                <a:srgbClr val="272a36"/>
              </a:buClr>
              <a:buFont typeface="StarSymbol"/>
              <a:buChar char="▪"/>
              <a:tabLst>
                <a:tab algn="l" pos="765000"/>
                <a:tab algn="l" pos="765720"/>
              </a:tabLst>
            </a:pPr>
            <a:r>
              <a:rPr b="0" lang="en-US" sz="20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65000" indent="-317520">
              <a:lnSpc>
                <a:spcPct val="100000"/>
              </a:lnSpc>
              <a:buClr>
                <a:srgbClr val="272a36"/>
              </a:buClr>
              <a:buFont typeface="StarSymbol"/>
              <a:buChar char="▪"/>
              <a:tabLst>
                <a:tab algn="l" pos="765000"/>
                <a:tab algn="l" pos="765720"/>
              </a:tabLst>
            </a:pPr>
            <a:r>
              <a:rPr b="0" lang="en-US" sz="20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Form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65000" indent="-317520">
              <a:lnSpc>
                <a:spcPct val="100000"/>
              </a:lnSpc>
              <a:buClr>
                <a:srgbClr val="272a36"/>
              </a:buClr>
              <a:buFont typeface="StarSymbol"/>
              <a:buChar char="▪"/>
              <a:tabLst>
                <a:tab algn="l" pos="765000"/>
                <a:tab algn="l" pos="765720"/>
              </a:tabLst>
            </a:pPr>
            <a:r>
              <a:rPr b="0" lang="en-US" sz="20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Drop-Box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65000" indent="-317520">
              <a:lnSpc>
                <a:spcPct val="100000"/>
              </a:lnSpc>
              <a:buClr>
                <a:srgbClr val="272a36"/>
              </a:buClr>
              <a:buFont typeface="StarSymbol"/>
              <a:buChar char="▪"/>
              <a:tabLst>
                <a:tab algn="l" pos="765000"/>
                <a:tab algn="l" pos="765720"/>
              </a:tabLst>
            </a:pPr>
            <a:r>
              <a:rPr b="0" lang="en-US" sz="20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Button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65000" indent="-317520">
              <a:lnSpc>
                <a:spcPct val="100000"/>
              </a:lnSpc>
              <a:buClr>
                <a:srgbClr val="272a36"/>
              </a:buClr>
              <a:buFont typeface="StarSymbol"/>
              <a:buChar char="▪"/>
              <a:tabLst>
                <a:tab algn="l" pos="765000"/>
                <a:tab algn="l" pos="765720"/>
              </a:tabLst>
            </a:pPr>
            <a:r>
              <a:rPr b="0" lang="en-US" sz="20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etc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369432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Text</a:t>
            </a:r>
            <a:r>
              <a:rPr b="0" lang="en-US" sz="2600" spc="2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&amp;</a:t>
            </a:r>
            <a:r>
              <a:rPr b="0" lang="en-US" sz="2600" spc="2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Image</a:t>
            </a:r>
            <a:r>
              <a:rPr b="0" lang="en-US" sz="2600" spc="3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HTML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sldNum" idx="26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E094DDF4-10B3-44DC-9A10-F89046C20DC8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45" name="object 3"/>
          <p:cNvGraphicFramePr/>
          <p:nvPr/>
        </p:nvGraphicFramePr>
        <p:xfrm>
          <a:off x="1363680" y="1734480"/>
          <a:ext cx="6095520" cy="3491280"/>
        </p:xfrm>
        <a:graphic>
          <a:graphicData uri="http://schemas.openxmlformats.org/drawingml/2006/table">
            <a:tbl>
              <a:tblPr/>
              <a:tblGrid>
                <a:gridCol w="460080"/>
                <a:gridCol w="1805040"/>
                <a:gridCol w="383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5562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Tag</a:t>
                      </a:r>
                      <a:r>
                        <a:rPr b="0" lang="en-US" sz="1400" spc="-3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Text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Fungsi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6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&lt;a&gt;…&lt;/a&gt;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7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format</a:t>
                      </a:r>
                      <a:r>
                        <a:rPr b="0" lang="en-US" sz="1400" spc="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hyperlink.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6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&lt;p&gt;…&lt;/p&gt;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4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sebuah</a:t>
                      </a:r>
                      <a:r>
                        <a:rPr b="0" lang="en-US" sz="1400" spc="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paragraph.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6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&lt;u&gt;…&lt;/u&gt;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7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format</a:t>
                      </a:r>
                      <a:r>
                        <a:rPr b="0" lang="en-US" sz="1400" spc="29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underline.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60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&lt;i&gt;…&lt;/i&gt;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80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format</a:t>
                      </a:r>
                      <a:r>
                        <a:rPr b="0" lang="en-US" sz="1400" spc="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italic/huruf</a:t>
                      </a:r>
                      <a:r>
                        <a:rPr b="0" lang="en-US" sz="1400" spc="5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miring.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6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&lt;b&gt;…&lt;/b&gt;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80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format</a:t>
                      </a:r>
                      <a:r>
                        <a:rPr b="0" lang="en-US" sz="1400" spc="29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bold/huruf</a:t>
                      </a:r>
                      <a:r>
                        <a:rPr b="0" lang="en-US" sz="1400" spc="5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tebal.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3152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4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&lt;h1&gt;…&lt;/h1&gt;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s/d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spcBef>
                          <a:spcPts val="6"/>
                        </a:spcBef>
                      </a:pPr>
                      <a:r>
                        <a:rPr b="0" lang="en-US" sz="1400" spc="4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&lt;h6&gt;…&lt;/h6&gt;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7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heading</a:t>
                      </a:r>
                      <a:r>
                        <a:rPr b="0" lang="en-US" sz="1400" spc="4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1</a:t>
                      </a:r>
                      <a:r>
                        <a:rPr b="0" lang="en-US" sz="1400" spc="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sampai</a:t>
                      </a:r>
                      <a:r>
                        <a:rPr b="0" lang="en-US" sz="1400" spc="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6,</a:t>
                      </a:r>
                      <a:r>
                        <a:rPr b="0" lang="en-US" sz="1400" spc="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ukuran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fontsize</a:t>
                      </a:r>
                      <a:r>
                        <a:rPr b="0" lang="en-US" sz="1400" spc="7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judul</a:t>
                      </a:r>
                      <a:r>
                        <a:rPr b="0" lang="en-US" sz="1400" spc="3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yang</a:t>
                      </a:r>
                      <a:r>
                        <a:rPr b="0" lang="en-US" sz="1400" spc="7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besar</a:t>
                      </a:r>
                      <a:r>
                        <a:rPr b="0" lang="en-US" sz="1400" spc="29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sampai</a:t>
                      </a:r>
                      <a:r>
                        <a:rPr b="0" lang="en-US" sz="1400" spc="3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yang</a:t>
                      </a:r>
                      <a:r>
                        <a:rPr b="0" lang="en-US" sz="1400" spc="7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terkecil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sldNum" idx="27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03ED7E57-B0DA-46D1-BDD7-049B926D5574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48" name="Picture 6" descr=""/>
          <p:cNvPicPr/>
          <p:nvPr/>
        </p:nvPicPr>
        <p:blipFill>
          <a:blip r:embed="rId1"/>
          <a:stretch/>
        </p:blipFill>
        <p:spPr>
          <a:xfrm>
            <a:off x="803520" y="1889280"/>
            <a:ext cx="8159400" cy="2447280"/>
          </a:xfrm>
          <a:prstGeom prst="rect">
            <a:avLst/>
          </a:prstGeom>
          <a:ln w="0">
            <a:noFill/>
          </a:ln>
        </p:spPr>
      </p:pic>
      <p:sp>
        <p:nvSpPr>
          <p:cNvPr id="649" name="object 2"/>
          <p:cNvSpPr/>
          <p:nvPr/>
        </p:nvSpPr>
        <p:spPr>
          <a:xfrm>
            <a:off x="803520" y="134928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1. Hyperlink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sldNum" idx="28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3175D3C5-DC0E-477C-BCF7-F3A554C05275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object 2"/>
          <p:cNvSpPr/>
          <p:nvPr/>
        </p:nvSpPr>
        <p:spPr>
          <a:xfrm>
            <a:off x="685800" y="135576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2. Paragraph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3" name="Picture 5" descr=""/>
          <p:cNvPicPr/>
          <p:nvPr/>
        </p:nvPicPr>
        <p:blipFill>
          <a:blip r:embed="rId1"/>
          <a:stretch/>
        </p:blipFill>
        <p:spPr>
          <a:xfrm>
            <a:off x="688320" y="1889280"/>
            <a:ext cx="8425440" cy="22089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sldNum" idx="29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4EEDDDE5-9F05-4FC5-B81D-1616F50F35A4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object 2"/>
          <p:cNvSpPr/>
          <p:nvPr/>
        </p:nvSpPr>
        <p:spPr>
          <a:xfrm>
            <a:off x="685800" y="135576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3. Underline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7" name="Picture 6" descr=""/>
          <p:cNvPicPr/>
          <p:nvPr/>
        </p:nvPicPr>
        <p:blipFill>
          <a:blip r:embed="rId1"/>
          <a:stretch/>
        </p:blipFill>
        <p:spPr>
          <a:xfrm>
            <a:off x="664200" y="1813680"/>
            <a:ext cx="8412840" cy="21330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sldNum" idx="30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E1587686-C85B-44C5-BDB3-B20808E3C9BC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object 2"/>
          <p:cNvSpPr/>
          <p:nvPr/>
        </p:nvSpPr>
        <p:spPr>
          <a:xfrm>
            <a:off x="685800" y="135576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4. Italic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1" name="Picture 5" descr=""/>
          <p:cNvPicPr/>
          <p:nvPr/>
        </p:nvPicPr>
        <p:blipFill>
          <a:blip r:embed="rId1"/>
          <a:stretch/>
        </p:blipFill>
        <p:spPr>
          <a:xfrm>
            <a:off x="681120" y="1776600"/>
            <a:ext cx="8290080" cy="23216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sldNum" idx="31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809FB7B4-4F80-4F7D-BC66-5F35F44B3EDC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object 2"/>
          <p:cNvSpPr/>
          <p:nvPr/>
        </p:nvSpPr>
        <p:spPr>
          <a:xfrm>
            <a:off x="685800" y="135576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5. Bold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5" name="Picture 8" descr=""/>
          <p:cNvPicPr/>
          <p:nvPr/>
        </p:nvPicPr>
        <p:blipFill>
          <a:blip r:embed="rId1"/>
          <a:stretch/>
        </p:blipFill>
        <p:spPr>
          <a:xfrm>
            <a:off x="685800" y="1782360"/>
            <a:ext cx="8242560" cy="25444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object 2"/>
          <p:cNvGrpSpPr/>
          <p:nvPr/>
        </p:nvGrpSpPr>
        <p:grpSpPr>
          <a:xfrm>
            <a:off x="0" y="0"/>
            <a:ext cx="7845480" cy="5144760"/>
            <a:chOff x="0" y="0"/>
            <a:chExt cx="7845480" cy="5144760"/>
          </a:xfrm>
        </p:grpSpPr>
        <p:sp>
          <p:nvSpPr>
            <p:cNvPr id="353" name="object 3"/>
            <p:cNvSpPr/>
            <p:nvPr/>
          </p:nvSpPr>
          <p:spPr>
            <a:xfrm>
              <a:off x="0" y="0"/>
              <a:ext cx="7845480" cy="5144760"/>
            </a:xfrm>
            <a:custGeom>
              <a:avLst/>
              <a:gdLst>
                <a:gd name="textAreaLeft" fmla="*/ 0 w 7845480"/>
                <a:gd name="textAreaRight" fmla="*/ 7846200 w 784548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7846059" h="5145405">
                  <a:moveTo>
                    <a:pt x="7845552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7845552" y="5145024"/>
                  </a:lnTo>
                  <a:lnTo>
                    <a:pt x="7845552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354" name="object 4"/>
            <p:cNvSpPr/>
            <p:nvPr/>
          </p:nvSpPr>
          <p:spPr>
            <a:xfrm>
              <a:off x="0" y="664560"/>
              <a:ext cx="319320" cy="651960"/>
            </a:xfrm>
            <a:custGeom>
              <a:avLst/>
              <a:gdLst>
                <a:gd name="textAreaLeft" fmla="*/ 0 w 319320"/>
                <a:gd name="textAreaRight" fmla="*/ 320040 w 319320"/>
                <a:gd name="textAreaTop" fmla="*/ 0 h 651960"/>
                <a:gd name="textAreaBottom" fmla="*/ 652680 h 651960"/>
              </a:gdLst>
              <a:ahLst/>
              <a:rect l="textAreaLeft" t="textAreaTop" r="textAreaRight" b="textAreaBottom"/>
              <a:pathLst>
                <a:path w="320040" h="652780">
                  <a:moveTo>
                    <a:pt x="320040" y="536448"/>
                  </a:moveTo>
                  <a:lnTo>
                    <a:pt x="0" y="536448"/>
                  </a:lnTo>
                  <a:lnTo>
                    <a:pt x="0" y="652272"/>
                  </a:lnTo>
                  <a:lnTo>
                    <a:pt x="320040" y="652272"/>
                  </a:lnTo>
                  <a:lnTo>
                    <a:pt x="320040" y="536448"/>
                  </a:lnTo>
                  <a:close/>
                </a:path>
                <a:path w="320040" h="652780">
                  <a:moveTo>
                    <a:pt x="320040" y="268224"/>
                  </a:moveTo>
                  <a:lnTo>
                    <a:pt x="0" y="268224"/>
                  </a:lnTo>
                  <a:lnTo>
                    <a:pt x="0" y="384048"/>
                  </a:lnTo>
                  <a:lnTo>
                    <a:pt x="320040" y="384048"/>
                  </a:lnTo>
                  <a:lnTo>
                    <a:pt x="320040" y="268224"/>
                  </a:lnTo>
                  <a:close/>
                </a:path>
                <a:path w="320040" h="652780">
                  <a:moveTo>
                    <a:pt x="320040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20040" y="115824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355" name="object 5"/>
            <p:cNvSpPr/>
            <p:nvPr/>
          </p:nvSpPr>
          <p:spPr>
            <a:xfrm>
              <a:off x="667440" y="661320"/>
              <a:ext cx="664200" cy="664200"/>
            </a:xfrm>
            <a:custGeom>
              <a:avLst/>
              <a:gdLst>
                <a:gd name="textAreaLeft" fmla="*/ 0 w 664200"/>
                <a:gd name="textAreaRight" fmla="*/ 664920 w 664200"/>
                <a:gd name="textAreaTop" fmla="*/ 0 h 664200"/>
                <a:gd name="textAreaBottom" fmla="*/ 664920 h 664200"/>
              </a:gdLst>
              <a:ahLst/>
              <a:rect l="textAreaLeft" t="textAreaTop" r="textAreaRight" b="textAreaBottom"/>
              <a:pathLst>
                <a:path w="664844" h="664844">
                  <a:moveTo>
                    <a:pt x="664463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664463" y="664463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356" name="object 6"/>
          <p:cNvSpPr/>
          <p:nvPr/>
        </p:nvSpPr>
        <p:spPr>
          <a:xfrm>
            <a:off x="8503920" y="4489560"/>
            <a:ext cx="639360" cy="654480"/>
          </a:xfrm>
          <a:custGeom>
            <a:avLst/>
            <a:gdLst>
              <a:gd name="textAreaLeft" fmla="*/ 0 w 639360"/>
              <a:gd name="textAreaRight" fmla="*/ 640080 w 639360"/>
              <a:gd name="textAreaTop" fmla="*/ 0 h 654480"/>
              <a:gd name="textAreaBottom" fmla="*/ 655200 h 654480"/>
            </a:gdLst>
            <a:ahLst/>
            <a:rect l="textAreaLeft" t="textAreaTop" r="textAreaRight" b="textAreaBottom"/>
            <a:pathLst>
              <a:path w="640079" h="655320">
                <a:moveTo>
                  <a:pt x="640079" y="655319"/>
                </a:moveTo>
                <a:lnTo>
                  <a:pt x="640079" y="0"/>
                </a:lnTo>
                <a:lnTo>
                  <a:pt x="0" y="0"/>
                </a:lnTo>
                <a:lnTo>
                  <a:pt x="0" y="655319"/>
                </a:lnTo>
                <a:lnTo>
                  <a:pt x="640079" y="655319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7" name="object 7"/>
          <p:cNvSpPr/>
          <p:nvPr/>
        </p:nvSpPr>
        <p:spPr>
          <a:xfrm>
            <a:off x="8994600" y="670680"/>
            <a:ext cx="149040" cy="115560"/>
          </a:xfrm>
          <a:custGeom>
            <a:avLst/>
            <a:gdLst>
              <a:gd name="textAreaLeft" fmla="*/ 0 w 149040"/>
              <a:gd name="textAreaRight" fmla="*/ 149760 w 14904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149859" h="116204">
                <a:moveTo>
                  <a:pt x="149351" y="0"/>
                </a:moveTo>
                <a:lnTo>
                  <a:pt x="0" y="0"/>
                </a:lnTo>
                <a:lnTo>
                  <a:pt x="0" y="115824"/>
                </a:lnTo>
                <a:lnTo>
                  <a:pt x="149351" y="115824"/>
                </a:lnTo>
                <a:lnTo>
                  <a:pt x="14935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8" name="object 8"/>
          <p:cNvSpPr/>
          <p:nvPr/>
        </p:nvSpPr>
        <p:spPr>
          <a:xfrm>
            <a:off x="8994600" y="938880"/>
            <a:ext cx="149040" cy="118800"/>
          </a:xfrm>
          <a:custGeom>
            <a:avLst/>
            <a:gdLst>
              <a:gd name="textAreaLeft" fmla="*/ 0 w 149040"/>
              <a:gd name="textAreaRight" fmla="*/ 149760 w 14904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149859" h="119380">
                <a:moveTo>
                  <a:pt x="149351" y="0"/>
                </a:moveTo>
                <a:lnTo>
                  <a:pt x="0" y="0"/>
                </a:lnTo>
                <a:lnTo>
                  <a:pt x="0" y="118872"/>
                </a:lnTo>
                <a:lnTo>
                  <a:pt x="149351" y="118872"/>
                </a:lnTo>
                <a:lnTo>
                  <a:pt x="14935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9" name="object 9"/>
          <p:cNvSpPr/>
          <p:nvPr/>
        </p:nvSpPr>
        <p:spPr>
          <a:xfrm>
            <a:off x="8994600" y="1207080"/>
            <a:ext cx="149040" cy="118800"/>
          </a:xfrm>
          <a:custGeom>
            <a:avLst/>
            <a:gdLst>
              <a:gd name="textAreaLeft" fmla="*/ 0 w 149040"/>
              <a:gd name="textAreaRight" fmla="*/ 149760 w 14904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149859" h="119380">
                <a:moveTo>
                  <a:pt x="149351" y="0"/>
                </a:moveTo>
                <a:lnTo>
                  <a:pt x="0" y="0"/>
                </a:lnTo>
                <a:lnTo>
                  <a:pt x="0" y="118872"/>
                </a:lnTo>
                <a:lnTo>
                  <a:pt x="149351" y="118872"/>
                </a:lnTo>
                <a:lnTo>
                  <a:pt x="14935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0" name="object 10"/>
          <p:cNvSpPr/>
          <p:nvPr/>
        </p:nvSpPr>
        <p:spPr>
          <a:xfrm>
            <a:off x="7507080" y="30146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1" name="object 11"/>
          <p:cNvSpPr/>
          <p:nvPr/>
        </p:nvSpPr>
        <p:spPr>
          <a:xfrm>
            <a:off x="7711560" y="30146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2" name="object 12"/>
          <p:cNvSpPr/>
          <p:nvPr/>
        </p:nvSpPr>
        <p:spPr>
          <a:xfrm>
            <a:off x="7912440" y="30146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3" name="object 13"/>
          <p:cNvSpPr/>
          <p:nvPr/>
        </p:nvSpPr>
        <p:spPr>
          <a:xfrm>
            <a:off x="7507080" y="321552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4" name="object 14"/>
          <p:cNvSpPr/>
          <p:nvPr/>
        </p:nvSpPr>
        <p:spPr>
          <a:xfrm>
            <a:off x="7711560" y="321552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5" name="object 15"/>
          <p:cNvSpPr/>
          <p:nvPr/>
        </p:nvSpPr>
        <p:spPr>
          <a:xfrm>
            <a:off x="7912440" y="321552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6" name="object 16"/>
          <p:cNvSpPr/>
          <p:nvPr/>
        </p:nvSpPr>
        <p:spPr>
          <a:xfrm>
            <a:off x="7507080" y="342000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7" name="object 17"/>
          <p:cNvSpPr/>
          <p:nvPr/>
        </p:nvSpPr>
        <p:spPr>
          <a:xfrm>
            <a:off x="7711560" y="342000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8" name="object 18"/>
          <p:cNvSpPr/>
          <p:nvPr/>
        </p:nvSpPr>
        <p:spPr>
          <a:xfrm>
            <a:off x="7912440" y="342000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9" name="object 19"/>
          <p:cNvSpPr/>
          <p:nvPr/>
        </p:nvSpPr>
        <p:spPr>
          <a:xfrm>
            <a:off x="7507080" y="362088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0" name="object 20"/>
          <p:cNvSpPr/>
          <p:nvPr/>
        </p:nvSpPr>
        <p:spPr>
          <a:xfrm>
            <a:off x="7711560" y="362088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1" name="object 21"/>
          <p:cNvSpPr/>
          <p:nvPr/>
        </p:nvSpPr>
        <p:spPr>
          <a:xfrm>
            <a:off x="7912440" y="362088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2" name="object 22"/>
          <p:cNvSpPr/>
          <p:nvPr/>
        </p:nvSpPr>
        <p:spPr>
          <a:xfrm>
            <a:off x="8116920" y="30146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3" name="object 23"/>
          <p:cNvSpPr/>
          <p:nvPr/>
        </p:nvSpPr>
        <p:spPr>
          <a:xfrm>
            <a:off x="8116920" y="321552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4" name="object 24"/>
          <p:cNvSpPr/>
          <p:nvPr/>
        </p:nvSpPr>
        <p:spPr>
          <a:xfrm>
            <a:off x="8116920" y="342000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5" name="object 25"/>
          <p:cNvSpPr/>
          <p:nvPr/>
        </p:nvSpPr>
        <p:spPr>
          <a:xfrm>
            <a:off x="8116920" y="362088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6" name="object 26"/>
          <p:cNvSpPr/>
          <p:nvPr/>
        </p:nvSpPr>
        <p:spPr>
          <a:xfrm>
            <a:off x="7507080" y="382212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59"/>
                </a:lnTo>
                <a:lnTo>
                  <a:pt x="60959" y="60959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7" name="object 27"/>
          <p:cNvSpPr/>
          <p:nvPr/>
        </p:nvSpPr>
        <p:spPr>
          <a:xfrm>
            <a:off x="7711560" y="382212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59"/>
                </a:lnTo>
                <a:lnTo>
                  <a:pt x="57911" y="60959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8" name="object 28"/>
          <p:cNvSpPr/>
          <p:nvPr/>
        </p:nvSpPr>
        <p:spPr>
          <a:xfrm>
            <a:off x="7912440" y="382212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59"/>
                </a:lnTo>
                <a:lnTo>
                  <a:pt x="60959" y="60959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9" name="object 29"/>
          <p:cNvSpPr/>
          <p:nvPr/>
        </p:nvSpPr>
        <p:spPr>
          <a:xfrm>
            <a:off x="7507080" y="40262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0" name="object 30"/>
          <p:cNvSpPr/>
          <p:nvPr/>
        </p:nvSpPr>
        <p:spPr>
          <a:xfrm>
            <a:off x="7711560" y="40262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1"/>
                </a:lnTo>
                <a:lnTo>
                  <a:pt x="57911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1" name="object 31"/>
          <p:cNvSpPr/>
          <p:nvPr/>
        </p:nvSpPr>
        <p:spPr>
          <a:xfrm>
            <a:off x="7912440" y="40262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2" name="object 32"/>
          <p:cNvSpPr/>
          <p:nvPr/>
        </p:nvSpPr>
        <p:spPr>
          <a:xfrm>
            <a:off x="7507080" y="422748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3" name="object 33"/>
          <p:cNvSpPr/>
          <p:nvPr/>
        </p:nvSpPr>
        <p:spPr>
          <a:xfrm>
            <a:off x="7711560" y="42274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4" name="object 34"/>
          <p:cNvSpPr/>
          <p:nvPr/>
        </p:nvSpPr>
        <p:spPr>
          <a:xfrm>
            <a:off x="7912440" y="422748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5" name="object 35"/>
          <p:cNvSpPr/>
          <p:nvPr/>
        </p:nvSpPr>
        <p:spPr>
          <a:xfrm>
            <a:off x="7507080" y="443196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6" name="object 36"/>
          <p:cNvSpPr/>
          <p:nvPr/>
        </p:nvSpPr>
        <p:spPr>
          <a:xfrm>
            <a:off x="7711560" y="44319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7" name="object 37"/>
          <p:cNvSpPr/>
          <p:nvPr/>
        </p:nvSpPr>
        <p:spPr>
          <a:xfrm>
            <a:off x="7912440" y="443196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8" name="object 38"/>
          <p:cNvSpPr/>
          <p:nvPr/>
        </p:nvSpPr>
        <p:spPr>
          <a:xfrm>
            <a:off x="8116920" y="382212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59"/>
                </a:lnTo>
                <a:lnTo>
                  <a:pt x="57911" y="60959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9" name="object 39"/>
          <p:cNvSpPr/>
          <p:nvPr/>
        </p:nvSpPr>
        <p:spPr>
          <a:xfrm>
            <a:off x="8116920" y="40262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1"/>
                </a:lnTo>
                <a:lnTo>
                  <a:pt x="57911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0" name="object 40"/>
          <p:cNvSpPr/>
          <p:nvPr/>
        </p:nvSpPr>
        <p:spPr>
          <a:xfrm>
            <a:off x="8116920" y="42274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1" name="object 41"/>
          <p:cNvSpPr/>
          <p:nvPr/>
        </p:nvSpPr>
        <p:spPr>
          <a:xfrm>
            <a:off x="8116920" y="44319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2" name="object 42"/>
          <p:cNvSpPr/>
          <p:nvPr/>
        </p:nvSpPr>
        <p:spPr>
          <a:xfrm>
            <a:off x="66744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3" name="object 43"/>
          <p:cNvSpPr/>
          <p:nvPr/>
        </p:nvSpPr>
        <p:spPr>
          <a:xfrm>
            <a:off x="86868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4" name="object 44"/>
          <p:cNvSpPr/>
          <p:nvPr/>
        </p:nvSpPr>
        <p:spPr>
          <a:xfrm>
            <a:off x="1069920" y="44834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5" name="object 45"/>
          <p:cNvSpPr/>
          <p:nvPr/>
        </p:nvSpPr>
        <p:spPr>
          <a:xfrm>
            <a:off x="66744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6" name="object 46"/>
          <p:cNvSpPr/>
          <p:nvPr/>
        </p:nvSpPr>
        <p:spPr>
          <a:xfrm>
            <a:off x="86868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19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7" name="object 47"/>
          <p:cNvSpPr/>
          <p:nvPr/>
        </p:nvSpPr>
        <p:spPr>
          <a:xfrm>
            <a:off x="1069920" y="468468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8" name="object 48"/>
          <p:cNvSpPr/>
          <p:nvPr/>
        </p:nvSpPr>
        <p:spPr>
          <a:xfrm>
            <a:off x="66744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9" name="object 49"/>
          <p:cNvSpPr/>
          <p:nvPr/>
        </p:nvSpPr>
        <p:spPr>
          <a:xfrm>
            <a:off x="86868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0" name="object 50"/>
          <p:cNvSpPr/>
          <p:nvPr/>
        </p:nvSpPr>
        <p:spPr>
          <a:xfrm>
            <a:off x="1069920" y="488916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1" name="object 51"/>
          <p:cNvSpPr/>
          <p:nvPr/>
        </p:nvSpPr>
        <p:spPr>
          <a:xfrm>
            <a:off x="66744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2" name="object 52"/>
          <p:cNvSpPr/>
          <p:nvPr/>
        </p:nvSpPr>
        <p:spPr>
          <a:xfrm>
            <a:off x="86868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19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3" name="object 53"/>
          <p:cNvSpPr/>
          <p:nvPr/>
        </p:nvSpPr>
        <p:spPr>
          <a:xfrm>
            <a:off x="1069920" y="5090040"/>
            <a:ext cx="60120" cy="54360"/>
          </a:xfrm>
          <a:custGeom>
            <a:avLst/>
            <a:gdLst>
              <a:gd name="textAreaLeft" fmla="*/ 0 w 60120"/>
              <a:gd name="textAreaRight" fmla="*/ 60840 w 6012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60959" h="55245">
                <a:moveTo>
                  <a:pt x="60959" y="0"/>
                </a:moveTo>
                <a:lnTo>
                  <a:pt x="0" y="0"/>
                </a:lnTo>
                <a:lnTo>
                  <a:pt x="0" y="54863"/>
                </a:lnTo>
                <a:lnTo>
                  <a:pt x="60959" y="54863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4" name="object 54"/>
          <p:cNvSpPr/>
          <p:nvPr/>
        </p:nvSpPr>
        <p:spPr>
          <a:xfrm>
            <a:off x="127404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5" name="object 55"/>
          <p:cNvSpPr/>
          <p:nvPr/>
        </p:nvSpPr>
        <p:spPr>
          <a:xfrm>
            <a:off x="127404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19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6" name="object 56"/>
          <p:cNvSpPr/>
          <p:nvPr/>
        </p:nvSpPr>
        <p:spPr>
          <a:xfrm>
            <a:off x="127404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7" name="object 57"/>
          <p:cNvSpPr/>
          <p:nvPr/>
        </p:nvSpPr>
        <p:spPr>
          <a:xfrm>
            <a:off x="127404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19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8" name="object 58"/>
          <p:cNvSpPr/>
          <p:nvPr/>
        </p:nvSpPr>
        <p:spPr>
          <a:xfrm>
            <a:off x="1686960" y="715680"/>
            <a:ext cx="415044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Website</a:t>
            </a:r>
            <a:r>
              <a:rPr b="0" lang="en-US" sz="2400" spc="-60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merupakan</a:t>
            </a:r>
            <a:r>
              <a:rPr b="0" lang="en-US" sz="2400" spc="-2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kumpulan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object 62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8AC2D346-B7B4-4580-BB44-E87E7F477259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object 59"/>
          <p:cNvSpPr/>
          <p:nvPr/>
        </p:nvSpPr>
        <p:spPr>
          <a:xfrm>
            <a:off x="1686960" y="1081440"/>
            <a:ext cx="497016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halaman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digital</a:t>
            </a:r>
            <a:r>
              <a:rPr b="0" lang="en-US" sz="2400" spc="4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yang</a:t>
            </a:r>
            <a:r>
              <a:rPr b="0" lang="en-US" sz="2400" spc="2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berisi</a:t>
            </a:r>
            <a:r>
              <a:rPr b="0" lang="en-US" sz="2400" spc="4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informasi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782280" y="532080"/>
            <a:ext cx="5879520" cy="1969560"/>
          </a:xfrm>
          <a:prstGeom prst="rect">
            <a:avLst/>
          </a:prstGeom>
          <a:noFill/>
          <a:ln w="0">
            <a:noFill/>
          </a:ln>
        </p:spPr>
        <p:txBody>
          <a:bodyPr lIns="0" rIns="0" tIns="3960" bIns="0" anchor="t">
            <a:noAutofit/>
          </a:bodyPr>
          <a:p>
            <a:pPr indent="0">
              <a:lnSpc>
                <a:spcPct val="100000"/>
              </a:lnSpc>
              <a:spcBef>
                <a:spcPts val="31"/>
              </a:spcBef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916920" indent="0">
              <a:lnSpc>
                <a:spcPct val="66000"/>
              </a:lnSpc>
              <a:buNone/>
              <a:tabLst>
                <a:tab algn="l" pos="0"/>
              </a:tabLst>
            </a:pPr>
            <a:r>
              <a:rPr b="0" lang="en-US" sz="9600" spc="-1" strike="noStrike">
                <a:solidFill>
                  <a:srgbClr val="ffffff"/>
                </a:solidFill>
                <a:latin typeface="Microsoft Sans Serif"/>
              </a:rPr>
              <a:t>“</a:t>
            </a:r>
            <a:r>
              <a:rPr b="0" lang="en-US" sz="9600" spc="-1" strike="noStrike">
                <a:solidFill>
                  <a:srgbClr val="ffffff"/>
                </a:solidFill>
                <a:latin typeface="Microsoft Sans Serif"/>
              </a:rPr>
              <a:t>	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</a:rPr>
              <a:t>berupa</a:t>
            </a:r>
            <a:r>
              <a:rPr b="0" lang="en-US" sz="2400" spc="21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</a:rPr>
              <a:t>teks,</a:t>
            </a:r>
            <a:r>
              <a:rPr b="0" lang="en-US" sz="2400" spc="-15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</a:rPr>
              <a:t>animasi,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</a:rPr>
              <a:t>gambar,</a:t>
            </a:r>
            <a:r>
              <a:rPr b="0" lang="en-US" sz="2400" spc="-15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</a:rPr>
              <a:t>suara </a:t>
            </a:r>
            <a:r>
              <a:rPr b="0" lang="en-US" sz="2400" spc="-622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</a:rPr>
              <a:t>dan</a:t>
            </a:r>
            <a:r>
              <a:rPr b="0" lang="en-US" sz="2400" spc="9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</a:rPr>
              <a:t>video</a:t>
            </a:r>
            <a:r>
              <a:rPr b="0" lang="en-US" sz="2400" spc="41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</a:rPr>
              <a:t>atau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</a:rPr>
              <a:t>gabungan</a:t>
            </a:r>
            <a:r>
              <a:rPr b="0" lang="en-US" sz="2400" spc="46" strike="noStrike">
                <a:solidFill>
                  <a:srgbClr val="272a36"/>
                </a:solidFill>
                <a:latin typeface="Microsoft Sans Serif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</a:rPr>
              <a:t>dari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object 61"/>
          <p:cNvSpPr/>
          <p:nvPr/>
        </p:nvSpPr>
        <p:spPr>
          <a:xfrm>
            <a:off x="1686960" y="2179440"/>
            <a:ext cx="4843800" cy="14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semuanya</a:t>
            </a:r>
            <a:r>
              <a:rPr b="0" lang="en-US" sz="2400" spc="2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yang</a:t>
            </a:r>
            <a:r>
              <a:rPr b="0" lang="en-US" sz="24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terkoneksi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oleh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internet,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sehingga</a:t>
            </a:r>
            <a:r>
              <a:rPr b="0" lang="en-US" sz="2400" spc="2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dapat</a:t>
            </a:r>
            <a:r>
              <a:rPr b="0" lang="en-US" sz="24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dilihat</a:t>
            </a:r>
            <a:r>
              <a:rPr b="0" lang="en-US" sz="24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oleh </a:t>
            </a:r>
            <a:r>
              <a:rPr b="0" lang="en-US" sz="2400" spc="-622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seluruh</a:t>
            </a:r>
            <a:r>
              <a:rPr b="0" lang="en-US" sz="24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siapapun</a:t>
            </a:r>
            <a:r>
              <a:rPr b="0" lang="en-US" sz="24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yang</a:t>
            </a:r>
            <a:r>
              <a:rPr b="0" lang="en-US" sz="2400" spc="1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terkoneksi 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jaringan</a:t>
            </a:r>
            <a:r>
              <a:rPr b="0" lang="en-US" sz="2400" spc="4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internet.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sldNum" idx="32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28DAE7BB-211C-43EB-A46B-63E1AD2982AB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object 2"/>
          <p:cNvSpPr/>
          <p:nvPr/>
        </p:nvSpPr>
        <p:spPr>
          <a:xfrm>
            <a:off x="685800" y="135576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6. Heading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9" name="Picture 5" descr=""/>
          <p:cNvPicPr/>
          <p:nvPr/>
        </p:nvPicPr>
        <p:blipFill>
          <a:blip r:embed="rId1"/>
          <a:stretch/>
        </p:blipFill>
        <p:spPr>
          <a:xfrm>
            <a:off x="685800" y="1776600"/>
            <a:ext cx="8262000" cy="25502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165456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Text</a:t>
            </a:r>
            <a:r>
              <a:rPr b="0" lang="en-US" sz="2600" spc="-21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HTML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sldNum" idx="33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62F2179A-69B8-4646-9CBF-CCE721F4B941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72" name="object 3"/>
          <p:cNvGraphicFramePr/>
          <p:nvPr/>
        </p:nvGraphicFramePr>
        <p:xfrm>
          <a:off x="1363680" y="1734480"/>
          <a:ext cx="6095520" cy="3289320"/>
        </p:xfrm>
        <a:graphic>
          <a:graphicData uri="http://schemas.openxmlformats.org/drawingml/2006/table">
            <a:tbl>
              <a:tblPr/>
              <a:tblGrid>
                <a:gridCol w="460080"/>
                <a:gridCol w="1805040"/>
                <a:gridCol w="383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marL="1170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5562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Tag</a:t>
                      </a:r>
                      <a:r>
                        <a:rPr b="0" lang="en-US" sz="1400" spc="-3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Text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Fungsi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&lt;br&gt;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7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break</a:t>
                      </a:r>
                      <a:r>
                        <a:rPr b="0" lang="en-US" sz="1400" spc="49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line</a:t>
                      </a:r>
                      <a:r>
                        <a:rPr b="0" lang="en-US" sz="1400" spc="7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/</a:t>
                      </a:r>
                      <a:r>
                        <a:rPr b="0" lang="en-US" sz="1400" spc="29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baris</a:t>
                      </a:r>
                      <a:r>
                        <a:rPr b="0" lang="en-US" sz="1400" spc="3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baru.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&lt;hr&gt;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5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horizontal</a:t>
                      </a:r>
                      <a:r>
                        <a:rPr b="0" lang="en-US" sz="1400" spc="69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rule</a:t>
                      </a:r>
                      <a:r>
                        <a:rPr b="0" lang="en-US" sz="1400" spc="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pemisah</a:t>
                      </a:r>
                      <a:r>
                        <a:rPr b="0" lang="en-US" sz="1400" spc="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antar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bagian</a:t>
                      </a:r>
                      <a:r>
                        <a:rPr b="0" lang="en-US" sz="1400" spc="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atau</a:t>
                      </a: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paragraph.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3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&lt;sub&gt;…&lt;/sub&gt;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4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teks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subscript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3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&lt;sup&gt;…&lt;/sup&gt;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69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teks</a:t>
                      </a: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superscript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4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&lt;img&gt;…&lt;/img&gt;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6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Menampilkan</a:t>
                      </a:r>
                      <a:r>
                        <a:rPr b="0" lang="en-US" sz="1400" spc="49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gambar</a:t>
                      </a:r>
                      <a:r>
                        <a:rPr b="0" lang="en-US" sz="1400" spc="2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pada</a:t>
                      </a:r>
                      <a:r>
                        <a:rPr b="0" lang="en-US" sz="1400" spc="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halaman</a:t>
                      </a:r>
                      <a:r>
                        <a:rPr b="0" lang="en-US" sz="1400" spc="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2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web.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sldNum" idx="34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478B0106-C59F-4E0A-BC00-FE99E0939690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object 2"/>
          <p:cNvSpPr/>
          <p:nvPr/>
        </p:nvSpPr>
        <p:spPr>
          <a:xfrm>
            <a:off x="685800" y="135576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7. Break Line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6" name="Picture 6" descr=""/>
          <p:cNvPicPr/>
          <p:nvPr/>
        </p:nvPicPr>
        <p:blipFill>
          <a:blip r:embed="rId1"/>
          <a:stretch/>
        </p:blipFill>
        <p:spPr>
          <a:xfrm>
            <a:off x="685800" y="1776600"/>
            <a:ext cx="8347680" cy="23976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sldNum" idx="35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DD3A00F5-F320-4A72-88D8-3331CF3B8AF0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object 2"/>
          <p:cNvSpPr/>
          <p:nvPr/>
        </p:nvSpPr>
        <p:spPr>
          <a:xfrm>
            <a:off x="685800" y="135576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8. Horizontal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0" name="Picture 5" descr=""/>
          <p:cNvPicPr/>
          <p:nvPr/>
        </p:nvPicPr>
        <p:blipFill>
          <a:blip r:embed="rId1"/>
          <a:stretch/>
        </p:blipFill>
        <p:spPr>
          <a:xfrm>
            <a:off x="685800" y="1765440"/>
            <a:ext cx="8349120" cy="21038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sldNum" idx="36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41315149-92B8-4EAD-A402-046EBAB7166F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object 2"/>
          <p:cNvSpPr/>
          <p:nvPr/>
        </p:nvSpPr>
        <p:spPr>
          <a:xfrm>
            <a:off x="685800" y="135576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9. Subscript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4" name="" descr=""/>
          <p:cNvPicPr/>
          <p:nvPr/>
        </p:nvPicPr>
        <p:blipFill>
          <a:blip r:embed="rId1"/>
          <a:stretch/>
        </p:blipFill>
        <p:spPr>
          <a:xfrm>
            <a:off x="685800" y="1987560"/>
            <a:ext cx="8228880" cy="10911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sldNum" idx="37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9B3FC74B-B20F-4BB6-A34A-904C7A6C9A9C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object 2"/>
          <p:cNvSpPr/>
          <p:nvPr/>
        </p:nvSpPr>
        <p:spPr>
          <a:xfrm>
            <a:off x="685800" y="135576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10. Superscript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8" name="Picture 6" descr=""/>
          <p:cNvPicPr/>
          <p:nvPr/>
        </p:nvPicPr>
        <p:blipFill>
          <a:blip r:embed="rId1"/>
          <a:stretch/>
        </p:blipFill>
        <p:spPr>
          <a:xfrm>
            <a:off x="714240" y="1812960"/>
            <a:ext cx="8048520" cy="14472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sldNum" idx="38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E4EC7861-4890-4824-AD10-9AEF9958A9DD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object 2"/>
          <p:cNvSpPr/>
          <p:nvPr/>
        </p:nvSpPr>
        <p:spPr>
          <a:xfrm>
            <a:off x="685800" y="1355760"/>
            <a:ext cx="29800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10. Image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2" name="Picture 8" descr=""/>
          <p:cNvPicPr/>
          <p:nvPr/>
        </p:nvPicPr>
        <p:blipFill>
          <a:blip r:embed="rId1"/>
          <a:stretch/>
        </p:blipFill>
        <p:spPr>
          <a:xfrm>
            <a:off x="683280" y="1762920"/>
            <a:ext cx="8437680" cy="26434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152712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List</a:t>
            </a:r>
            <a:r>
              <a:rPr b="0" lang="en-US" sz="2600" spc="-26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HTML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sldNum" idx="39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B936A921-2F98-4012-8293-36418269FC95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95" name="object 3"/>
          <p:cNvGraphicFramePr/>
          <p:nvPr/>
        </p:nvGraphicFramePr>
        <p:xfrm>
          <a:off x="1530000" y="2149920"/>
          <a:ext cx="6095520" cy="2001240"/>
        </p:xfrm>
        <a:graphic>
          <a:graphicData uri="http://schemas.openxmlformats.org/drawingml/2006/table">
            <a:tbl>
              <a:tblPr/>
              <a:tblGrid>
                <a:gridCol w="460080"/>
                <a:gridCol w="1805040"/>
                <a:gridCol w="383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ambria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519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ambria"/>
                        </a:rPr>
                        <a:t>Tag</a:t>
                      </a:r>
                      <a:r>
                        <a:rPr b="0" lang="en-US" sz="1800" spc="-52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ambria"/>
                        </a:rPr>
                        <a:t>List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mbria"/>
                        </a:rPr>
                        <a:t>Fungsi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&lt;ol&gt;…&lt;/ol&gt;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Mendefinisikan</a:t>
                      </a:r>
                      <a:r>
                        <a:rPr b="0" lang="en-US" sz="1800" spc="-60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ambria"/>
                        </a:rPr>
                        <a:t>pembuatan</a:t>
                      </a:r>
                      <a:r>
                        <a:rPr b="0" lang="en-US" sz="1800" spc="-15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order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080"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ambria"/>
                        </a:rPr>
                        <a:t>&lt;ul&gt;…&lt;/ul&gt;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Mendefinisikan</a:t>
                      </a:r>
                      <a:r>
                        <a:rPr b="0" lang="en-US" sz="1800" spc="-66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ambria"/>
                        </a:rPr>
                        <a:t>pembuatan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unorder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2880">
                        <a:lnSpc>
                          <a:spcPct val="100000"/>
                        </a:lnSpc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ambria"/>
                        </a:rPr>
                        <a:t>list/penomoran</a:t>
                      </a:r>
                      <a:r>
                        <a:rPr b="0" lang="en-US" sz="1800" spc="-46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dengan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mbria"/>
                        </a:rPr>
                        <a:t>bullets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ambria"/>
                        </a:rPr>
                        <a:t>&lt;li&gt;…&lt;/li&gt;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Mendefinisikan</a:t>
                      </a:r>
                      <a:r>
                        <a:rPr b="0" lang="en-US" sz="1800" spc="-60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isi data</a:t>
                      </a:r>
                      <a:r>
                        <a:rPr b="0" lang="en-US" sz="1800" spc="-35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dalam</a:t>
                      </a:r>
                      <a:r>
                        <a:rPr b="0" lang="en-US" sz="1800" spc="-32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Cambria"/>
                        </a:rPr>
                        <a:t>list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sldNum" idx="40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A5BCD28C-02BC-423B-9766-DCD1B3353668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object 2"/>
          <p:cNvSpPr/>
          <p:nvPr/>
        </p:nvSpPr>
        <p:spPr>
          <a:xfrm>
            <a:off x="685800" y="1355760"/>
            <a:ext cx="441900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11. Order, Unorder, dan list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9" name="Picture 5" descr=""/>
          <p:cNvPicPr/>
          <p:nvPr/>
        </p:nvPicPr>
        <p:blipFill>
          <a:blip r:embed="rId1"/>
          <a:stretch/>
        </p:blipFill>
        <p:spPr>
          <a:xfrm>
            <a:off x="1266120" y="1767960"/>
            <a:ext cx="4647600" cy="33267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18406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Table</a:t>
            </a:r>
            <a:r>
              <a:rPr b="0" lang="en-US" sz="2600" spc="-32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HTML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ldNum" idx="41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1E4BE4E7-FCCF-4928-93FA-7DDF3ACE4516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02" name="object 3"/>
          <p:cNvGraphicFramePr/>
          <p:nvPr/>
        </p:nvGraphicFramePr>
        <p:xfrm>
          <a:off x="1363680" y="1734480"/>
          <a:ext cx="6095520" cy="2059560"/>
        </p:xfrm>
        <a:graphic>
          <a:graphicData uri="http://schemas.openxmlformats.org/drawingml/2006/table">
            <a:tbl>
              <a:tblPr/>
              <a:tblGrid>
                <a:gridCol w="460080"/>
                <a:gridCol w="1805040"/>
                <a:gridCol w="383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50436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Tag</a:t>
                      </a:r>
                      <a:r>
                        <a:rPr b="0" lang="en-US" sz="1400" spc="-4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Table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Fungsi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2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&lt;table&gt;…&lt;/table&gt;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6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pembuatan</a:t>
                      </a:r>
                      <a:r>
                        <a:rPr b="0" lang="en-US" sz="1400" spc="4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table.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4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&lt;tr&gt;…&lt;/tr&gt;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60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baris</a:t>
                      </a:r>
                      <a:r>
                        <a:rPr b="0" lang="en-US" sz="1400" spc="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biasa</a:t>
                      </a:r>
                      <a:r>
                        <a:rPr b="0" lang="en-US" sz="1400" spc="3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pada</a:t>
                      </a:r>
                      <a:r>
                        <a:rPr b="0" lang="en-US" sz="1400" spc="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table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4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&lt;td&gt;…&lt;/td&gt;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69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7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kotak</a:t>
                      </a:r>
                      <a:r>
                        <a:rPr b="0" lang="en-US" sz="1400" spc="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di</a:t>
                      </a:r>
                      <a:r>
                        <a:rPr b="0" lang="en-US" sz="1400" spc="2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dalam</a:t>
                      </a:r>
                      <a:r>
                        <a:rPr b="0" lang="en-US" sz="1400" spc="9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baris.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4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&lt;th&gt;…&lt;/th&gt;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Mendefinisikan</a:t>
                      </a:r>
                      <a:r>
                        <a:rPr b="0" lang="en-US" sz="1400" spc="66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2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table</a:t>
                      </a:r>
                      <a:r>
                        <a:rPr b="0" lang="en-US" sz="1400" spc="21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 </a:t>
                      </a:r>
                      <a:r>
                        <a:rPr b="0" lang="en-US" sz="1400" spc="-1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header.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264456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US" sz="2600" spc="-12" strike="noStrike">
                <a:solidFill>
                  <a:srgbClr val="ffffff"/>
                </a:solidFill>
                <a:latin typeface="Cambria"/>
              </a:rPr>
              <a:t>Kategori</a:t>
            </a:r>
            <a:r>
              <a:rPr b="1" lang="en-US" sz="2600" spc="-26" strike="noStrike">
                <a:solidFill>
                  <a:srgbClr val="ffffff"/>
                </a:solidFill>
                <a:latin typeface="Cambria"/>
              </a:rPr>
              <a:t> </a:t>
            </a:r>
            <a:r>
              <a:rPr b="1" lang="en-US" sz="2600" spc="-12" strike="noStrike">
                <a:solidFill>
                  <a:srgbClr val="ffffff"/>
                </a:solidFill>
                <a:latin typeface="Cambria"/>
              </a:rPr>
              <a:t>Website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object 4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530AFB86-2203-4438-9F43-432EFC50A086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object 3"/>
          <p:cNvSpPr/>
          <p:nvPr/>
        </p:nvSpPr>
        <p:spPr>
          <a:xfrm>
            <a:off x="1263600" y="1545120"/>
            <a:ext cx="6426720" cy="23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3640" bIns="0" anchor="t">
            <a:spAutoFit/>
          </a:bodyPr>
          <a:p>
            <a:pPr marL="393840" indent="-380880">
              <a:lnSpc>
                <a:spcPct val="100000"/>
              </a:lnSpc>
              <a:spcBef>
                <a:spcPts val="1131"/>
              </a:spcBef>
              <a:buClr>
                <a:srgbClr val="ffac1d"/>
              </a:buClr>
              <a:buFont typeface="Microsoft Sans Serif"/>
              <a:buChar char="▪"/>
              <a:tabLst>
                <a:tab algn="l" pos="393120"/>
                <a:tab algn="l" pos="393840"/>
              </a:tabLst>
            </a:pPr>
            <a:r>
              <a:rPr b="0" lang="en-US" sz="2400" spc="-7" strike="noStrike">
                <a:solidFill>
                  <a:srgbClr val="272a36"/>
                </a:solidFill>
                <a:latin typeface="Cambria"/>
                <a:ea typeface="DejaVu Sans"/>
              </a:rPr>
              <a:t>Web</a:t>
            </a:r>
            <a:r>
              <a:rPr b="0" lang="en-US" sz="2400" spc="-32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Cambria"/>
                <a:ea typeface="DejaVu Sans"/>
              </a:rPr>
              <a:t>Statis.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3840" indent="-380880">
              <a:lnSpc>
                <a:spcPct val="100000"/>
              </a:lnSpc>
              <a:spcBef>
                <a:spcPts val="1035"/>
              </a:spcBef>
              <a:buClr>
                <a:srgbClr val="ffac1d"/>
              </a:buClr>
              <a:buFont typeface="Microsoft Sans Serif"/>
              <a:buChar char="▪"/>
              <a:tabLst>
                <a:tab algn="l" pos="393120"/>
                <a:tab algn="l" pos="393840"/>
              </a:tabLst>
            </a:pPr>
            <a:r>
              <a:rPr b="0" lang="en-US" sz="2400" spc="-7" strike="noStrike">
                <a:solidFill>
                  <a:srgbClr val="272a36"/>
                </a:solidFill>
                <a:latin typeface="Cambria"/>
                <a:ea typeface="DejaVu Sans"/>
              </a:rPr>
              <a:t>Web</a:t>
            </a:r>
            <a:r>
              <a:rPr b="0" lang="en-US" sz="2400" spc="-1" strike="noStrike">
                <a:solidFill>
                  <a:srgbClr val="272a36"/>
                </a:solidFill>
                <a:latin typeface="Cambria"/>
                <a:ea typeface="DejaVu Sans"/>
              </a:rPr>
              <a:t> Dinamis.</a:t>
            </a:r>
            <a:r>
              <a:rPr b="0" lang="en-US" sz="2400" spc="-15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Cambria"/>
                <a:ea typeface="DejaVu Sans"/>
              </a:rPr>
              <a:t>Contoh</a:t>
            </a:r>
            <a:r>
              <a:rPr b="0" lang="en-US" sz="2400" spc="-12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Cambria"/>
                <a:ea typeface="DejaVu Sans"/>
              </a:rPr>
              <a:t>:</a:t>
            </a:r>
            <a:r>
              <a:rPr b="0" lang="en-US" sz="2400" spc="-15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Cambria"/>
                <a:ea typeface="DejaVu Sans"/>
              </a:rPr>
              <a:t>web</a:t>
            </a:r>
            <a:r>
              <a:rPr b="0" lang="en-US" sz="2400" spc="7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Cambria"/>
                <a:ea typeface="DejaVu Sans"/>
              </a:rPr>
              <a:t>portal,</a:t>
            </a:r>
            <a:r>
              <a:rPr b="0" lang="en-US" sz="2400" spc="-21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Cambria"/>
                <a:ea typeface="DejaVu Sans"/>
              </a:rPr>
              <a:t>web </a:t>
            </a:r>
            <a:r>
              <a:rPr b="0" lang="en-US" sz="2400" spc="-1" strike="noStrike">
                <a:solidFill>
                  <a:srgbClr val="272a36"/>
                </a:solidFill>
                <a:latin typeface="Cambria"/>
                <a:ea typeface="DejaVu Sans"/>
              </a:rPr>
              <a:t>berita,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3120">
              <a:lnSpc>
                <a:spcPct val="100000"/>
              </a:lnSpc>
              <a:spcBef>
                <a:spcPts val="434"/>
              </a:spcBef>
              <a:tabLst>
                <a:tab algn="l" pos="393120"/>
                <a:tab algn="l" pos="393840"/>
              </a:tabLst>
            </a:pPr>
            <a:r>
              <a:rPr b="0" lang="en-US" sz="2400" spc="-1" strike="noStrike">
                <a:solidFill>
                  <a:srgbClr val="272a36"/>
                </a:solidFill>
                <a:latin typeface="Cambria"/>
                <a:ea typeface="DejaVu Sans"/>
              </a:rPr>
              <a:t>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3120" indent="-380880">
              <a:lnSpc>
                <a:spcPct val="115000"/>
              </a:lnSpc>
              <a:spcBef>
                <a:spcPts val="601"/>
              </a:spcBef>
              <a:buClr>
                <a:srgbClr val="ffac1d"/>
              </a:buClr>
              <a:buFont typeface="Microsoft Sans Serif"/>
              <a:buChar char="▪"/>
              <a:tabLst>
                <a:tab algn="l" pos="393120"/>
                <a:tab algn="l" pos="393840"/>
              </a:tabLst>
            </a:pPr>
            <a:r>
              <a:rPr b="0" lang="en-US" sz="2400" spc="-7" strike="noStrike">
                <a:solidFill>
                  <a:srgbClr val="272a36"/>
                </a:solidFill>
                <a:latin typeface="Cambria"/>
                <a:ea typeface="DejaVu Sans"/>
              </a:rPr>
              <a:t>Web</a:t>
            </a:r>
            <a:r>
              <a:rPr b="0" lang="en-US" sz="2400" spc="1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Cambria"/>
                <a:ea typeface="DejaVu Sans"/>
              </a:rPr>
              <a:t>Interaktif.</a:t>
            </a:r>
            <a:r>
              <a:rPr b="0" lang="en-US" sz="2400" spc="-15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Cambria"/>
                <a:ea typeface="DejaVu Sans"/>
              </a:rPr>
              <a:t>Contoh</a:t>
            </a:r>
            <a:r>
              <a:rPr b="0" lang="en-US" sz="2400" spc="-15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Cambria"/>
                <a:ea typeface="DejaVu Sans"/>
              </a:rPr>
              <a:t>:</a:t>
            </a:r>
            <a:r>
              <a:rPr b="0" lang="en-US" sz="2400" spc="7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Cambria"/>
                <a:ea typeface="DejaVu Sans"/>
              </a:rPr>
              <a:t>kaskus,</a:t>
            </a:r>
            <a:r>
              <a:rPr b="0" lang="en-US" sz="2400" spc="29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Cambria"/>
                <a:ea typeface="DejaVu Sans"/>
              </a:rPr>
              <a:t>detik </a:t>
            </a:r>
            <a:r>
              <a:rPr b="0" lang="en-US" sz="2400" spc="-12" strike="noStrike">
                <a:solidFill>
                  <a:srgbClr val="272a36"/>
                </a:solidFill>
                <a:latin typeface="Cambria"/>
                <a:ea typeface="DejaVu Sans"/>
              </a:rPr>
              <a:t>forum, </a:t>
            </a:r>
            <a:r>
              <a:rPr b="0" lang="en-US" sz="2400" spc="-517" strike="noStrike">
                <a:solidFill>
                  <a:srgbClr val="272a36"/>
                </a:solidFill>
                <a:latin typeface="Cambr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Cambria"/>
                <a:ea typeface="DejaVu Sans"/>
              </a:rPr>
              <a:t>reddit.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09480" y="746280"/>
            <a:ext cx="29800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CONTOH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ldNum" idx="42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5E46E00B-3C38-4287-A22F-EB544DAF68D7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object 2"/>
          <p:cNvSpPr/>
          <p:nvPr/>
        </p:nvSpPr>
        <p:spPr>
          <a:xfrm>
            <a:off x="685800" y="1355760"/>
            <a:ext cx="68572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11. Tabel head, Tabel data, dan Tabel Row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6" name="Picture 6" descr=""/>
          <p:cNvPicPr/>
          <p:nvPr/>
        </p:nvPicPr>
        <p:blipFill>
          <a:blip r:embed="rId1"/>
          <a:srcRect l="0" t="0" r="0" b="31633"/>
          <a:stretch/>
        </p:blipFill>
        <p:spPr>
          <a:xfrm>
            <a:off x="1523880" y="1744920"/>
            <a:ext cx="2666160" cy="33501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object 2"/>
          <p:cNvSpPr/>
          <p:nvPr/>
        </p:nvSpPr>
        <p:spPr>
          <a:xfrm>
            <a:off x="652320" y="0"/>
            <a:ext cx="8490960" cy="5144760"/>
          </a:xfrm>
          <a:custGeom>
            <a:avLst/>
            <a:gdLst>
              <a:gd name="textAreaLeft" fmla="*/ 0 w 8490960"/>
              <a:gd name="textAreaRight" fmla="*/ 8491680 w 8490960"/>
              <a:gd name="textAreaTop" fmla="*/ 0 h 5144760"/>
              <a:gd name="textAreaBottom" fmla="*/ 5145480 h 5144760"/>
            </a:gdLst>
            <a:ahLst/>
            <a:rect l="textAreaLeft" t="textAreaTop" r="textAreaRight" b="textAreaBottom"/>
            <a:pathLst>
              <a:path w="8491855" h="5145405">
                <a:moveTo>
                  <a:pt x="0" y="5145024"/>
                </a:moveTo>
                <a:lnTo>
                  <a:pt x="8491728" y="5145024"/>
                </a:lnTo>
                <a:lnTo>
                  <a:pt x="8491728" y="0"/>
                </a:lnTo>
                <a:lnTo>
                  <a:pt x="0" y="0"/>
                </a:lnTo>
                <a:lnTo>
                  <a:pt x="0" y="5145024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grpSp>
        <p:nvGrpSpPr>
          <p:cNvPr id="708" name="object 3"/>
          <p:cNvGrpSpPr/>
          <p:nvPr/>
        </p:nvGrpSpPr>
        <p:grpSpPr>
          <a:xfrm>
            <a:off x="0" y="0"/>
            <a:ext cx="651960" cy="5144760"/>
            <a:chOff x="0" y="0"/>
            <a:chExt cx="651960" cy="5144760"/>
          </a:xfrm>
        </p:grpSpPr>
        <p:sp>
          <p:nvSpPr>
            <p:cNvPr id="709" name="object 4"/>
            <p:cNvSpPr/>
            <p:nvPr/>
          </p:nvSpPr>
          <p:spPr>
            <a:xfrm>
              <a:off x="0" y="0"/>
              <a:ext cx="651960" cy="5144760"/>
            </a:xfrm>
            <a:custGeom>
              <a:avLst/>
              <a:gdLst>
                <a:gd name="textAreaLeft" fmla="*/ 0 w 651960"/>
                <a:gd name="textAreaRight" fmla="*/ 652680 w 65196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652780" h="5145405">
                  <a:moveTo>
                    <a:pt x="652272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652272" y="5145024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710" name="object 5"/>
            <p:cNvSpPr/>
            <p:nvPr/>
          </p:nvSpPr>
          <p:spPr>
            <a:xfrm>
              <a:off x="0" y="664560"/>
              <a:ext cx="154800" cy="651960"/>
            </a:xfrm>
            <a:custGeom>
              <a:avLst/>
              <a:gdLst>
                <a:gd name="textAreaLeft" fmla="*/ 0 w 154800"/>
                <a:gd name="textAreaRight" fmla="*/ 155520 w 154800"/>
                <a:gd name="textAreaTop" fmla="*/ 0 h 651960"/>
                <a:gd name="textAreaBottom" fmla="*/ 652680 h 651960"/>
              </a:gdLst>
              <a:ahLst/>
              <a:rect l="textAreaLeft" t="textAreaTop" r="textAreaRight" b="textAreaBottom"/>
              <a:pathLst>
                <a:path w="155575" h="652780">
                  <a:moveTo>
                    <a:pt x="155448" y="536448"/>
                  </a:moveTo>
                  <a:lnTo>
                    <a:pt x="0" y="536448"/>
                  </a:lnTo>
                  <a:lnTo>
                    <a:pt x="0" y="652272"/>
                  </a:lnTo>
                  <a:lnTo>
                    <a:pt x="155448" y="652272"/>
                  </a:lnTo>
                  <a:lnTo>
                    <a:pt x="155448" y="536448"/>
                  </a:lnTo>
                  <a:close/>
                </a:path>
                <a:path w="155575" h="652780">
                  <a:moveTo>
                    <a:pt x="155448" y="268224"/>
                  </a:moveTo>
                  <a:lnTo>
                    <a:pt x="0" y="268224"/>
                  </a:lnTo>
                  <a:lnTo>
                    <a:pt x="0" y="384048"/>
                  </a:lnTo>
                  <a:lnTo>
                    <a:pt x="155448" y="384048"/>
                  </a:lnTo>
                  <a:lnTo>
                    <a:pt x="155448" y="268224"/>
                  </a:lnTo>
                  <a:close/>
                </a:path>
                <a:path w="155575" h="652780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8083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711" name="object 6"/>
            <p:cNvSpPr/>
            <p:nvPr/>
          </p:nvSpPr>
          <p:spPr>
            <a:xfrm>
              <a:off x="322920" y="658440"/>
              <a:ext cx="261360" cy="664200"/>
            </a:xfrm>
            <a:custGeom>
              <a:avLst/>
              <a:gdLst>
                <a:gd name="textAreaLeft" fmla="*/ 0 w 261360"/>
                <a:gd name="textAreaRight" fmla="*/ 262080 w 261360"/>
                <a:gd name="textAreaTop" fmla="*/ 0 h 664200"/>
                <a:gd name="textAreaBottom" fmla="*/ 664920 h 664200"/>
              </a:gdLst>
              <a:ahLst/>
              <a:rect l="textAreaLeft" t="textAreaTop" r="textAreaRight" b="textAreaBottom"/>
              <a:pathLst>
                <a:path w="262255" h="664844">
                  <a:moveTo>
                    <a:pt x="57912" y="606552"/>
                  </a:moveTo>
                  <a:lnTo>
                    <a:pt x="0" y="606552"/>
                  </a:lnTo>
                  <a:lnTo>
                    <a:pt x="0" y="664464"/>
                  </a:lnTo>
                  <a:lnTo>
                    <a:pt x="57912" y="664464"/>
                  </a:lnTo>
                  <a:lnTo>
                    <a:pt x="57912" y="606552"/>
                  </a:lnTo>
                  <a:close/>
                </a:path>
                <a:path w="262255" h="664844">
                  <a:moveTo>
                    <a:pt x="57912" y="405384"/>
                  </a:moveTo>
                  <a:lnTo>
                    <a:pt x="0" y="405384"/>
                  </a:lnTo>
                  <a:lnTo>
                    <a:pt x="0" y="463296"/>
                  </a:lnTo>
                  <a:lnTo>
                    <a:pt x="57912" y="463296"/>
                  </a:lnTo>
                  <a:lnTo>
                    <a:pt x="57912" y="405384"/>
                  </a:lnTo>
                  <a:close/>
                </a:path>
                <a:path w="262255" h="664844">
                  <a:moveTo>
                    <a:pt x="57912" y="201168"/>
                  </a:moveTo>
                  <a:lnTo>
                    <a:pt x="0" y="201168"/>
                  </a:lnTo>
                  <a:lnTo>
                    <a:pt x="0" y="262128"/>
                  </a:lnTo>
                  <a:lnTo>
                    <a:pt x="57912" y="262128"/>
                  </a:lnTo>
                  <a:lnTo>
                    <a:pt x="57912" y="201168"/>
                  </a:lnTo>
                  <a:close/>
                </a:path>
                <a:path w="262255" h="664844">
                  <a:moveTo>
                    <a:pt x="5791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  <a:path w="262255" h="664844">
                  <a:moveTo>
                    <a:pt x="262128" y="606552"/>
                  </a:moveTo>
                  <a:lnTo>
                    <a:pt x="201168" y="606552"/>
                  </a:lnTo>
                  <a:lnTo>
                    <a:pt x="201168" y="664464"/>
                  </a:lnTo>
                  <a:lnTo>
                    <a:pt x="262128" y="664464"/>
                  </a:lnTo>
                  <a:lnTo>
                    <a:pt x="262128" y="606552"/>
                  </a:lnTo>
                  <a:close/>
                </a:path>
                <a:path w="262255" h="664844">
                  <a:moveTo>
                    <a:pt x="262128" y="405384"/>
                  </a:moveTo>
                  <a:lnTo>
                    <a:pt x="201168" y="405384"/>
                  </a:lnTo>
                  <a:lnTo>
                    <a:pt x="201168" y="463296"/>
                  </a:lnTo>
                  <a:lnTo>
                    <a:pt x="262128" y="463296"/>
                  </a:lnTo>
                  <a:lnTo>
                    <a:pt x="262128" y="405384"/>
                  </a:lnTo>
                  <a:close/>
                </a:path>
                <a:path w="262255" h="664844">
                  <a:moveTo>
                    <a:pt x="262128" y="201168"/>
                  </a:moveTo>
                  <a:lnTo>
                    <a:pt x="201168" y="201168"/>
                  </a:lnTo>
                  <a:lnTo>
                    <a:pt x="201168" y="262128"/>
                  </a:lnTo>
                  <a:lnTo>
                    <a:pt x="262128" y="262128"/>
                  </a:lnTo>
                  <a:lnTo>
                    <a:pt x="262128" y="201168"/>
                  </a:lnTo>
                  <a:close/>
                </a:path>
                <a:path w="262255" h="664844">
                  <a:moveTo>
                    <a:pt x="262128" y="0"/>
                  </a:moveTo>
                  <a:lnTo>
                    <a:pt x="201168" y="0"/>
                  </a:lnTo>
                  <a:lnTo>
                    <a:pt x="201168" y="57912"/>
                  </a:lnTo>
                  <a:lnTo>
                    <a:pt x="262128" y="5791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712" name="object 7"/>
          <p:cNvSpPr/>
          <p:nvPr/>
        </p:nvSpPr>
        <p:spPr>
          <a:xfrm>
            <a:off x="1295280" y="302400"/>
            <a:ext cx="4448880" cy="11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7200" spc="-1" strike="noStrike">
                <a:solidFill>
                  <a:srgbClr val="ffffff"/>
                </a:solidFill>
                <a:latin typeface="Arial"/>
                <a:ea typeface="DejaVu Sans"/>
              </a:rPr>
              <a:t>Praktikum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1"/>
          <p:cNvSpPr>
            <a:spLocks noGrp="1"/>
          </p:cNvSpPr>
          <p:nvPr>
            <p:ph type="sldNum" idx="43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40760CDE-932F-4E33-AD96-A8D8D613D083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object 8"/>
          <p:cNvSpPr/>
          <p:nvPr/>
        </p:nvSpPr>
        <p:spPr>
          <a:xfrm>
            <a:off x="1295280" y="1553040"/>
            <a:ext cx="6379920" cy="25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99"/>
              </a:spcBef>
            </a:pPr>
            <a:r>
              <a:rPr b="0" lang="en-US" sz="3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Lakukan</a:t>
            </a:r>
            <a:r>
              <a:rPr b="0" lang="en-US" sz="3600" spc="4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3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praktikum</a:t>
            </a:r>
            <a:r>
              <a:rPr b="0" lang="en-US" sz="3600" spc="4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3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pada</a:t>
            </a:r>
            <a:r>
              <a:rPr b="0" lang="en-US" sz="3600" spc="3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3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modul </a:t>
            </a:r>
            <a:r>
              <a:rPr b="0" lang="en-US" sz="3600" spc="-94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3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kemudian</a:t>
            </a:r>
            <a:r>
              <a:rPr b="0" lang="en-US" sz="3600" spc="80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3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capture</a:t>
            </a:r>
            <a:r>
              <a:rPr b="0" lang="en-US" sz="3600" spc="2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3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output- </a:t>
            </a:r>
            <a:r>
              <a:rPr b="0" lang="en-US" sz="3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3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nya,tambahkan</a:t>
            </a:r>
            <a:r>
              <a:rPr b="0" lang="en-US" sz="3600" spc="10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36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hasil</a:t>
            </a:r>
            <a:r>
              <a:rPr b="0" lang="en-US" sz="3600" spc="5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36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analisa.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object 2"/>
          <p:cNvSpPr/>
          <p:nvPr/>
        </p:nvSpPr>
        <p:spPr>
          <a:xfrm>
            <a:off x="8491680" y="4489560"/>
            <a:ext cx="651960" cy="654480"/>
          </a:xfrm>
          <a:custGeom>
            <a:avLst/>
            <a:gdLst>
              <a:gd name="textAreaLeft" fmla="*/ 0 w 651960"/>
              <a:gd name="textAreaRight" fmla="*/ 652680 w 651960"/>
              <a:gd name="textAreaTop" fmla="*/ 0 h 654480"/>
              <a:gd name="textAreaBottom" fmla="*/ 655200 h 654480"/>
            </a:gdLst>
            <a:ahLst/>
            <a:rect l="textAreaLeft" t="textAreaTop" r="textAreaRight" b="textAreaBottom"/>
            <a:pathLst>
              <a:path w="652779" h="655320">
                <a:moveTo>
                  <a:pt x="652272" y="0"/>
                </a:moveTo>
                <a:lnTo>
                  <a:pt x="0" y="0"/>
                </a:lnTo>
                <a:lnTo>
                  <a:pt x="0" y="655320"/>
                </a:lnTo>
                <a:lnTo>
                  <a:pt x="652272" y="655320"/>
                </a:lnTo>
                <a:lnTo>
                  <a:pt x="65227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grpSp>
        <p:nvGrpSpPr>
          <p:cNvPr id="716" name="object 3"/>
          <p:cNvGrpSpPr/>
          <p:nvPr/>
        </p:nvGrpSpPr>
        <p:grpSpPr>
          <a:xfrm>
            <a:off x="0" y="0"/>
            <a:ext cx="651960" cy="5144760"/>
            <a:chOff x="0" y="0"/>
            <a:chExt cx="651960" cy="5144760"/>
          </a:xfrm>
        </p:grpSpPr>
        <p:sp>
          <p:nvSpPr>
            <p:cNvPr id="717" name="object 4"/>
            <p:cNvSpPr/>
            <p:nvPr/>
          </p:nvSpPr>
          <p:spPr>
            <a:xfrm>
              <a:off x="0" y="0"/>
              <a:ext cx="651960" cy="5144760"/>
            </a:xfrm>
            <a:custGeom>
              <a:avLst/>
              <a:gdLst>
                <a:gd name="textAreaLeft" fmla="*/ 0 w 651960"/>
                <a:gd name="textAreaRight" fmla="*/ 652680 w 65196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652780" h="5145405">
                  <a:moveTo>
                    <a:pt x="652272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652272" y="5145024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718" name="object 5"/>
            <p:cNvSpPr/>
            <p:nvPr/>
          </p:nvSpPr>
          <p:spPr>
            <a:xfrm>
              <a:off x="0" y="664560"/>
              <a:ext cx="154800" cy="651960"/>
            </a:xfrm>
            <a:custGeom>
              <a:avLst/>
              <a:gdLst>
                <a:gd name="textAreaLeft" fmla="*/ 0 w 154800"/>
                <a:gd name="textAreaRight" fmla="*/ 155520 w 154800"/>
                <a:gd name="textAreaTop" fmla="*/ 0 h 651960"/>
                <a:gd name="textAreaBottom" fmla="*/ 652680 h 651960"/>
              </a:gdLst>
              <a:ahLst/>
              <a:rect l="textAreaLeft" t="textAreaTop" r="textAreaRight" b="textAreaBottom"/>
              <a:pathLst>
                <a:path w="155575" h="652780">
                  <a:moveTo>
                    <a:pt x="155448" y="536448"/>
                  </a:moveTo>
                  <a:lnTo>
                    <a:pt x="0" y="536448"/>
                  </a:lnTo>
                  <a:lnTo>
                    <a:pt x="0" y="652272"/>
                  </a:lnTo>
                  <a:lnTo>
                    <a:pt x="155448" y="652272"/>
                  </a:lnTo>
                  <a:lnTo>
                    <a:pt x="155448" y="536448"/>
                  </a:lnTo>
                  <a:close/>
                </a:path>
                <a:path w="155575" h="652780">
                  <a:moveTo>
                    <a:pt x="155448" y="268224"/>
                  </a:moveTo>
                  <a:lnTo>
                    <a:pt x="0" y="268224"/>
                  </a:lnTo>
                  <a:lnTo>
                    <a:pt x="0" y="384048"/>
                  </a:lnTo>
                  <a:lnTo>
                    <a:pt x="155448" y="384048"/>
                  </a:lnTo>
                  <a:lnTo>
                    <a:pt x="155448" y="268224"/>
                  </a:lnTo>
                  <a:close/>
                </a:path>
                <a:path w="155575" h="652780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8083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719" name="object 6"/>
            <p:cNvSpPr/>
            <p:nvPr/>
          </p:nvSpPr>
          <p:spPr>
            <a:xfrm>
              <a:off x="322920" y="658440"/>
              <a:ext cx="261360" cy="57600"/>
            </a:xfrm>
            <a:custGeom>
              <a:avLst/>
              <a:gdLst>
                <a:gd name="textAreaLeft" fmla="*/ 0 w 261360"/>
                <a:gd name="textAreaRight" fmla="*/ 262080 w 26136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262255" h="58420">
                  <a:moveTo>
                    <a:pt x="5791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  <a:path w="262255" h="58420">
                  <a:moveTo>
                    <a:pt x="262128" y="0"/>
                  </a:moveTo>
                  <a:lnTo>
                    <a:pt x="201168" y="0"/>
                  </a:lnTo>
                  <a:lnTo>
                    <a:pt x="201168" y="57912"/>
                  </a:lnTo>
                  <a:lnTo>
                    <a:pt x="262128" y="5791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720" name="object 7"/>
          <p:cNvSpPr/>
          <p:nvPr/>
        </p:nvSpPr>
        <p:spPr>
          <a:xfrm>
            <a:off x="728640" y="658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1" name="object 8"/>
          <p:cNvSpPr/>
          <p:nvPr/>
        </p:nvSpPr>
        <p:spPr>
          <a:xfrm>
            <a:off x="322920" y="859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59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2" name="object 9"/>
          <p:cNvSpPr/>
          <p:nvPr/>
        </p:nvSpPr>
        <p:spPr>
          <a:xfrm>
            <a:off x="524160" y="85968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59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3" name="object 10"/>
          <p:cNvSpPr/>
          <p:nvPr/>
        </p:nvSpPr>
        <p:spPr>
          <a:xfrm>
            <a:off x="728640" y="859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4" name="object 11"/>
          <p:cNvSpPr/>
          <p:nvPr/>
        </p:nvSpPr>
        <p:spPr>
          <a:xfrm>
            <a:off x="322920" y="106380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5" name="object 12"/>
          <p:cNvSpPr/>
          <p:nvPr/>
        </p:nvSpPr>
        <p:spPr>
          <a:xfrm>
            <a:off x="524160" y="106380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6" name="object 13"/>
          <p:cNvSpPr/>
          <p:nvPr/>
        </p:nvSpPr>
        <p:spPr>
          <a:xfrm>
            <a:off x="728640" y="106380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7" name="object 14"/>
          <p:cNvSpPr/>
          <p:nvPr/>
        </p:nvSpPr>
        <p:spPr>
          <a:xfrm>
            <a:off x="322920" y="12650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8" name="object 15"/>
          <p:cNvSpPr/>
          <p:nvPr/>
        </p:nvSpPr>
        <p:spPr>
          <a:xfrm>
            <a:off x="524160" y="12650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9" name="object 16"/>
          <p:cNvSpPr/>
          <p:nvPr/>
        </p:nvSpPr>
        <p:spPr>
          <a:xfrm>
            <a:off x="728640" y="12650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0" name="object 17"/>
          <p:cNvSpPr/>
          <p:nvPr/>
        </p:nvSpPr>
        <p:spPr>
          <a:xfrm>
            <a:off x="929520" y="658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1" name="object 18"/>
          <p:cNvSpPr/>
          <p:nvPr/>
        </p:nvSpPr>
        <p:spPr>
          <a:xfrm>
            <a:off x="929520" y="859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19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2" name="object 19"/>
          <p:cNvSpPr/>
          <p:nvPr/>
        </p:nvSpPr>
        <p:spPr>
          <a:xfrm>
            <a:off x="929520" y="106380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3" name="object 20"/>
          <p:cNvSpPr/>
          <p:nvPr/>
        </p:nvSpPr>
        <p:spPr>
          <a:xfrm>
            <a:off x="929520" y="12650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4" name="object 21"/>
          <p:cNvSpPr/>
          <p:nvPr/>
        </p:nvSpPr>
        <p:spPr>
          <a:xfrm>
            <a:off x="8832960" y="670680"/>
            <a:ext cx="310320" cy="115560"/>
          </a:xfrm>
          <a:custGeom>
            <a:avLst/>
            <a:gdLst>
              <a:gd name="textAreaLeft" fmla="*/ 0 w 310320"/>
              <a:gd name="textAreaRight" fmla="*/ 311040 w 31032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5" name="object 22"/>
          <p:cNvSpPr/>
          <p:nvPr/>
        </p:nvSpPr>
        <p:spPr>
          <a:xfrm>
            <a:off x="8832960" y="9388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6" name="object 23"/>
          <p:cNvSpPr/>
          <p:nvPr/>
        </p:nvSpPr>
        <p:spPr>
          <a:xfrm>
            <a:off x="8832960" y="12070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4190400" y="1186200"/>
            <a:ext cx="2191320" cy="1474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7" strike="noStrike">
                <a:solidFill>
                  <a:srgbClr val="ffac1d"/>
                </a:solidFill>
                <a:latin typeface="Microsoft Sans Serif"/>
              </a:rPr>
              <a:t>T</a:t>
            </a:r>
            <a:r>
              <a:rPr b="0" lang="en-US" sz="4800" spc="-1" strike="noStrike">
                <a:solidFill>
                  <a:srgbClr val="ffac1d"/>
                </a:solidFill>
                <a:latin typeface="Microsoft Sans Serif"/>
              </a:rPr>
              <a:t>ha</a:t>
            </a:r>
            <a:r>
              <a:rPr b="0" lang="en-US" sz="4800" spc="-21" strike="noStrike">
                <a:solidFill>
                  <a:srgbClr val="ffac1d"/>
                </a:solidFill>
                <a:latin typeface="Microsoft Sans Serif"/>
              </a:rPr>
              <a:t>n</a:t>
            </a:r>
            <a:r>
              <a:rPr b="0" lang="en-US" sz="4800" spc="-1" strike="noStrike">
                <a:solidFill>
                  <a:srgbClr val="ffac1d"/>
                </a:solidFill>
                <a:latin typeface="Microsoft Sans Serif"/>
              </a:rPr>
              <a:t>ks.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object 25"/>
          <p:cNvSpPr/>
          <p:nvPr/>
        </p:nvSpPr>
        <p:spPr>
          <a:xfrm>
            <a:off x="4201560" y="2182320"/>
            <a:ext cx="3937680" cy="672840"/>
          </a:xfrm>
          <a:prstGeom prst="rect">
            <a:avLst/>
          </a:pr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440">
              <a:lnSpc>
                <a:spcPts val="2650"/>
              </a:lnSpc>
            </a:pP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Do</a:t>
            </a:r>
            <a:r>
              <a:rPr b="0" lang="en-US" sz="2400" spc="2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you</a:t>
            </a:r>
            <a:r>
              <a:rPr b="0" lang="en-US" sz="2400" spc="2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have</a:t>
            </a:r>
            <a:r>
              <a:rPr b="0" lang="en-US" sz="2400" spc="2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any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questions?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object 26"/>
          <p:cNvSpPr/>
          <p:nvPr/>
        </p:nvSpPr>
        <p:spPr>
          <a:xfrm>
            <a:off x="4190400" y="2506320"/>
            <a:ext cx="3762360" cy="15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00" bIns="0" anchor="t">
            <a:spAutoFit/>
          </a:bodyPr>
          <a:p>
            <a:pPr marL="12600">
              <a:lnSpc>
                <a:spcPct val="100000"/>
              </a:lnSpc>
              <a:spcBef>
                <a:spcPts val="1134"/>
              </a:spcBef>
            </a:pP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You</a:t>
            </a:r>
            <a:r>
              <a:rPr b="0" lang="en-US" sz="2400" spc="1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can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find</a:t>
            </a:r>
            <a:r>
              <a:rPr b="0" lang="en-US" sz="24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me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69800" indent="-381600">
              <a:lnSpc>
                <a:spcPct val="100000"/>
              </a:lnSpc>
              <a:spcBef>
                <a:spcPts val="1035"/>
              </a:spcBef>
              <a:buClr>
                <a:srgbClr val="ffac1d"/>
              </a:buClr>
              <a:buFont typeface="StarSymbol"/>
              <a:buChar char="▪"/>
              <a:tabLst>
                <a:tab algn="l" pos="469800"/>
                <a:tab algn="l" pos="470520"/>
              </a:tabLst>
            </a:pPr>
            <a:r>
              <a:rPr b="0" lang="en-US" sz="2400" spc="-7" strike="noStrike" u="sng">
                <a:solidFill>
                  <a:srgbClr val="272a36"/>
                </a:solidFill>
                <a:uFillTx/>
                <a:latin typeface="Microsoft Sans Serif"/>
                <a:ea typeface="DejaVu Sans"/>
                <a:hlinkClick r:id="rId1"/>
              </a:rPr>
              <a:t>ayuahadinn@gmail.com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69800" indent="-381600">
              <a:lnSpc>
                <a:spcPct val="100000"/>
              </a:lnSpc>
              <a:spcBef>
                <a:spcPts val="431"/>
              </a:spcBef>
              <a:buClr>
                <a:srgbClr val="ffac1d"/>
              </a:buClr>
              <a:buFont typeface="StarSymbol"/>
              <a:buChar char="▪"/>
              <a:tabLst>
                <a:tab algn="l" pos="469800"/>
                <a:tab algn="l" pos="470520"/>
              </a:tabLst>
            </a:pPr>
            <a:r>
              <a:rPr b="0" lang="en-US" sz="2400" spc="-1" strike="noStrike" u="sng">
                <a:solidFill>
                  <a:srgbClr val="272a36"/>
                </a:solidFill>
                <a:uFillTx/>
                <a:latin typeface="Microsoft Sans Serif"/>
                <a:ea typeface="DejaVu Sans"/>
                <a:hlinkClick r:id="rId2"/>
              </a:rPr>
              <a:t>ayuahadi@umbjm.ac.id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0" name="object 27" descr=""/>
          <p:cNvPicPr/>
          <p:nvPr/>
        </p:nvPicPr>
        <p:blipFill>
          <a:blip r:embed="rId3"/>
          <a:stretch/>
        </p:blipFill>
        <p:spPr>
          <a:xfrm>
            <a:off x="649080" y="0"/>
            <a:ext cx="2919240" cy="5144400"/>
          </a:xfrm>
          <a:prstGeom prst="rect">
            <a:avLst/>
          </a:prstGeom>
          <a:ln w="0">
            <a:noFill/>
          </a:ln>
        </p:spPr>
      </p:pic>
      <p:sp>
        <p:nvSpPr>
          <p:cNvPr id="741" name="PlaceHolder 2"/>
          <p:cNvSpPr>
            <a:spLocks noGrp="1"/>
          </p:cNvSpPr>
          <p:nvPr>
            <p:ph type="sldNum" idx="44"/>
          </p:nvPr>
        </p:nvSpPr>
        <p:spPr>
          <a:xfrm>
            <a:off x="8690760" y="4720320"/>
            <a:ext cx="272160" cy="29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1480" indent="0">
              <a:lnSpc>
                <a:spcPts val="1536"/>
              </a:lnSpc>
              <a:buNone/>
              <a:tabLst>
                <a:tab algn="l" pos="0"/>
              </a:tabLst>
              <a:defRPr b="0" lang="en-US" sz="1300" spc="-7" strike="noStrike">
                <a:solidFill>
                  <a:srgbClr val="ffac1d"/>
                </a:solidFill>
                <a:latin typeface="Microsoft Sans Serif"/>
              </a:defRPr>
            </a:lvl1pPr>
          </a:lstStyle>
          <a:p>
            <a:pPr marL="51480" indent="0">
              <a:lnSpc>
                <a:spcPts val="1536"/>
              </a:lnSpc>
              <a:buNone/>
              <a:tabLst>
                <a:tab algn="l" pos="0"/>
              </a:tabLst>
            </a:pPr>
            <a:fld id="{24D20CF5-97C8-4CBF-8B22-14BEE12AB0EE}" type="slidenum">
              <a:rPr b="0" lang="en-US" sz="1300" spc="-7" strike="noStrike">
                <a:solidFill>
                  <a:srgbClr val="ffac1d"/>
                </a:solidFill>
                <a:latin typeface="Microsoft Sans Serif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object 2"/>
          <p:cNvSpPr/>
          <p:nvPr/>
        </p:nvSpPr>
        <p:spPr>
          <a:xfrm>
            <a:off x="8503920" y="4489560"/>
            <a:ext cx="639360" cy="654480"/>
          </a:xfrm>
          <a:custGeom>
            <a:avLst/>
            <a:gdLst>
              <a:gd name="textAreaLeft" fmla="*/ 0 w 639360"/>
              <a:gd name="textAreaRight" fmla="*/ 640080 w 639360"/>
              <a:gd name="textAreaTop" fmla="*/ 0 h 654480"/>
              <a:gd name="textAreaBottom" fmla="*/ 655200 h 654480"/>
            </a:gdLst>
            <a:ahLst/>
            <a:rect l="textAreaLeft" t="textAreaTop" r="textAreaRight" b="textAreaBottom"/>
            <a:pathLst>
              <a:path w="640079" h="655320">
                <a:moveTo>
                  <a:pt x="640079" y="655319"/>
                </a:moveTo>
                <a:lnTo>
                  <a:pt x="640079" y="0"/>
                </a:lnTo>
                <a:lnTo>
                  <a:pt x="0" y="0"/>
                </a:lnTo>
                <a:lnTo>
                  <a:pt x="0" y="655319"/>
                </a:lnTo>
                <a:lnTo>
                  <a:pt x="640079" y="655319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grpSp>
        <p:nvGrpSpPr>
          <p:cNvPr id="417" name="object 3"/>
          <p:cNvGrpSpPr/>
          <p:nvPr/>
        </p:nvGrpSpPr>
        <p:grpSpPr>
          <a:xfrm>
            <a:off x="0" y="0"/>
            <a:ext cx="651960" cy="5144760"/>
            <a:chOff x="0" y="0"/>
            <a:chExt cx="651960" cy="5144760"/>
          </a:xfrm>
        </p:grpSpPr>
        <p:sp>
          <p:nvSpPr>
            <p:cNvPr id="418" name="object 4"/>
            <p:cNvSpPr/>
            <p:nvPr/>
          </p:nvSpPr>
          <p:spPr>
            <a:xfrm>
              <a:off x="0" y="0"/>
              <a:ext cx="651960" cy="5144760"/>
            </a:xfrm>
            <a:custGeom>
              <a:avLst/>
              <a:gdLst>
                <a:gd name="textAreaLeft" fmla="*/ 0 w 651960"/>
                <a:gd name="textAreaRight" fmla="*/ 652680 w 65196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652780" h="5145405">
                  <a:moveTo>
                    <a:pt x="652272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652272" y="5145024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419" name="object 5"/>
            <p:cNvSpPr/>
            <p:nvPr/>
          </p:nvSpPr>
          <p:spPr>
            <a:xfrm>
              <a:off x="0" y="664560"/>
              <a:ext cx="154800" cy="651960"/>
            </a:xfrm>
            <a:custGeom>
              <a:avLst/>
              <a:gdLst>
                <a:gd name="textAreaLeft" fmla="*/ 0 w 154800"/>
                <a:gd name="textAreaRight" fmla="*/ 155520 w 154800"/>
                <a:gd name="textAreaTop" fmla="*/ 0 h 651960"/>
                <a:gd name="textAreaBottom" fmla="*/ 652680 h 651960"/>
              </a:gdLst>
              <a:ahLst/>
              <a:rect l="textAreaLeft" t="textAreaTop" r="textAreaRight" b="textAreaBottom"/>
              <a:pathLst>
                <a:path w="155575" h="652780">
                  <a:moveTo>
                    <a:pt x="155448" y="536448"/>
                  </a:moveTo>
                  <a:lnTo>
                    <a:pt x="0" y="536448"/>
                  </a:lnTo>
                  <a:lnTo>
                    <a:pt x="0" y="652272"/>
                  </a:lnTo>
                  <a:lnTo>
                    <a:pt x="155448" y="652272"/>
                  </a:lnTo>
                  <a:lnTo>
                    <a:pt x="155448" y="536448"/>
                  </a:lnTo>
                  <a:close/>
                </a:path>
                <a:path w="155575" h="652780">
                  <a:moveTo>
                    <a:pt x="155448" y="268224"/>
                  </a:moveTo>
                  <a:lnTo>
                    <a:pt x="0" y="268224"/>
                  </a:lnTo>
                  <a:lnTo>
                    <a:pt x="0" y="384048"/>
                  </a:lnTo>
                  <a:lnTo>
                    <a:pt x="155448" y="384048"/>
                  </a:lnTo>
                  <a:lnTo>
                    <a:pt x="155448" y="268224"/>
                  </a:lnTo>
                  <a:close/>
                </a:path>
                <a:path w="155575" h="652780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420" name="object 6"/>
            <p:cNvSpPr/>
            <p:nvPr/>
          </p:nvSpPr>
          <p:spPr>
            <a:xfrm>
              <a:off x="322920" y="4483440"/>
              <a:ext cx="261360" cy="57600"/>
            </a:xfrm>
            <a:custGeom>
              <a:avLst/>
              <a:gdLst>
                <a:gd name="textAreaLeft" fmla="*/ 0 w 261360"/>
                <a:gd name="textAreaRight" fmla="*/ 262080 w 26136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262255" h="58420">
                  <a:moveTo>
                    <a:pt x="5791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  <a:path w="262255" h="58420">
                  <a:moveTo>
                    <a:pt x="262128" y="0"/>
                  </a:moveTo>
                  <a:lnTo>
                    <a:pt x="201168" y="0"/>
                  </a:lnTo>
                  <a:lnTo>
                    <a:pt x="201168" y="57912"/>
                  </a:lnTo>
                  <a:lnTo>
                    <a:pt x="262128" y="5791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421" name="object 7"/>
          <p:cNvSpPr/>
          <p:nvPr/>
        </p:nvSpPr>
        <p:spPr>
          <a:xfrm>
            <a:off x="72864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2" name="object 8"/>
          <p:cNvSpPr/>
          <p:nvPr/>
        </p:nvSpPr>
        <p:spPr>
          <a:xfrm>
            <a:off x="32292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3" name="object 9"/>
          <p:cNvSpPr/>
          <p:nvPr/>
        </p:nvSpPr>
        <p:spPr>
          <a:xfrm>
            <a:off x="524160" y="468468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4" name="object 10"/>
          <p:cNvSpPr/>
          <p:nvPr/>
        </p:nvSpPr>
        <p:spPr>
          <a:xfrm>
            <a:off x="72864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5" name="object 11"/>
          <p:cNvSpPr/>
          <p:nvPr/>
        </p:nvSpPr>
        <p:spPr>
          <a:xfrm>
            <a:off x="32292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6" name="object 12"/>
          <p:cNvSpPr/>
          <p:nvPr/>
        </p:nvSpPr>
        <p:spPr>
          <a:xfrm>
            <a:off x="524160" y="488916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7" name="object 13"/>
          <p:cNvSpPr/>
          <p:nvPr/>
        </p:nvSpPr>
        <p:spPr>
          <a:xfrm>
            <a:off x="72864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8" name="object 14"/>
          <p:cNvSpPr/>
          <p:nvPr/>
        </p:nvSpPr>
        <p:spPr>
          <a:xfrm>
            <a:off x="32292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1" y="0"/>
                </a:moveTo>
                <a:lnTo>
                  <a:pt x="0" y="0"/>
                </a:lnTo>
                <a:lnTo>
                  <a:pt x="0" y="54863"/>
                </a:lnTo>
                <a:lnTo>
                  <a:pt x="57911" y="54863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9" name="object 15"/>
          <p:cNvSpPr/>
          <p:nvPr/>
        </p:nvSpPr>
        <p:spPr>
          <a:xfrm>
            <a:off x="524160" y="5090040"/>
            <a:ext cx="60120" cy="54360"/>
          </a:xfrm>
          <a:custGeom>
            <a:avLst/>
            <a:gdLst>
              <a:gd name="textAreaLeft" fmla="*/ 0 w 60120"/>
              <a:gd name="textAreaRight" fmla="*/ 60840 w 6012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60959" h="55245">
                <a:moveTo>
                  <a:pt x="60959" y="0"/>
                </a:moveTo>
                <a:lnTo>
                  <a:pt x="0" y="0"/>
                </a:lnTo>
                <a:lnTo>
                  <a:pt x="0" y="54863"/>
                </a:lnTo>
                <a:lnTo>
                  <a:pt x="60959" y="54863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0" name="object 16"/>
          <p:cNvSpPr/>
          <p:nvPr/>
        </p:nvSpPr>
        <p:spPr>
          <a:xfrm>
            <a:off x="72864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1" name="object 17"/>
          <p:cNvSpPr/>
          <p:nvPr/>
        </p:nvSpPr>
        <p:spPr>
          <a:xfrm>
            <a:off x="929520" y="4483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2" name="object 18"/>
          <p:cNvSpPr/>
          <p:nvPr/>
        </p:nvSpPr>
        <p:spPr>
          <a:xfrm>
            <a:off x="929520" y="4684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19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3" name="object 19"/>
          <p:cNvSpPr/>
          <p:nvPr/>
        </p:nvSpPr>
        <p:spPr>
          <a:xfrm>
            <a:off x="929520" y="488916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4" name="object 20"/>
          <p:cNvSpPr/>
          <p:nvPr/>
        </p:nvSpPr>
        <p:spPr>
          <a:xfrm>
            <a:off x="929520" y="5090040"/>
            <a:ext cx="57600" cy="54360"/>
          </a:xfrm>
          <a:custGeom>
            <a:avLst/>
            <a:gdLst>
              <a:gd name="textAreaLeft" fmla="*/ 0 w 57600"/>
              <a:gd name="textAreaRight" fmla="*/ 58320 w 57600"/>
              <a:gd name="textAreaTop" fmla="*/ 0 h 54360"/>
              <a:gd name="textAreaBottom" fmla="*/ 55080 h 54360"/>
            </a:gdLst>
            <a:ahLst/>
            <a:rect l="textAreaLeft" t="textAreaTop" r="textAreaRight" b="textAreaBottom"/>
            <a:pathLst>
              <a:path w="58419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5" name="object 21"/>
          <p:cNvSpPr/>
          <p:nvPr/>
        </p:nvSpPr>
        <p:spPr>
          <a:xfrm>
            <a:off x="8832960" y="670680"/>
            <a:ext cx="310320" cy="115560"/>
          </a:xfrm>
          <a:custGeom>
            <a:avLst/>
            <a:gdLst>
              <a:gd name="textAreaLeft" fmla="*/ 0 w 310320"/>
              <a:gd name="textAreaRight" fmla="*/ 311040 w 31032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6" name="object 22"/>
          <p:cNvSpPr/>
          <p:nvPr/>
        </p:nvSpPr>
        <p:spPr>
          <a:xfrm>
            <a:off x="8832960" y="9388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7" name="object 23"/>
          <p:cNvSpPr/>
          <p:nvPr/>
        </p:nvSpPr>
        <p:spPr>
          <a:xfrm>
            <a:off x="8832960" y="12070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243800" y="1274760"/>
            <a:ext cx="4699080" cy="1411560"/>
          </a:xfrm>
          <a:prstGeom prst="rect">
            <a:avLst/>
          </a:prstGeom>
          <a:noFill/>
          <a:ln w="0">
            <a:noFill/>
          </a:ln>
        </p:spPr>
        <p:txBody>
          <a:bodyPr lIns="0" rIns="0" tIns="259560" bIns="0" anchor="t">
            <a:noAutofit/>
          </a:bodyPr>
          <a:p>
            <a:pPr marL="12600" indent="0">
              <a:lnSpc>
                <a:spcPct val="70000"/>
              </a:lnSpc>
              <a:spcBef>
                <a:spcPts val="2044"/>
              </a:spcBef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ffac1d"/>
                </a:solidFill>
                <a:latin typeface="Microsoft Sans Serif"/>
              </a:rPr>
              <a:t>Pe</a:t>
            </a:r>
            <a:r>
              <a:rPr b="0" lang="en-US" sz="5400" spc="-26" strike="noStrike">
                <a:solidFill>
                  <a:srgbClr val="ffac1d"/>
                </a:solidFill>
                <a:latin typeface="Microsoft Sans Serif"/>
              </a:rPr>
              <a:t>m</a:t>
            </a:r>
            <a:r>
              <a:rPr b="0" lang="en-US" sz="5400" spc="-1" strike="noStrike">
                <a:solidFill>
                  <a:srgbClr val="ffac1d"/>
                </a:solidFill>
                <a:latin typeface="Microsoft Sans Serif"/>
              </a:rPr>
              <a:t>rogra</a:t>
            </a:r>
            <a:r>
              <a:rPr b="0" lang="en-US" sz="5400" spc="-26" strike="noStrike">
                <a:solidFill>
                  <a:srgbClr val="ffac1d"/>
                </a:solidFill>
                <a:latin typeface="Microsoft Sans Serif"/>
              </a:rPr>
              <a:t>m</a:t>
            </a:r>
            <a:r>
              <a:rPr b="0" lang="en-US" sz="5400" spc="-1" strike="noStrike">
                <a:solidFill>
                  <a:srgbClr val="ffac1d"/>
                </a:solidFill>
                <a:latin typeface="Microsoft Sans Serif"/>
              </a:rPr>
              <a:t>an </a:t>
            </a:r>
            <a:r>
              <a:rPr b="0" lang="en-US" sz="5400" spc="-7" strike="noStrike">
                <a:solidFill>
                  <a:srgbClr val="ffac1d"/>
                </a:solidFill>
                <a:latin typeface="Microsoft Sans Serif"/>
              </a:rPr>
              <a:t>Website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object 25"/>
          <p:cNvSpPr/>
          <p:nvPr/>
        </p:nvSpPr>
        <p:spPr>
          <a:xfrm>
            <a:off x="1319760" y="2784960"/>
            <a:ext cx="3733560" cy="19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393840" indent="-380880">
              <a:lnSpc>
                <a:spcPct val="115000"/>
              </a:lnSpc>
              <a:spcBef>
                <a:spcPts val="85"/>
              </a:spcBef>
              <a:buClr>
                <a:srgbClr val="ffac1d"/>
              </a:buClr>
              <a:buSzPct val="133000"/>
              <a:buFont typeface="StarSymbol"/>
              <a:buChar char="▪"/>
              <a:tabLst>
                <a:tab algn="l" pos="393120"/>
                <a:tab algn="l" pos="393840"/>
              </a:tabLst>
            </a:pP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Pemrograman </a:t>
            </a:r>
            <a:r>
              <a:rPr b="0" lang="en-US" sz="18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web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adalah 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pembuatan aplikasi program 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dengan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bahasa skrip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yang 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akan </a:t>
            </a:r>
            <a:r>
              <a:rPr b="0" lang="en-US" sz="1800" spc="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menghasilkan sebuah aplikasi 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yang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diakses</a:t>
            </a:r>
            <a:r>
              <a:rPr b="0" lang="en-US" sz="1800" spc="-2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pada </a:t>
            </a:r>
            <a:r>
              <a:rPr b="0" lang="en-US" sz="18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web</a:t>
            </a:r>
            <a:r>
              <a:rPr b="0" lang="en-US" sz="1800" spc="1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browser.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0" name="object 26" descr=""/>
          <p:cNvPicPr/>
          <p:nvPr/>
        </p:nvPicPr>
        <p:blipFill>
          <a:blip r:embed="rId1"/>
          <a:stretch/>
        </p:blipFill>
        <p:spPr>
          <a:xfrm>
            <a:off x="6047280" y="1798200"/>
            <a:ext cx="876960" cy="650160"/>
          </a:xfrm>
          <a:prstGeom prst="rect">
            <a:avLst/>
          </a:prstGeom>
          <a:ln w="0">
            <a:noFill/>
          </a:ln>
        </p:spPr>
      </p:pic>
      <p:pic>
        <p:nvPicPr>
          <p:cNvPr id="441" name="object 27" descr=""/>
          <p:cNvPicPr/>
          <p:nvPr/>
        </p:nvPicPr>
        <p:blipFill>
          <a:blip r:embed="rId2"/>
          <a:stretch/>
        </p:blipFill>
        <p:spPr>
          <a:xfrm>
            <a:off x="6737400" y="3822120"/>
            <a:ext cx="778320" cy="647640"/>
          </a:xfrm>
          <a:prstGeom prst="rect">
            <a:avLst/>
          </a:prstGeom>
          <a:ln w="0">
            <a:noFill/>
          </a:ln>
        </p:spPr>
      </p:pic>
      <p:pic>
        <p:nvPicPr>
          <p:cNvPr id="442" name="object 28" descr=""/>
          <p:cNvPicPr/>
          <p:nvPr/>
        </p:nvPicPr>
        <p:blipFill>
          <a:blip r:embed="rId3"/>
          <a:stretch/>
        </p:blipFill>
        <p:spPr>
          <a:xfrm>
            <a:off x="7231680" y="1792440"/>
            <a:ext cx="780840" cy="654120"/>
          </a:xfrm>
          <a:prstGeom prst="rect">
            <a:avLst/>
          </a:prstGeom>
          <a:ln w="0">
            <a:noFill/>
          </a:ln>
        </p:spPr>
      </p:pic>
      <p:pic>
        <p:nvPicPr>
          <p:cNvPr id="443" name="object 29" descr=""/>
          <p:cNvPicPr/>
          <p:nvPr/>
        </p:nvPicPr>
        <p:blipFill>
          <a:blip r:embed="rId4"/>
          <a:stretch/>
        </p:blipFill>
        <p:spPr>
          <a:xfrm>
            <a:off x="6123600" y="2880360"/>
            <a:ext cx="747720" cy="654840"/>
          </a:xfrm>
          <a:prstGeom prst="rect">
            <a:avLst/>
          </a:prstGeom>
          <a:ln w="0">
            <a:noFill/>
          </a:ln>
        </p:spPr>
      </p:pic>
      <p:pic>
        <p:nvPicPr>
          <p:cNvPr id="444" name="object 30" descr=""/>
          <p:cNvPicPr/>
          <p:nvPr/>
        </p:nvPicPr>
        <p:blipFill>
          <a:blip r:embed="rId5"/>
          <a:stretch/>
        </p:blipFill>
        <p:spPr>
          <a:xfrm>
            <a:off x="7267680" y="2858040"/>
            <a:ext cx="757800" cy="648360"/>
          </a:xfrm>
          <a:prstGeom prst="rect">
            <a:avLst/>
          </a:prstGeom>
          <a:ln w="0">
            <a:noFill/>
          </a:ln>
        </p:spPr>
      </p:pic>
      <p:sp>
        <p:nvSpPr>
          <p:cNvPr id="445" name="object 31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559F310D-987B-4802-929B-07EE1DBDB4F0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object 2"/>
          <p:cNvSpPr/>
          <p:nvPr/>
        </p:nvSpPr>
        <p:spPr>
          <a:xfrm>
            <a:off x="8491680" y="4489560"/>
            <a:ext cx="651960" cy="654480"/>
          </a:xfrm>
          <a:custGeom>
            <a:avLst/>
            <a:gdLst>
              <a:gd name="textAreaLeft" fmla="*/ 0 w 651960"/>
              <a:gd name="textAreaRight" fmla="*/ 652680 w 651960"/>
              <a:gd name="textAreaTop" fmla="*/ 0 h 654480"/>
              <a:gd name="textAreaBottom" fmla="*/ 655200 h 654480"/>
            </a:gdLst>
            <a:ahLst/>
            <a:rect l="textAreaLeft" t="textAreaTop" r="textAreaRight" b="textAreaBottom"/>
            <a:pathLst>
              <a:path w="652779" h="655320">
                <a:moveTo>
                  <a:pt x="652272" y="0"/>
                </a:moveTo>
                <a:lnTo>
                  <a:pt x="0" y="0"/>
                </a:lnTo>
                <a:lnTo>
                  <a:pt x="0" y="655320"/>
                </a:lnTo>
                <a:lnTo>
                  <a:pt x="652272" y="655320"/>
                </a:lnTo>
                <a:lnTo>
                  <a:pt x="65227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grpSp>
        <p:nvGrpSpPr>
          <p:cNvPr id="447" name="object 3"/>
          <p:cNvGrpSpPr/>
          <p:nvPr/>
        </p:nvGrpSpPr>
        <p:grpSpPr>
          <a:xfrm>
            <a:off x="0" y="0"/>
            <a:ext cx="651960" cy="5144760"/>
            <a:chOff x="0" y="0"/>
            <a:chExt cx="651960" cy="5144760"/>
          </a:xfrm>
        </p:grpSpPr>
        <p:sp>
          <p:nvSpPr>
            <p:cNvPr id="448" name="object 4"/>
            <p:cNvSpPr/>
            <p:nvPr/>
          </p:nvSpPr>
          <p:spPr>
            <a:xfrm>
              <a:off x="0" y="0"/>
              <a:ext cx="651960" cy="5144760"/>
            </a:xfrm>
            <a:custGeom>
              <a:avLst/>
              <a:gdLst>
                <a:gd name="textAreaLeft" fmla="*/ 0 w 651960"/>
                <a:gd name="textAreaRight" fmla="*/ 652680 w 651960"/>
                <a:gd name="textAreaTop" fmla="*/ 0 h 5144760"/>
                <a:gd name="textAreaBottom" fmla="*/ 5145480 h 5144760"/>
              </a:gdLst>
              <a:ahLst/>
              <a:rect l="textAreaLeft" t="textAreaTop" r="textAreaRight" b="textAreaBottom"/>
              <a:pathLst>
                <a:path w="652780" h="5145405">
                  <a:moveTo>
                    <a:pt x="652272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652272" y="5145024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272a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449" name="object 5"/>
            <p:cNvSpPr/>
            <p:nvPr/>
          </p:nvSpPr>
          <p:spPr>
            <a:xfrm>
              <a:off x="0" y="664560"/>
              <a:ext cx="154800" cy="651960"/>
            </a:xfrm>
            <a:custGeom>
              <a:avLst/>
              <a:gdLst>
                <a:gd name="textAreaLeft" fmla="*/ 0 w 154800"/>
                <a:gd name="textAreaRight" fmla="*/ 155520 w 154800"/>
                <a:gd name="textAreaTop" fmla="*/ 0 h 651960"/>
                <a:gd name="textAreaBottom" fmla="*/ 652680 h 651960"/>
              </a:gdLst>
              <a:ahLst/>
              <a:rect l="textAreaLeft" t="textAreaTop" r="textAreaRight" b="textAreaBottom"/>
              <a:pathLst>
                <a:path w="155575" h="652780">
                  <a:moveTo>
                    <a:pt x="155448" y="536448"/>
                  </a:moveTo>
                  <a:lnTo>
                    <a:pt x="0" y="536448"/>
                  </a:lnTo>
                  <a:lnTo>
                    <a:pt x="0" y="652272"/>
                  </a:lnTo>
                  <a:lnTo>
                    <a:pt x="155448" y="652272"/>
                  </a:lnTo>
                  <a:lnTo>
                    <a:pt x="155448" y="536448"/>
                  </a:lnTo>
                  <a:close/>
                </a:path>
                <a:path w="155575" h="652780">
                  <a:moveTo>
                    <a:pt x="155448" y="268224"/>
                  </a:moveTo>
                  <a:lnTo>
                    <a:pt x="0" y="268224"/>
                  </a:lnTo>
                  <a:lnTo>
                    <a:pt x="0" y="384048"/>
                  </a:lnTo>
                  <a:lnTo>
                    <a:pt x="155448" y="384048"/>
                  </a:lnTo>
                  <a:lnTo>
                    <a:pt x="155448" y="268224"/>
                  </a:lnTo>
                  <a:close/>
                </a:path>
                <a:path w="155575" h="652780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8083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450" name="object 6"/>
            <p:cNvSpPr/>
            <p:nvPr/>
          </p:nvSpPr>
          <p:spPr>
            <a:xfrm>
              <a:off x="322920" y="658440"/>
              <a:ext cx="261360" cy="57600"/>
            </a:xfrm>
            <a:custGeom>
              <a:avLst/>
              <a:gdLst>
                <a:gd name="textAreaLeft" fmla="*/ 0 w 261360"/>
                <a:gd name="textAreaRight" fmla="*/ 262080 w 26136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262255" h="58420">
                  <a:moveTo>
                    <a:pt x="5791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  <a:path w="262255" h="58420">
                  <a:moveTo>
                    <a:pt x="262128" y="0"/>
                  </a:moveTo>
                  <a:lnTo>
                    <a:pt x="201168" y="0"/>
                  </a:lnTo>
                  <a:lnTo>
                    <a:pt x="201168" y="57912"/>
                  </a:lnTo>
                  <a:lnTo>
                    <a:pt x="262128" y="5791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ffac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451" name="object 7"/>
          <p:cNvSpPr/>
          <p:nvPr/>
        </p:nvSpPr>
        <p:spPr>
          <a:xfrm>
            <a:off x="728640" y="658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2" name="object 8"/>
          <p:cNvSpPr/>
          <p:nvPr/>
        </p:nvSpPr>
        <p:spPr>
          <a:xfrm>
            <a:off x="322920" y="859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59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3" name="object 9"/>
          <p:cNvSpPr/>
          <p:nvPr/>
        </p:nvSpPr>
        <p:spPr>
          <a:xfrm>
            <a:off x="524160" y="859680"/>
            <a:ext cx="60120" cy="60120"/>
          </a:xfrm>
          <a:custGeom>
            <a:avLst/>
            <a:gdLst>
              <a:gd name="textAreaLeft" fmla="*/ 0 w 60120"/>
              <a:gd name="textAreaRight" fmla="*/ 60840 w 6012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60959" h="60959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4" name="object 10"/>
          <p:cNvSpPr/>
          <p:nvPr/>
        </p:nvSpPr>
        <p:spPr>
          <a:xfrm>
            <a:off x="728640" y="859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20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5" name="object 11"/>
          <p:cNvSpPr/>
          <p:nvPr/>
        </p:nvSpPr>
        <p:spPr>
          <a:xfrm>
            <a:off x="322920" y="106380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6" name="object 12"/>
          <p:cNvSpPr/>
          <p:nvPr/>
        </p:nvSpPr>
        <p:spPr>
          <a:xfrm>
            <a:off x="524160" y="106380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7" name="object 13"/>
          <p:cNvSpPr/>
          <p:nvPr/>
        </p:nvSpPr>
        <p:spPr>
          <a:xfrm>
            <a:off x="728640" y="106380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8" name="object 14"/>
          <p:cNvSpPr/>
          <p:nvPr/>
        </p:nvSpPr>
        <p:spPr>
          <a:xfrm>
            <a:off x="322920" y="12650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9" name="object 15"/>
          <p:cNvSpPr/>
          <p:nvPr/>
        </p:nvSpPr>
        <p:spPr>
          <a:xfrm>
            <a:off x="524160" y="1265040"/>
            <a:ext cx="60120" cy="57600"/>
          </a:xfrm>
          <a:custGeom>
            <a:avLst/>
            <a:gdLst>
              <a:gd name="textAreaLeft" fmla="*/ 0 w 60120"/>
              <a:gd name="textAreaRight" fmla="*/ 60840 w 6012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0" name="object 16"/>
          <p:cNvSpPr/>
          <p:nvPr/>
        </p:nvSpPr>
        <p:spPr>
          <a:xfrm>
            <a:off x="728640" y="12650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1" name="object 17"/>
          <p:cNvSpPr/>
          <p:nvPr/>
        </p:nvSpPr>
        <p:spPr>
          <a:xfrm>
            <a:off x="929520" y="6584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2" name="object 18"/>
          <p:cNvSpPr/>
          <p:nvPr/>
        </p:nvSpPr>
        <p:spPr>
          <a:xfrm>
            <a:off x="929520" y="859680"/>
            <a:ext cx="57600" cy="60120"/>
          </a:xfrm>
          <a:custGeom>
            <a:avLst/>
            <a:gdLst>
              <a:gd name="textAreaLeft" fmla="*/ 0 w 57600"/>
              <a:gd name="textAreaRight" fmla="*/ 58320 w 57600"/>
              <a:gd name="textAreaTop" fmla="*/ 0 h 60120"/>
              <a:gd name="textAreaBottom" fmla="*/ 60840 h 60120"/>
            </a:gdLst>
            <a:ahLst/>
            <a:rect l="textAreaLeft" t="textAreaTop" r="textAreaRight" b="textAreaBottom"/>
            <a:pathLst>
              <a:path w="58419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3" name="object 19"/>
          <p:cNvSpPr/>
          <p:nvPr/>
        </p:nvSpPr>
        <p:spPr>
          <a:xfrm>
            <a:off x="929520" y="106380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4" name="object 20"/>
          <p:cNvSpPr/>
          <p:nvPr/>
        </p:nvSpPr>
        <p:spPr>
          <a:xfrm>
            <a:off x="929520" y="1265040"/>
            <a:ext cx="57600" cy="57600"/>
          </a:xfrm>
          <a:custGeom>
            <a:avLst/>
            <a:gdLst>
              <a:gd name="textAreaLeft" fmla="*/ 0 w 57600"/>
              <a:gd name="textAreaRight" fmla="*/ 58320 w 57600"/>
              <a:gd name="textAreaTop" fmla="*/ 0 h 57600"/>
              <a:gd name="textAreaBottom" fmla="*/ 58320 h 57600"/>
            </a:gdLst>
            <a:ahLst/>
            <a:rect l="textAreaLeft" t="textAreaTop" r="textAreaRight" b="textAreaBottom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5" name="object 21"/>
          <p:cNvSpPr/>
          <p:nvPr/>
        </p:nvSpPr>
        <p:spPr>
          <a:xfrm>
            <a:off x="8832960" y="670680"/>
            <a:ext cx="310320" cy="115560"/>
          </a:xfrm>
          <a:custGeom>
            <a:avLst/>
            <a:gdLst>
              <a:gd name="textAreaLeft" fmla="*/ 0 w 310320"/>
              <a:gd name="textAreaRight" fmla="*/ 311040 w 310320"/>
              <a:gd name="textAreaTop" fmla="*/ 0 h 115560"/>
              <a:gd name="textAreaBottom" fmla="*/ 116280 h 115560"/>
            </a:gdLst>
            <a:ahLst/>
            <a:rect l="textAreaLeft" t="textAreaTop" r="textAreaRight" b="textAreaBottom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6" name="object 22"/>
          <p:cNvSpPr/>
          <p:nvPr/>
        </p:nvSpPr>
        <p:spPr>
          <a:xfrm>
            <a:off x="8832960" y="9388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7" name="object 23"/>
          <p:cNvSpPr/>
          <p:nvPr/>
        </p:nvSpPr>
        <p:spPr>
          <a:xfrm>
            <a:off x="8832960" y="1207080"/>
            <a:ext cx="310320" cy="118800"/>
          </a:xfrm>
          <a:custGeom>
            <a:avLst/>
            <a:gdLst>
              <a:gd name="textAreaLeft" fmla="*/ 0 w 310320"/>
              <a:gd name="textAreaRight" fmla="*/ 311040 w 310320"/>
              <a:gd name="textAreaTop" fmla="*/ 0 h 118800"/>
              <a:gd name="textAreaBottom" fmla="*/ 119520 h 118800"/>
            </a:gdLst>
            <a:ahLst/>
            <a:rect l="textAreaLeft" t="textAreaTop" r="textAreaRight" b="textAreaBottom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190400" y="468720"/>
            <a:ext cx="2951280" cy="3408120"/>
          </a:xfrm>
          <a:prstGeom prst="rect">
            <a:avLst/>
          </a:prstGeom>
          <a:noFill/>
          <a:ln w="0">
            <a:noFill/>
          </a:ln>
        </p:spPr>
        <p:txBody>
          <a:bodyPr lIns="0" rIns="0" tIns="116280" bIns="0" anchor="t">
            <a:noAutofit/>
          </a:bodyPr>
          <a:p>
            <a:pPr marL="12600" indent="0">
              <a:lnSpc>
                <a:spcPts val="6480"/>
              </a:lnSpc>
              <a:spcBef>
                <a:spcPts val="916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c000"/>
                </a:solidFill>
                <a:latin typeface="Microsoft Sans Serif"/>
              </a:rPr>
              <a:t>Struktur </a:t>
            </a:r>
            <a:r>
              <a:rPr b="0" lang="en-US" sz="6000" spc="1" strike="noStrike">
                <a:solidFill>
                  <a:srgbClr val="ffc000"/>
                </a:solidFill>
                <a:latin typeface="Microsoft Sans Serif"/>
              </a:rPr>
              <a:t> </a:t>
            </a:r>
            <a:r>
              <a:rPr b="0" lang="en-US" sz="6000" spc="-12" strike="noStrike">
                <a:solidFill>
                  <a:srgbClr val="ffc000"/>
                </a:solidFill>
                <a:latin typeface="Microsoft Sans Serif"/>
              </a:rPr>
              <a:t>Nav</a:t>
            </a:r>
            <a:r>
              <a:rPr b="0" lang="en-US" sz="6000" spc="7" strike="noStrike">
                <a:solidFill>
                  <a:srgbClr val="ffc000"/>
                </a:solidFill>
                <a:latin typeface="Microsoft Sans Serif"/>
              </a:rPr>
              <a:t>i</a:t>
            </a:r>
            <a:r>
              <a:rPr b="0" lang="en-US" sz="6000" spc="-12" strike="noStrike">
                <a:solidFill>
                  <a:srgbClr val="ffc000"/>
                </a:solidFill>
                <a:latin typeface="Microsoft Sans Serif"/>
              </a:rPr>
              <a:t>gasi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object 25"/>
          <p:cNvSpPr/>
          <p:nvPr/>
        </p:nvSpPr>
        <p:spPr>
          <a:xfrm>
            <a:off x="4266360" y="2382840"/>
            <a:ext cx="4181400" cy="21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Struktur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Navigasi</a:t>
            </a:r>
            <a:r>
              <a:rPr b="0" lang="en-US" sz="2400" spc="6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adalah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bagan</a:t>
            </a:r>
            <a:r>
              <a:rPr b="0" lang="en-US" sz="24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hirarki</a:t>
            </a:r>
            <a:r>
              <a:rPr b="0" lang="en-US" sz="2400" spc="4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dari</a:t>
            </a:r>
            <a:r>
              <a:rPr b="0" lang="en-US" sz="2400" spc="1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suatu 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website</a:t>
            </a:r>
            <a:r>
              <a:rPr b="0" lang="en-US" sz="2400" spc="2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yang</a:t>
            </a:r>
            <a:r>
              <a:rPr b="0" lang="en-US" sz="2400" spc="2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menggambarkan </a:t>
            </a:r>
            <a:r>
              <a:rPr b="0" lang="en-US" sz="2400" spc="-622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isi</a:t>
            </a:r>
            <a:r>
              <a:rPr b="0" lang="en-US" sz="2400" spc="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dari</a:t>
            </a:r>
            <a:r>
              <a:rPr b="0" lang="en-US" sz="2400" spc="26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setiap</a:t>
            </a:r>
            <a:r>
              <a:rPr b="0" lang="en-US" sz="2400" spc="1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halaman</a:t>
            </a:r>
            <a:r>
              <a:rPr b="0" lang="en-US" sz="24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dan </a:t>
            </a:r>
            <a:r>
              <a:rPr b="0" lang="en-US" sz="2400" spc="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link.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0" name="object 26" descr=""/>
          <p:cNvPicPr/>
          <p:nvPr/>
        </p:nvPicPr>
        <p:blipFill>
          <a:blip r:embed="rId1"/>
          <a:stretch/>
        </p:blipFill>
        <p:spPr>
          <a:xfrm>
            <a:off x="1332360" y="1774440"/>
            <a:ext cx="2056680" cy="2145600"/>
          </a:xfrm>
          <a:prstGeom prst="rect">
            <a:avLst/>
          </a:prstGeom>
          <a:ln w="0">
            <a:noFill/>
          </a:ln>
        </p:spPr>
      </p:pic>
      <p:sp>
        <p:nvSpPr>
          <p:cNvPr id="471" name="object 27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5B7734A5-A537-4DBF-8AD6-B775554C5AFB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object 2"/>
          <p:cNvSpPr/>
          <p:nvPr/>
        </p:nvSpPr>
        <p:spPr>
          <a:xfrm>
            <a:off x="648720" y="751680"/>
            <a:ext cx="3440520" cy="8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  <a:ea typeface="DejaVu Sans"/>
              </a:rPr>
              <a:t>Struktur</a:t>
            </a:r>
            <a:r>
              <a:rPr b="0" lang="en-US" sz="2600" spc="49" strike="noStrike">
                <a:solidFill>
                  <a:srgbClr val="ffffff"/>
                </a:solidFill>
                <a:latin typeface="Microsoft Sans Serif"/>
                <a:ea typeface="DejaVu Sans"/>
              </a:rPr>
              <a:t> </a:t>
            </a:r>
            <a:r>
              <a:rPr b="0" lang="en-US" sz="2600" spc="-15" strike="noStrike">
                <a:solidFill>
                  <a:srgbClr val="ffffff"/>
                </a:solidFill>
                <a:latin typeface="Microsoft Sans Serif"/>
                <a:ea typeface="DejaVu Sans"/>
              </a:rPr>
              <a:t>Navigasi</a:t>
            </a:r>
            <a:r>
              <a:rPr b="0" lang="en-US" sz="2600" spc="75" strike="noStrike">
                <a:solidFill>
                  <a:srgbClr val="ffffff"/>
                </a:solidFill>
                <a:latin typeface="Microsoft Sans Serif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  <a:ea typeface="DejaVu Sans"/>
              </a:rPr>
              <a:t>Linier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object 3"/>
          <p:cNvSpPr/>
          <p:nvPr/>
        </p:nvSpPr>
        <p:spPr>
          <a:xfrm>
            <a:off x="1263600" y="1633680"/>
            <a:ext cx="7256160" cy="94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algn="just">
              <a:lnSpc>
                <a:spcPct val="114000"/>
              </a:lnSpc>
              <a:spcBef>
                <a:spcPts val="91"/>
              </a:spcBef>
            </a:pP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Pada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Struktur navigasi </a:t>
            </a:r>
            <a:r>
              <a:rPr b="0" lang="en-US" sz="18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linier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merupakan rangkaian urutan </a:t>
            </a:r>
            <a:r>
              <a:rPr b="0" lang="en-US" sz="18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tampilan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dari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sebuah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halaman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website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yang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ditampilkan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secara</a:t>
            </a:r>
            <a:r>
              <a:rPr b="0" lang="en-US" sz="18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berurut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menurut </a:t>
            </a:r>
            <a:r>
              <a:rPr b="0" lang="en-US" sz="18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urutannya.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4" name="object 4" descr=""/>
          <p:cNvPicPr/>
          <p:nvPr/>
        </p:nvPicPr>
        <p:blipFill>
          <a:blip r:embed="rId1"/>
          <a:stretch/>
        </p:blipFill>
        <p:spPr>
          <a:xfrm>
            <a:off x="2597760" y="2628360"/>
            <a:ext cx="4810680" cy="2081520"/>
          </a:xfrm>
          <a:prstGeom prst="rect">
            <a:avLst/>
          </a:prstGeom>
          <a:ln w="0">
            <a:noFill/>
          </a:ln>
        </p:spPr>
      </p:pic>
      <p:sp>
        <p:nvSpPr>
          <p:cNvPr id="475" name="object 5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74374526-5EAD-4424-A10C-FAE2F45F47E8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358632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Struktur</a:t>
            </a:r>
            <a:r>
              <a:rPr b="0" lang="en-US" sz="2600" spc="5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5" strike="noStrike">
                <a:solidFill>
                  <a:srgbClr val="ffffff"/>
                </a:solidFill>
                <a:latin typeface="Microsoft Sans Serif"/>
              </a:rPr>
              <a:t>Navigasi</a:t>
            </a:r>
            <a:r>
              <a:rPr b="0" lang="en-US" sz="2600" spc="7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Hirarki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object 3"/>
          <p:cNvSpPr/>
          <p:nvPr/>
        </p:nvSpPr>
        <p:spPr>
          <a:xfrm>
            <a:off x="1263600" y="1648080"/>
            <a:ext cx="3335040" cy="29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just">
              <a:lnSpc>
                <a:spcPct val="150000"/>
              </a:lnSpc>
              <a:spcBef>
                <a:spcPts val="96"/>
              </a:spcBef>
            </a:pP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Pada</a:t>
            </a:r>
            <a:r>
              <a:rPr b="0" lang="en-US" sz="16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Struktur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navigasi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Hirarki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 merupakan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suatu</a:t>
            </a:r>
            <a:r>
              <a:rPr b="0" lang="en-US" sz="16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struktur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yang </a:t>
            </a:r>
            <a:r>
              <a:rPr b="0" lang="en-US" sz="1600" spc="-40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mengandalkan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percabangan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untuk 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menampilkan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data</a:t>
            </a:r>
            <a:r>
              <a:rPr b="0" lang="en-US" sz="16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berdasarkan </a:t>
            </a:r>
            <a:r>
              <a:rPr b="0" lang="en-US" sz="1600" spc="-40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kriteria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tertentu.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Dalam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struktur 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navigasi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ini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tidak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272a36"/>
                </a:solidFill>
                <a:latin typeface="Microsoft Sans Serif"/>
                <a:ea typeface="DejaVu Sans"/>
              </a:rPr>
              <a:t>diperbolehkan </a:t>
            </a:r>
            <a:r>
              <a:rPr b="0" lang="en-US" sz="1600" spc="-409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adanya</a:t>
            </a:r>
            <a:r>
              <a:rPr b="0" lang="en-US" sz="1600" spc="1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72a36"/>
                </a:solidFill>
                <a:latin typeface="Microsoft Sans Serif"/>
                <a:ea typeface="DejaVu Sans"/>
              </a:rPr>
              <a:t>tampilan</a:t>
            </a:r>
            <a:r>
              <a:rPr b="0" lang="en-US" sz="1600" spc="-52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1" strike="noStrike">
                <a:solidFill>
                  <a:srgbClr val="272a36"/>
                </a:solidFill>
                <a:latin typeface="Microsoft Sans Serif"/>
                <a:ea typeface="DejaVu Sans"/>
              </a:rPr>
              <a:t>secara</a:t>
            </a:r>
            <a:r>
              <a:rPr b="0" lang="en-US" sz="1600" spc="-15" strike="noStrike">
                <a:solidFill>
                  <a:srgbClr val="272a36"/>
                </a:solidFill>
                <a:latin typeface="Microsoft Sans Serif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272a36"/>
                </a:solidFill>
                <a:latin typeface="Microsoft Sans Serif"/>
                <a:ea typeface="DejaVu Sans"/>
              </a:rPr>
              <a:t>linier.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8" name="object 4" descr=""/>
          <p:cNvPicPr/>
          <p:nvPr/>
        </p:nvPicPr>
        <p:blipFill>
          <a:blip r:embed="rId1"/>
          <a:stretch/>
        </p:blipFill>
        <p:spPr>
          <a:xfrm>
            <a:off x="4715280" y="1852560"/>
            <a:ext cx="3754800" cy="2304000"/>
          </a:xfrm>
          <a:prstGeom prst="rect">
            <a:avLst/>
          </a:prstGeom>
          <a:ln w="0">
            <a:noFill/>
          </a:ln>
        </p:spPr>
      </p:pic>
      <p:sp>
        <p:nvSpPr>
          <p:cNvPr id="479" name="object 5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19D07725-CF39-4941-8AFA-967C95E0562F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48720" y="751680"/>
            <a:ext cx="358632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600" spc="-7" strike="noStrike">
                <a:solidFill>
                  <a:srgbClr val="ffffff"/>
                </a:solidFill>
                <a:latin typeface="Microsoft Sans Serif"/>
              </a:rPr>
              <a:t>Struktur</a:t>
            </a:r>
            <a:r>
              <a:rPr b="0" lang="en-US" sz="2600" spc="5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5" strike="noStrike">
                <a:solidFill>
                  <a:srgbClr val="ffffff"/>
                </a:solidFill>
                <a:latin typeface="Microsoft Sans Serif"/>
              </a:rPr>
              <a:t>Navigasi</a:t>
            </a:r>
            <a:r>
              <a:rPr b="0" lang="en-US" sz="2600" spc="75" strike="noStrike">
                <a:solidFill>
                  <a:srgbClr val="ffffff"/>
                </a:solidFill>
                <a:latin typeface="Microsoft Sans Serif"/>
              </a:rPr>
              <a:t> </a:t>
            </a:r>
            <a:r>
              <a:rPr b="0" lang="en-US" sz="2600" spc="-12" strike="noStrike">
                <a:solidFill>
                  <a:srgbClr val="ffffff"/>
                </a:solidFill>
                <a:latin typeface="Microsoft Sans Serif"/>
              </a:rPr>
              <a:t>Hirarki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1" name="object 3" descr=""/>
          <p:cNvPicPr/>
          <p:nvPr/>
        </p:nvPicPr>
        <p:blipFill>
          <a:blip r:embed="rId1"/>
          <a:stretch/>
        </p:blipFill>
        <p:spPr>
          <a:xfrm>
            <a:off x="1326960" y="1698840"/>
            <a:ext cx="5950800" cy="3040200"/>
          </a:xfrm>
          <a:prstGeom prst="rect">
            <a:avLst/>
          </a:prstGeom>
          <a:ln w="0">
            <a:noFill/>
          </a:ln>
        </p:spPr>
      </p:pic>
      <p:sp>
        <p:nvSpPr>
          <p:cNvPr id="482" name="object 4"/>
          <p:cNvSpPr/>
          <p:nvPr/>
        </p:nvSpPr>
        <p:spPr>
          <a:xfrm>
            <a:off x="8704440" y="4720320"/>
            <a:ext cx="25848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536"/>
              </a:lnSpc>
            </a:pPr>
            <a:fld id="{E177CD50-FBDB-41CF-9BAD-50C93BE5F385}" type="slidenum">
              <a:rPr b="0" lang="en-US" sz="1300" spc="-7" strike="noStrike">
                <a:solidFill>
                  <a:srgbClr val="ffac1d"/>
                </a:solidFill>
                <a:latin typeface="Microsoft Sans Serif"/>
                <a:ea typeface="DejaVu Sans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2a36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2a36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2a36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2a36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2a36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2a36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Application>LibreOffice/7.4.7.2$Linux_X86_64 LibreOffice_project/40$Build-2</Application>
  <AppVersion>15.0000</AppVersion>
  <Words>910</Words>
  <Paragraphs>227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2024-10-19T13:52:35Z</dcterms:created>
  <dc:creator>Muhammad Ubaidillah</dc:creator>
  <dc:description/>
  <dc:language>en-US</dc:language>
  <cp:lastModifiedBy/>
  <dcterms:modified xsi:type="dcterms:W3CDTF">2024-10-28T21:43:20Z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2024-10-19T00:00:00Z</vt:filetime>
  </property>
  <property fmtid="{D5CDD505-2E9C-101B-9397-08002B2CF9AE}" pid="5" name="Notes">
    <vt:i4>2</vt:i4>
  </property>
  <property fmtid="{D5CDD505-2E9C-101B-9397-08002B2CF9AE}" pid="6" name="PresentationFormat">
    <vt:lpwstr>Custom</vt:lpwstr>
  </property>
  <property fmtid="{D5CDD505-2E9C-101B-9397-08002B2CF9AE}" pid="7" name="Slides">
    <vt:i4>42</vt:i4>
  </property>
</Properties>
</file>