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8" r:id="rId25"/>
    <p:sldId id="279" r:id="rId26"/>
    <p:sldId id="280" r:id="rId27"/>
    <p:sldId id="281" r:id="rId28"/>
    <p:sldId id="282" r:id="rId29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83" y="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5146" y="302412"/>
            <a:ext cx="6553707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AC1D"/>
                </a:solidFill>
                <a:latin typeface="Microsoft Sans Serif"/>
                <a:cs typeface="Microsoft Sans Serif"/>
              </a:defRPr>
            </a:lvl1pPr>
          </a:lstStyle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72A3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AC1D"/>
                </a:solidFill>
                <a:latin typeface="Microsoft Sans Serif"/>
                <a:cs typeface="Microsoft Sans Serif"/>
              </a:defRPr>
            </a:lvl1pPr>
          </a:lstStyle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72A3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46090" y="1625985"/>
            <a:ext cx="2919729" cy="278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72A3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AC1D"/>
                </a:solidFill>
                <a:latin typeface="Microsoft Sans Serif"/>
                <a:cs typeface="Microsoft Sans Serif"/>
              </a:defRPr>
            </a:lvl1pPr>
          </a:lstStyle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72A3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AC1D"/>
                </a:solidFill>
                <a:latin typeface="Microsoft Sans Serif"/>
                <a:cs typeface="Microsoft Sans Serif"/>
              </a:defRPr>
            </a:lvl1pPr>
          </a:lstStyle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AC1D"/>
                </a:solidFill>
                <a:latin typeface="Microsoft Sans Serif"/>
                <a:cs typeface="Microsoft Sans Serif"/>
              </a:defRPr>
            </a:lvl1pPr>
          </a:lstStyle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03919" y="4489703"/>
            <a:ext cx="640080" cy="655320"/>
          </a:xfrm>
          <a:custGeom>
            <a:avLst/>
            <a:gdLst/>
            <a:ahLst/>
            <a:cxnLst/>
            <a:rect l="l" t="t" r="r" b="b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52780" cy="5145405"/>
          </a:xfrm>
          <a:custGeom>
            <a:avLst/>
            <a:gdLst/>
            <a:ahLst/>
            <a:cxnLst/>
            <a:rect l="l" t="t" r="r" b="b"/>
            <a:pathLst>
              <a:path w="652780" h="5145405">
                <a:moveTo>
                  <a:pt x="652272" y="0"/>
                </a:moveTo>
                <a:lnTo>
                  <a:pt x="0" y="0"/>
                </a:lnTo>
                <a:lnTo>
                  <a:pt x="0" y="5145024"/>
                </a:lnTo>
                <a:lnTo>
                  <a:pt x="652272" y="5145024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3088" y="664463"/>
            <a:ext cx="8181340" cy="652780"/>
          </a:xfrm>
          <a:custGeom>
            <a:avLst/>
            <a:gdLst/>
            <a:ahLst/>
            <a:cxnLst/>
            <a:rect l="l" t="t" r="r" b="b"/>
            <a:pathLst>
              <a:path w="8181340" h="652780">
                <a:moveTo>
                  <a:pt x="8180832" y="0"/>
                </a:moveTo>
                <a:lnTo>
                  <a:pt x="0" y="0"/>
                </a:lnTo>
                <a:lnTo>
                  <a:pt x="0" y="652272"/>
                </a:lnTo>
                <a:lnTo>
                  <a:pt x="8180832" y="652272"/>
                </a:lnTo>
                <a:lnTo>
                  <a:pt x="818083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4463"/>
            <a:ext cx="155575" cy="652780"/>
          </a:xfrm>
          <a:custGeom>
            <a:avLst/>
            <a:gdLst/>
            <a:ahLst/>
            <a:cxnLst/>
            <a:rect l="l" t="t" r="r" b="b"/>
            <a:pathLst>
              <a:path w="155575" h="652780">
                <a:moveTo>
                  <a:pt x="155448" y="536448"/>
                </a:moveTo>
                <a:lnTo>
                  <a:pt x="0" y="536448"/>
                </a:lnTo>
                <a:lnTo>
                  <a:pt x="0" y="652272"/>
                </a:lnTo>
                <a:lnTo>
                  <a:pt x="155448" y="652272"/>
                </a:lnTo>
                <a:lnTo>
                  <a:pt x="155448" y="536448"/>
                </a:lnTo>
                <a:close/>
              </a:path>
              <a:path w="155575" h="652780">
                <a:moveTo>
                  <a:pt x="155448" y="268224"/>
                </a:moveTo>
                <a:lnTo>
                  <a:pt x="0" y="268224"/>
                </a:lnTo>
                <a:lnTo>
                  <a:pt x="0" y="384048"/>
                </a:lnTo>
                <a:lnTo>
                  <a:pt x="155448" y="384048"/>
                </a:lnTo>
                <a:lnTo>
                  <a:pt x="155448" y="268224"/>
                </a:lnTo>
                <a:close/>
              </a:path>
              <a:path w="155575" h="652780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088" y="4483608"/>
            <a:ext cx="664845" cy="661670"/>
          </a:xfrm>
          <a:custGeom>
            <a:avLst/>
            <a:gdLst/>
            <a:ahLst/>
            <a:cxnLst/>
            <a:rect l="l" t="t" r="r" b="b"/>
            <a:pathLst>
              <a:path w="664844" h="661670">
                <a:moveTo>
                  <a:pt x="57912" y="606552"/>
                </a:moveTo>
                <a:lnTo>
                  <a:pt x="0" y="606552"/>
                </a:lnTo>
                <a:lnTo>
                  <a:pt x="0" y="661416"/>
                </a:lnTo>
                <a:lnTo>
                  <a:pt x="57912" y="661416"/>
                </a:lnTo>
                <a:lnTo>
                  <a:pt x="57912" y="606552"/>
                </a:lnTo>
                <a:close/>
              </a:path>
              <a:path w="664844" h="661670">
                <a:moveTo>
                  <a:pt x="57912" y="405384"/>
                </a:moveTo>
                <a:lnTo>
                  <a:pt x="0" y="405384"/>
                </a:lnTo>
                <a:lnTo>
                  <a:pt x="0" y="463296"/>
                </a:lnTo>
                <a:lnTo>
                  <a:pt x="57912" y="463296"/>
                </a:lnTo>
                <a:lnTo>
                  <a:pt x="57912" y="405384"/>
                </a:lnTo>
                <a:close/>
              </a:path>
              <a:path w="664844" h="661670">
                <a:moveTo>
                  <a:pt x="57912" y="201168"/>
                </a:moveTo>
                <a:lnTo>
                  <a:pt x="0" y="201168"/>
                </a:lnTo>
                <a:lnTo>
                  <a:pt x="0" y="262128"/>
                </a:lnTo>
                <a:lnTo>
                  <a:pt x="57912" y="262128"/>
                </a:lnTo>
                <a:lnTo>
                  <a:pt x="57912" y="201168"/>
                </a:lnTo>
                <a:close/>
              </a:path>
              <a:path w="664844" h="66167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  <a:path w="664844" h="661670">
                <a:moveTo>
                  <a:pt x="262128" y="606552"/>
                </a:moveTo>
                <a:lnTo>
                  <a:pt x="201168" y="606552"/>
                </a:lnTo>
                <a:lnTo>
                  <a:pt x="201168" y="661416"/>
                </a:lnTo>
                <a:lnTo>
                  <a:pt x="262128" y="661416"/>
                </a:lnTo>
                <a:lnTo>
                  <a:pt x="262128" y="606552"/>
                </a:lnTo>
                <a:close/>
              </a:path>
              <a:path w="664844" h="661670">
                <a:moveTo>
                  <a:pt x="262128" y="405384"/>
                </a:moveTo>
                <a:lnTo>
                  <a:pt x="201168" y="405384"/>
                </a:lnTo>
                <a:lnTo>
                  <a:pt x="201168" y="463296"/>
                </a:lnTo>
                <a:lnTo>
                  <a:pt x="262128" y="463296"/>
                </a:lnTo>
                <a:lnTo>
                  <a:pt x="262128" y="405384"/>
                </a:lnTo>
                <a:close/>
              </a:path>
              <a:path w="664844" h="661670">
                <a:moveTo>
                  <a:pt x="262128" y="201168"/>
                </a:moveTo>
                <a:lnTo>
                  <a:pt x="201168" y="201168"/>
                </a:lnTo>
                <a:lnTo>
                  <a:pt x="201168" y="262128"/>
                </a:lnTo>
                <a:lnTo>
                  <a:pt x="262128" y="262128"/>
                </a:lnTo>
                <a:lnTo>
                  <a:pt x="262128" y="201168"/>
                </a:lnTo>
                <a:close/>
              </a:path>
              <a:path w="664844" h="661670">
                <a:moveTo>
                  <a:pt x="262128" y="0"/>
                </a:moveTo>
                <a:lnTo>
                  <a:pt x="201168" y="0"/>
                </a:lnTo>
                <a:lnTo>
                  <a:pt x="201168" y="57912"/>
                </a:lnTo>
                <a:lnTo>
                  <a:pt x="262128" y="57912"/>
                </a:lnTo>
                <a:lnTo>
                  <a:pt x="262128" y="0"/>
                </a:lnTo>
                <a:close/>
              </a:path>
              <a:path w="664844" h="661670">
                <a:moveTo>
                  <a:pt x="463296" y="606552"/>
                </a:moveTo>
                <a:lnTo>
                  <a:pt x="405384" y="606552"/>
                </a:lnTo>
                <a:lnTo>
                  <a:pt x="405384" y="661416"/>
                </a:lnTo>
                <a:lnTo>
                  <a:pt x="463296" y="661416"/>
                </a:lnTo>
                <a:lnTo>
                  <a:pt x="463296" y="606552"/>
                </a:lnTo>
                <a:close/>
              </a:path>
              <a:path w="664844" h="661670">
                <a:moveTo>
                  <a:pt x="463296" y="405384"/>
                </a:moveTo>
                <a:lnTo>
                  <a:pt x="405384" y="405384"/>
                </a:lnTo>
                <a:lnTo>
                  <a:pt x="405384" y="463296"/>
                </a:lnTo>
                <a:lnTo>
                  <a:pt x="463296" y="463296"/>
                </a:lnTo>
                <a:lnTo>
                  <a:pt x="463296" y="405384"/>
                </a:lnTo>
                <a:close/>
              </a:path>
              <a:path w="664844" h="661670">
                <a:moveTo>
                  <a:pt x="463296" y="201168"/>
                </a:moveTo>
                <a:lnTo>
                  <a:pt x="405384" y="201168"/>
                </a:lnTo>
                <a:lnTo>
                  <a:pt x="405384" y="262128"/>
                </a:lnTo>
                <a:lnTo>
                  <a:pt x="463296" y="262128"/>
                </a:lnTo>
                <a:lnTo>
                  <a:pt x="463296" y="201168"/>
                </a:lnTo>
                <a:close/>
              </a:path>
              <a:path w="664844" h="661670">
                <a:moveTo>
                  <a:pt x="463296" y="0"/>
                </a:moveTo>
                <a:lnTo>
                  <a:pt x="405384" y="0"/>
                </a:lnTo>
                <a:lnTo>
                  <a:pt x="405384" y="57912"/>
                </a:lnTo>
                <a:lnTo>
                  <a:pt x="463296" y="57912"/>
                </a:lnTo>
                <a:lnTo>
                  <a:pt x="463296" y="0"/>
                </a:lnTo>
                <a:close/>
              </a:path>
              <a:path w="664844" h="661670">
                <a:moveTo>
                  <a:pt x="664464" y="606552"/>
                </a:moveTo>
                <a:lnTo>
                  <a:pt x="606552" y="606552"/>
                </a:lnTo>
                <a:lnTo>
                  <a:pt x="606552" y="661416"/>
                </a:lnTo>
                <a:lnTo>
                  <a:pt x="664464" y="661416"/>
                </a:lnTo>
                <a:lnTo>
                  <a:pt x="664464" y="606552"/>
                </a:lnTo>
                <a:close/>
              </a:path>
              <a:path w="664844" h="661670">
                <a:moveTo>
                  <a:pt x="664464" y="405384"/>
                </a:moveTo>
                <a:lnTo>
                  <a:pt x="606552" y="405384"/>
                </a:lnTo>
                <a:lnTo>
                  <a:pt x="606552" y="463296"/>
                </a:lnTo>
                <a:lnTo>
                  <a:pt x="664464" y="463296"/>
                </a:lnTo>
                <a:lnTo>
                  <a:pt x="664464" y="405384"/>
                </a:lnTo>
                <a:close/>
              </a:path>
              <a:path w="664844" h="661670">
                <a:moveTo>
                  <a:pt x="664464" y="201168"/>
                </a:moveTo>
                <a:lnTo>
                  <a:pt x="606552" y="201168"/>
                </a:lnTo>
                <a:lnTo>
                  <a:pt x="606552" y="262128"/>
                </a:lnTo>
                <a:lnTo>
                  <a:pt x="664464" y="262128"/>
                </a:lnTo>
                <a:lnTo>
                  <a:pt x="664464" y="201168"/>
                </a:lnTo>
                <a:close/>
              </a:path>
              <a:path w="664844" h="661670">
                <a:moveTo>
                  <a:pt x="664464" y="0"/>
                </a:moveTo>
                <a:lnTo>
                  <a:pt x="606552" y="0"/>
                </a:lnTo>
                <a:lnTo>
                  <a:pt x="606552" y="57912"/>
                </a:lnTo>
                <a:lnTo>
                  <a:pt x="664464" y="57912"/>
                </a:lnTo>
                <a:lnTo>
                  <a:pt x="664464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833104" y="670559"/>
            <a:ext cx="311150" cy="116205"/>
          </a:xfrm>
          <a:custGeom>
            <a:avLst/>
            <a:gdLst/>
            <a:ahLst/>
            <a:cxnLst/>
            <a:rect l="l" t="t" r="r" b="b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833104" y="938783"/>
            <a:ext cx="311150" cy="119380"/>
          </a:xfrm>
          <a:custGeom>
            <a:avLst/>
            <a:gdLst/>
            <a:ahLst/>
            <a:cxnLst/>
            <a:rect l="l" t="t" r="r" b="b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833104" y="1207007"/>
            <a:ext cx="311150" cy="119380"/>
          </a:xfrm>
          <a:custGeom>
            <a:avLst/>
            <a:gdLst/>
            <a:ahLst/>
            <a:cxnLst/>
            <a:rect l="l" t="t" r="r" b="b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218" y="531977"/>
            <a:ext cx="5880100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72A3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3662" y="1734375"/>
            <a:ext cx="6110605" cy="296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0736" y="4720280"/>
            <a:ext cx="27305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FFAC1D"/>
                </a:solidFill>
                <a:latin typeface="Microsoft Sans Serif"/>
                <a:cs typeface="Microsoft Sans Serif"/>
              </a:defRPr>
            </a:lvl1pPr>
          </a:lstStyle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ayuahadi@umbjm.ac.id" TargetMode="External"/><Relationship Id="rId2" Type="http://schemas.openxmlformats.org/officeDocument/2006/relationships/hyperlink" Target="mailto:ayuahadin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02735"/>
            <a:ext cx="6099175" cy="1542415"/>
          </a:xfrm>
          <a:custGeom>
            <a:avLst/>
            <a:gdLst/>
            <a:ahLst/>
            <a:cxnLst/>
            <a:rect l="l" t="t" r="r" b="b"/>
            <a:pathLst>
              <a:path w="6099175" h="1542414">
                <a:moveTo>
                  <a:pt x="0" y="1542287"/>
                </a:moveTo>
                <a:lnTo>
                  <a:pt x="6099048" y="1542287"/>
                </a:lnTo>
                <a:lnTo>
                  <a:pt x="6099048" y="0"/>
                </a:lnTo>
                <a:lnTo>
                  <a:pt x="0" y="0"/>
                </a:lnTo>
                <a:lnTo>
                  <a:pt x="0" y="1542287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870700" cy="3602990"/>
            <a:chOff x="0" y="0"/>
            <a:chExt cx="6870700" cy="36029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099175" cy="1542415"/>
            </a:xfrm>
            <a:custGeom>
              <a:avLst/>
              <a:gdLst/>
              <a:ahLst/>
              <a:cxnLst/>
              <a:rect l="l" t="t" r="r" b="b"/>
              <a:pathLst>
                <a:path w="6099175" h="1542415">
                  <a:moveTo>
                    <a:pt x="0" y="1542288"/>
                  </a:moveTo>
                  <a:lnTo>
                    <a:pt x="6099048" y="1542288"/>
                  </a:lnTo>
                  <a:lnTo>
                    <a:pt x="6099048" y="0"/>
                  </a:lnTo>
                  <a:lnTo>
                    <a:pt x="0" y="0"/>
                  </a:lnTo>
                  <a:lnTo>
                    <a:pt x="0" y="1542288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42287"/>
              <a:ext cx="6870700" cy="2060575"/>
            </a:xfrm>
            <a:custGeom>
              <a:avLst/>
              <a:gdLst/>
              <a:ahLst/>
              <a:cxnLst/>
              <a:rect l="l" t="t" r="r" b="b"/>
              <a:pathLst>
                <a:path w="6870700" h="2060575">
                  <a:moveTo>
                    <a:pt x="6870192" y="0"/>
                  </a:moveTo>
                  <a:lnTo>
                    <a:pt x="0" y="0"/>
                  </a:lnTo>
                  <a:lnTo>
                    <a:pt x="0" y="2060448"/>
                  </a:lnTo>
                  <a:lnTo>
                    <a:pt x="6870192" y="2060448"/>
                  </a:lnTo>
                  <a:lnTo>
                    <a:pt x="6870192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476488" y="447751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0704" y="447751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1871" y="447751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76488" y="46786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0704" y="4678679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81871" y="46786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76488" y="4882895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0704" y="488289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81871" y="4882895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76488" y="508406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59"/>
                </a:lnTo>
                <a:lnTo>
                  <a:pt x="60959" y="60959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0704" y="5084063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59"/>
                </a:lnTo>
                <a:lnTo>
                  <a:pt x="57911" y="60959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81871" y="508406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59"/>
                </a:lnTo>
                <a:lnTo>
                  <a:pt x="60959" y="60959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6088" y="447751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6088" y="4678679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86088" y="488289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86088" y="5084063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59"/>
                </a:lnTo>
                <a:lnTo>
                  <a:pt x="57911" y="60959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3928" y="154228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63383" y="1542287"/>
            <a:ext cx="67310" cy="64135"/>
          </a:xfrm>
          <a:custGeom>
            <a:avLst/>
            <a:gdLst/>
            <a:ahLst/>
            <a:cxnLst/>
            <a:rect l="l" t="t" r="r" b="b"/>
            <a:pathLst>
              <a:path w="67309" h="64134">
                <a:moveTo>
                  <a:pt x="67055" y="0"/>
                </a:moveTo>
                <a:lnTo>
                  <a:pt x="0" y="0"/>
                </a:lnTo>
                <a:lnTo>
                  <a:pt x="0" y="64008"/>
                </a:lnTo>
                <a:lnTo>
                  <a:pt x="67055" y="64008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85888" y="154228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3928" y="176479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63383" y="1764791"/>
            <a:ext cx="67310" cy="64135"/>
          </a:xfrm>
          <a:custGeom>
            <a:avLst/>
            <a:gdLst/>
            <a:ahLst/>
            <a:cxnLst/>
            <a:rect l="l" t="t" r="r" b="b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8"/>
                </a:lnTo>
                <a:lnTo>
                  <a:pt x="67055" y="64008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85888" y="176479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3928" y="1984247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63383" y="198424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7055" y="0"/>
                </a:moveTo>
                <a:lnTo>
                  <a:pt x="0" y="0"/>
                </a:lnTo>
                <a:lnTo>
                  <a:pt x="0" y="67056"/>
                </a:lnTo>
                <a:lnTo>
                  <a:pt x="67055" y="67056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85888" y="1984247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43928" y="220675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63383" y="2206751"/>
            <a:ext cx="67310" cy="64135"/>
          </a:xfrm>
          <a:custGeom>
            <a:avLst/>
            <a:gdLst/>
            <a:ahLst/>
            <a:cxnLst/>
            <a:rect l="l" t="t" r="r" b="b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85888" y="220675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08392" y="154228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08392" y="176479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8"/>
                </a:lnTo>
                <a:lnTo>
                  <a:pt x="64007" y="64008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08392" y="1984247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8392" y="220675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43928" y="242925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63383" y="2429255"/>
            <a:ext cx="67310" cy="64135"/>
          </a:xfrm>
          <a:custGeom>
            <a:avLst/>
            <a:gdLst/>
            <a:ahLst/>
            <a:cxnLst/>
            <a:rect l="l" t="t" r="r" b="b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85888" y="242925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43928" y="2648711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63383" y="264871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7055" y="0"/>
                </a:moveTo>
                <a:lnTo>
                  <a:pt x="0" y="0"/>
                </a:lnTo>
                <a:lnTo>
                  <a:pt x="0" y="67056"/>
                </a:lnTo>
                <a:lnTo>
                  <a:pt x="67055" y="67056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85888" y="2648711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43928" y="287121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63383" y="2871216"/>
            <a:ext cx="67310" cy="64135"/>
          </a:xfrm>
          <a:custGeom>
            <a:avLst/>
            <a:gdLst/>
            <a:ahLst/>
            <a:cxnLst/>
            <a:rect l="l" t="t" r="r" b="b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85888" y="287121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43928" y="309371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63383" y="3093719"/>
            <a:ext cx="67310" cy="64135"/>
          </a:xfrm>
          <a:custGeom>
            <a:avLst/>
            <a:gdLst/>
            <a:ahLst/>
            <a:cxnLst/>
            <a:rect l="l" t="t" r="r" b="b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85888" y="309371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08392" y="242925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08392" y="2648711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08392" y="287121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08392" y="309371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43928" y="331622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63383" y="3316223"/>
            <a:ext cx="67310" cy="64135"/>
          </a:xfrm>
          <a:custGeom>
            <a:avLst/>
            <a:gdLst/>
            <a:ahLst/>
            <a:cxnLst/>
            <a:rect l="l" t="t" r="r" b="b"/>
            <a:pathLst>
              <a:path w="67309" h="64135">
                <a:moveTo>
                  <a:pt x="67055" y="0"/>
                </a:moveTo>
                <a:lnTo>
                  <a:pt x="0" y="0"/>
                </a:lnTo>
                <a:lnTo>
                  <a:pt x="0" y="64007"/>
                </a:lnTo>
                <a:lnTo>
                  <a:pt x="67055" y="64007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85888" y="331622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43928" y="3535679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63383" y="353567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7055" y="0"/>
                </a:moveTo>
                <a:lnTo>
                  <a:pt x="0" y="0"/>
                </a:lnTo>
                <a:lnTo>
                  <a:pt x="0" y="67056"/>
                </a:lnTo>
                <a:lnTo>
                  <a:pt x="67055" y="67056"/>
                </a:lnTo>
                <a:lnTo>
                  <a:pt x="67055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85888" y="3535679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08392" y="331622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08392" y="3535679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64007" y="0"/>
                </a:moveTo>
                <a:lnTo>
                  <a:pt x="0" y="0"/>
                </a:lnTo>
                <a:lnTo>
                  <a:pt x="0" y="67056"/>
                </a:lnTo>
                <a:lnTo>
                  <a:pt x="64007" y="67056"/>
                </a:lnTo>
                <a:lnTo>
                  <a:pt x="64007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2008631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60" h="109855">
                <a:moveTo>
                  <a:pt x="301752" y="0"/>
                </a:moveTo>
                <a:lnTo>
                  <a:pt x="0" y="0"/>
                </a:lnTo>
                <a:lnTo>
                  <a:pt x="0" y="109727"/>
                </a:lnTo>
                <a:lnTo>
                  <a:pt x="301752" y="109727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2261616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60" h="109855">
                <a:moveTo>
                  <a:pt x="301752" y="0"/>
                </a:moveTo>
                <a:lnTo>
                  <a:pt x="0" y="0"/>
                </a:lnTo>
                <a:lnTo>
                  <a:pt x="0" y="109728"/>
                </a:lnTo>
                <a:lnTo>
                  <a:pt x="301752" y="109728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2517647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60" h="109855">
                <a:moveTo>
                  <a:pt x="301752" y="0"/>
                </a:moveTo>
                <a:lnTo>
                  <a:pt x="0" y="0"/>
                </a:lnTo>
                <a:lnTo>
                  <a:pt x="0" y="109727"/>
                </a:lnTo>
                <a:lnTo>
                  <a:pt x="301752" y="109727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2770631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60" h="109855">
                <a:moveTo>
                  <a:pt x="301752" y="0"/>
                </a:moveTo>
                <a:lnTo>
                  <a:pt x="0" y="0"/>
                </a:lnTo>
                <a:lnTo>
                  <a:pt x="0" y="109727"/>
                </a:lnTo>
                <a:lnTo>
                  <a:pt x="301752" y="109727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023616"/>
            <a:ext cx="302260" cy="113030"/>
          </a:xfrm>
          <a:custGeom>
            <a:avLst/>
            <a:gdLst/>
            <a:ahLst/>
            <a:cxnLst/>
            <a:rect l="l" t="t" r="r" b="b"/>
            <a:pathLst>
              <a:path w="302260" h="113030">
                <a:moveTo>
                  <a:pt x="301752" y="0"/>
                </a:moveTo>
                <a:lnTo>
                  <a:pt x="0" y="0"/>
                </a:lnTo>
                <a:lnTo>
                  <a:pt x="0" y="112775"/>
                </a:lnTo>
                <a:lnTo>
                  <a:pt x="301752" y="112775"/>
                </a:lnTo>
                <a:lnTo>
                  <a:pt x="3017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42247" y="667511"/>
            <a:ext cx="302260" cy="113030"/>
          </a:xfrm>
          <a:custGeom>
            <a:avLst/>
            <a:gdLst/>
            <a:ahLst/>
            <a:cxnLst/>
            <a:rect l="l" t="t" r="r" b="b"/>
            <a:pathLst>
              <a:path w="302259" h="113029">
                <a:moveTo>
                  <a:pt x="301751" y="0"/>
                </a:moveTo>
                <a:lnTo>
                  <a:pt x="0" y="0"/>
                </a:lnTo>
                <a:lnTo>
                  <a:pt x="0" y="112775"/>
                </a:lnTo>
                <a:lnTo>
                  <a:pt x="301751" y="112775"/>
                </a:lnTo>
                <a:lnTo>
                  <a:pt x="30175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42247" y="923543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59" h="109855">
                <a:moveTo>
                  <a:pt x="301751" y="0"/>
                </a:moveTo>
                <a:lnTo>
                  <a:pt x="0" y="0"/>
                </a:lnTo>
                <a:lnTo>
                  <a:pt x="0" y="109727"/>
                </a:lnTo>
                <a:lnTo>
                  <a:pt x="301751" y="109727"/>
                </a:lnTo>
                <a:lnTo>
                  <a:pt x="30175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42247" y="1176527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59" h="109855">
                <a:moveTo>
                  <a:pt x="301751" y="0"/>
                </a:moveTo>
                <a:lnTo>
                  <a:pt x="0" y="0"/>
                </a:lnTo>
                <a:lnTo>
                  <a:pt x="0" y="109727"/>
                </a:lnTo>
                <a:lnTo>
                  <a:pt x="301751" y="109727"/>
                </a:lnTo>
                <a:lnTo>
                  <a:pt x="30175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42247" y="1432559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59" h="109855">
                <a:moveTo>
                  <a:pt x="301751" y="0"/>
                </a:moveTo>
                <a:lnTo>
                  <a:pt x="0" y="0"/>
                </a:lnTo>
                <a:lnTo>
                  <a:pt x="0" y="109727"/>
                </a:lnTo>
                <a:lnTo>
                  <a:pt x="301751" y="109727"/>
                </a:lnTo>
                <a:lnTo>
                  <a:pt x="30175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97296" y="4270247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60" h="109854">
                <a:moveTo>
                  <a:pt x="301751" y="0"/>
                </a:moveTo>
                <a:lnTo>
                  <a:pt x="0" y="0"/>
                </a:lnTo>
                <a:lnTo>
                  <a:pt x="0" y="109727"/>
                </a:lnTo>
                <a:lnTo>
                  <a:pt x="301751" y="109727"/>
                </a:lnTo>
                <a:lnTo>
                  <a:pt x="30175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97296" y="4526279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60" h="109854">
                <a:moveTo>
                  <a:pt x="301751" y="0"/>
                </a:moveTo>
                <a:lnTo>
                  <a:pt x="0" y="0"/>
                </a:lnTo>
                <a:lnTo>
                  <a:pt x="0" y="109728"/>
                </a:lnTo>
                <a:lnTo>
                  <a:pt x="301751" y="109728"/>
                </a:lnTo>
                <a:lnTo>
                  <a:pt x="30175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97296" y="4779264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60" h="109854">
                <a:moveTo>
                  <a:pt x="301751" y="0"/>
                </a:moveTo>
                <a:lnTo>
                  <a:pt x="0" y="0"/>
                </a:lnTo>
                <a:lnTo>
                  <a:pt x="0" y="109728"/>
                </a:lnTo>
                <a:lnTo>
                  <a:pt x="301751" y="109728"/>
                </a:lnTo>
                <a:lnTo>
                  <a:pt x="30175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97296" y="5032247"/>
            <a:ext cx="302260" cy="109855"/>
          </a:xfrm>
          <a:custGeom>
            <a:avLst/>
            <a:gdLst/>
            <a:ahLst/>
            <a:cxnLst/>
            <a:rect l="l" t="t" r="r" b="b"/>
            <a:pathLst>
              <a:path w="302260" h="109854">
                <a:moveTo>
                  <a:pt x="301751" y="0"/>
                </a:moveTo>
                <a:lnTo>
                  <a:pt x="0" y="0"/>
                </a:lnTo>
                <a:lnTo>
                  <a:pt x="0" y="109728"/>
                </a:lnTo>
                <a:lnTo>
                  <a:pt x="301751" y="109728"/>
                </a:lnTo>
                <a:lnTo>
                  <a:pt x="30175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5800" y="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6967" y="0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91183" y="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5800" y="201167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6967" y="20116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91183" y="201167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19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5800" y="40538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6967" y="405383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91183" y="40538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5800" y="606551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6967" y="6065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91183" y="606551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19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92352" y="0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92352" y="20116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92352" y="405383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92352" y="6065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637743" y="1810334"/>
            <a:ext cx="33864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FFFFFF"/>
                </a:solidFill>
              </a:rPr>
              <a:t>Minggu</a:t>
            </a:r>
            <a:r>
              <a:rPr sz="4800" spc="4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ke-2</a:t>
            </a:r>
            <a:endParaRPr sz="4800"/>
          </a:p>
        </p:txBody>
      </p:sp>
      <p:sp>
        <p:nvSpPr>
          <p:cNvPr id="92" name="object 92"/>
          <p:cNvSpPr txBox="1"/>
          <p:nvPr/>
        </p:nvSpPr>
        <p:spPr>
          <a:xfrm>
            <a:off x="637743" y="2468651"/>
            <a:ext cx="29756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4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Statis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262878" y="4583988"/>
            <a:ext cx="2588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13140"/>
                </a:solidFill>
                <a:latin typeface="Cambria"/>
                <a:cs typeface="Cambria"/>
              </a:rPr>
              <a:t>Disusun</a:t>
            </a:r>
            <a:r>
              <a:rPr sz="1200" spc="-25" dirty="0">
                <a:solidFill>
                  <a:srgbClr val="313140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313140"/>
                </a:solidFill>
                <a:latin typeface="Cambria"/>
                <a:cs typeface="Cambria"/>
              </a:rPr>
              <a:t>oleh</a:t>
            </a:r>
            <a:r>
              <a:rPr sz="1200" spc="-10" dirty="0">
                <a:solidFill>
                  <a:srgbClr val="313140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313140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13140"/>
                </a:solidFill>
                <a:latin typeface="Cambria"/>
                <a:cs typeface="Cambria"/>
              </a:rPr>
              <a:t>Ayu</a:t>
            </a:r>
            <a:r>
              <a:rPr sz="1200" spc="5" dirty="0">
                <a:solidFill>
                  <a:srgbClr val="313140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313140"/>
                </a:solidFill>
                <a:latin typeface="Cambria"/>
                <a:cs typeface="Cambria"/>
              </a:rPr>
              <a:t>Ahadi</a:t>
            </a:r>
            <a:r>
              <a:rPr sz="1200" dirty="0">
                <a:solidFill>
                  <a:srgbClr val="313140"/>
                </a:solidFill>
                <a:latin typeface="Cambria"/>
                <a:cs typeface="Cambria"/>
              </a:rPr>
              <a:t> Ningrum,</a:t>
            </a:r>
            <a:r>
              <a:rPr sz="1200" spc="-30" dirty="0">
                <a:solidFill>
                  <a:srgbClr val="313140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313140"/>
                </a:solidFill>
                <a:latin typeface="Cambria"/>
                <a:cs typeface="Cambria"/>
              </a:rPr>
              <a:t>SE,</a:t>
            </a:r>
            <a:r>
              <a:rPr sz="1200" spc="-5" dirty="0">
                <a:solidFill>
                  <a:srgbClr val="313140"/>
                </a:solidFill>
                <a:latin typeface="Cambria"/>
                <a:cs typeface="Cambria"/>
              </a:rPr>
              <a:t> S.ST, M.Tr.Kom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716" y="751788"/>
            <a:ext cx="4154804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Struktur</a:t>
            </a:r>
            <a:r>
              <a:rPr sz="2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Navigasi</a:t>
            </a:r>
            <a:r>
              <a:rPr sz="2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Non-Linier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877" y="1621469"/>
            <a:ext cx="6508115" cy="1288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15100"/>
              </a:lnSpc>
              <a:spcBef>
                <a:spcPts val="95"/>
              </a:spcBef>
            </a:pP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Struktur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navigasi</a:t>
            </a:r>
            <a:r>
              <a:rPr sz="2400" spc="5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non-linier</a:t>
            </a:r>
            <a:r>
              <a:rPr sz="24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atau struktur tidak 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berurut</a:t>
            </a:r>
            <a:r>
              <a:rPr sz="2400" spc="2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merupakan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pengembangan</a:t>
            </a:r>
            <a:r>
              <a:rPr sz="2400" spc="3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dari</a:t>
            </a:r>
            <a:r>
              <a:rPr sz="2400" spc="3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struktur </a:t>
            </a:r>
            <a:r>
              <a:rPr sz="2400" spc="-62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navigasi</a:t>
            </a:r>
            <a:r>
              <a:rPr sz="2400" spc="4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linier.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648" y="3325366"/>
            <a:ext cx="3966541" cy="16812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10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4154804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</a:rPr>
              <a:t>Struktur</a:t>
            </a:r>
            <a:r>
              <a:rPr sz="2600" spc="60" dirty="0">
                <a:solidFill>
                  <a:srgbClr val="FFFFFF"/>
                </a:solidFill>
              </a:rPr>
              <a:t> </a:t>
            </a:r>
            <a:r>
              <a:rPr sz="2600" spc="-15" dirty="0">
                <a:solidFill>
                  <a:srgbClr val="FFFFFF"/>
                </a:solidFill>
              </a:rPr>
              <a:t>Navigasi</a:t>
            </a:r>
            <a:r>
              <a:rPr sz="2600" spc="9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Non-Linier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304" y="1527047"/>
            <a:ext cx="6044606" cy="3136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11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417258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</a:rPr>
              <a:t>Struktur</a:t>
            </a:r>
            <a:r>
              <a:rPr sz="2600" spc="65" dirty="0">
                <a:solidFill>
                  <a:srgbClr val="FFFFFF"/>
                </a:solidFill>
              </a:rPr>
              <a:t> </a:t>
            </a:r>
            <a:r>
              <a:rPr sz="2600" spc="-15" dirty="0">
                <a:solidFill>
                  <a:srgbClr val="FFFFFF"/>
                </a:solidFill>
              </a:rPr>
              <a:t>Navigasi</a:t>
            </a:r>
            <a:r>
              <a:rPr sz="2600" spc="9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Campuran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721602" y="1621469"/>
            <a:ext cx="1144905" cy="1288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3505" algn="just">
              <a:lnSpc>
                <a:spcPct val="115100"/>
              </a:lnSpc>
              <a:spcBef>
                <a:spcPts val="95"/>
              </a:spcBef>
            </a:pP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str</a:t>
            </a:r>
            <a:r>
              <a:rPr sz="2400" spc="-25" dirty="0">
                <a:solidFill>
                  <a:srgbClr val="272A36"/>
                </a:solidFill>
                <a:latin typeface="Microsoft Sans Serif"/>
                <a:cs typeface="Microsoft Sans Serif"/>
              </a:rPr>
              <a:t>u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kt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u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r  t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e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r</a:t>
            </a:r>
            <a:r>
              <a:rPr sz="24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d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apat  </a:t>
            </a:r>
            <a:r>
              <a:rPr sz="24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n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2400" spc="-25" dirty="0">
                <a:solidFill>
                  <a:srgbClr val="272A36"/>
                </a:solidFill>
                <a:latin typeface="Microsoft Sans Serif"/>
                <a:cs typeface="Microsoft Sans Serif"/>
              </a:rPr>
              <a:t>v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i</a:t>
            </a:r>
            <a:r>
              <a:rPr sz="24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g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si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3777" y="1621469"/>
            <a:ext cx="5329555" cy="170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  <a:tabLst>
                <a:tab pos="1332230" algn="l"/>
                <a:tab pos="1625600" algn="l"/>
                <a:tab pos="2454910" algn="l"/>
                <a:tab pos="2713990" algn="l"/>
                <a:tab pos="3302000" algn="l"/>
                <a:tab pos="3707765" algn="l"/>
                <a:tab pos="4131310" algn="l"/>
                <a:tab pos="4332605" algn="l"/>
              </a:tabLst>
            </a:pP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S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t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r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ukt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u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r	</a:t>
            </a:r>
            <a:r>
              <a:rPr sz="2400" spc="-59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na</a:t>
            </a:r>
            <a:r>
              <a:rPr sz="2400" spc="-25" dirty="0">
                <a:solidFill>
                  <a:srgbClr val="272A36"/>
                </a:solidFill>
                <a:latin typeface="Microsoft Sans Serif"/>
                <a:cs typeface="Microsoft Sans Serif"/>
              </a:rPr>
              <a:t>v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i</a:t>
            </a:r>
            <a:r>
              <a:rPr sz="2400" spc="-35" dirty="0">
                <a:solidFill>
                  <a:srgbClr val="272A36"/>
                </a:solidFill>
                <a:latin typeface="Microsoft Sans Serif"/>
                <a:cs typeface="Microsoft Sans Serif"/>
              </a:rPr>
              <a:t>g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si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		ca</a:t>
            </a:r>
            <a:r>
              <a:rPr sz="24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m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pu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r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an		d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ise</a:t>
            </a:r>
            <a:r>
              <a:rPr sz="24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b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ut 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navigasi	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bebas.	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Dimana	didalamnya </a:t>
            </a:r>
            <a:r>
              <a:rPr sz="2400" spc="-62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beberapa		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gabungan	dari	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struktur 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lainnya.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944" y="3041902"/>
            <a:ext cx="4119330" cy="19868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12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417258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</a:rPr>
              <a:t>Struktur</a:t>
            </a:r>
            <a:r>
              <a:rPr sz="2600" spc="65" dirty="0">
                <a:solidFill>
                  <a:srgbClr val="FFFFFF"/>
                </a:solidFill>
              </a:rPr>
              <a:t> </a:t>
            </a:r>
            <a:r>
              <a:rPr sz="2600" spc="-15" dirty="0">
                <a:solidFill>
                  <a:srgbClr val="FFFFFF"/>
                </a:solidFill>
              </a:rPr>
              <a:t>Navigasi</a:t>
            </a:r>
            <a:r>
              <a:rPr sz="2600" spc="9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Campuran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576" y="1517903"/>
            <a:ext cx="5282183" cy="3209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13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3" name="object 3"/>
            <p:cNvSpPr/>
            <p:nvPr/>
          </p:nvSpPr>
          <p:spPr>
            <a:xfrm>
              <a:off x="6099047" y="0"/>
              <a:ext cx="3045460" cy="5145405"/>
            </a:xfrm>
            <a:custGeom>
              <a:avLst/>
              <a:gdLst/>
              <a:ahLst/>
              <a:cxnLst/>
              <a:rect l="l" t="t" r="r" b="b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542287"/>
              <a:ext cx="6870700" cy="2060575"/>
            </a:xfrm>
            <a:custGeom>
              <a:avLst/>
              <a:gdLst/>
              <a:ahLst/>
              <a:cxnLst/>
              <a:rect l="l" t="t" r="r" b="b"/>
              <a:pathLst>
                <a:path w="6870700" h="2060575">
                  <a:moveTo>
                    <a:pt x="6870192" y="0"/>
                  </a:moveTo>
                  <a:lnTo>
                    <a:pt x="0" y="0"/>
                  </a:lnTo>
                  <a:lnTo>
                    <a:pt x="0" y="2060448"/>
                  </a:lnTo>
                  <a:lnTo>
                    <a:pt x="6870192" y="2060448"/>
                  </a:lnTo>
                  <a:lnTo>
                    <a:pt x="6870192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6488" y="4477511"/>
              <a:ext cx="668020" cy="668020"/>
            </a:xfrm>
            <a:custGeom>
              <a:avLst/>
              <a:gdLst/>
              <a:ahLst/>
              <a:cxnLst/>
              <a:rect l="l" t="t" r="r" b="b"/>
              <a:pathLst>
                <a:path w="668020" h="668020">
                  <a:moveTo>
                    <a:pt x="60960" y="606552"/>
                  </a:moveTo>
                  <a:lnTo>
                    <a:pt x="0" y="606552"/>
                  </a:lnTo>
                  <a:lnTo>
                    <a:pt x="0" y="667512"/>
                  </a:lnTo>
                  <a:lnTo>
                    <a:pt x="60960" y="667512"/>
                  </a:lnTo>
                  <a:lnTo>
                    <a:pt x="60960" y="606552"/>
                  </a:lnTo>
                  <a:close/>
                </a:path>
                <a:path w="668020" h="668020">
                  <a:moveTo>
                    <a:pt x="60960" y="405384"/>
                  </a:moveTo>
                  <a:lnTo>
                    <a:pt x="0" y="405384"/>
                  </a:lnTo>
                  <a:lnTo>
                    <a:pt x="0" y="463308"/>
                  </a:lnTo>
                  <a:lnTo>
                    <a:pt x="60960" y="463308"/>
                  </a:lnTo>
                  <a:lnTo>
                    <a:pt x="60960" y="405384"/>
                  </a:lnTo>
                  <a:close/>
                </a:path>
                <a:path w="668020" h="668020">
                  <a:moveTo>
                    <a:pt x="60960" y="201168"/>
                  </a:moveTo>
                  <a:lnTo>
                    <a:pt x="0" y="201168"/>
                  </a:lnTo>
                  <a:lnTo>
                    <a:pt x="0" y="262128"/>
                  </a:lnTo>
                  <a:lnTo>
                    <a:pt x="60960" y="262128"/>
                  </a:lnTo>
                  <a:lnTo>
                    <a:pt x="60960" y="201168"/>
                  </a:lnTo>
                  <a:close/>
                </a:path>
                <a:path w="668020" h="668020">
                  <a:moveTo>
                    <a:pt x="60960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60960" y="57912"/>
                  </a:lnTo>
                  <a:lnTo>
                    <a:pt x="60960" y="0"/>
                  </a:lnTo>
                  <a:close/>
                </a:path>
                <a:path w="668020" h="668020">
                  <a:moveTo>
                    <a:pt x="262115" y="606552"/>
                  </a:moveTo>
                  <a:lnTo>
                    <a:pt x="204216" y="606552"/>
                  </a:lnTo>
                  <a:lnTo>
                    <a:pt x="204216" y="667512"/>
                  </a:lnTo>
                  <a:lnTo>
                    <a:pt x="262115" y="667512"/>
                  </a:lnTo>
                  <a:lnTo>
                    <a:pt x="262115" y="606552"/>
                  </a:lnTo>
                  <a:close/>
                </a:path>
                <a:path w="668020" h="668020">
                  <a:moveTo>
                    <a:pt x="262115" y="405384"/>
                  </a:moveTo>
                  <a:lnTo>
                    <a:pt x="204216" y="405384"/>
                  </a:lnTo>
                  <a:lnTo>
                    <a:pt x="204216" y="463308"/>
                  </a:lnTo>
                  <a:lnTo>
                    <a:pt x="262115" y="463308"/>
                  </a:lnTo>
                  <a:lnTo>
                    <a:pt x="262115" y="405384"/>
                  </a:lnTo>
                  <a:close/>
                </a:path>
                <a:path w="668020" h="668020">
                  <a:moveTo>
                    <a:pt x="262115" y="201168"/>
                  </a:moveTo>
                  <a:lnTo>
                    <a:pt x="204216" y="201168"/>
                  </a:lnTo>
                  <a:lnTo>
                    <a:pt x="204216" y="262128"/>
                  </a:lnTo>
                  <a:lnTo>
                    <a:pt x="262115" y="262128"/>
                  </a:lnTo>
                  <a:lnTo>
                    <a:pt x="262115" y="201168"/>
                  </a:lnTo>
                  <a:close/>
                </a:path>
                <a:path w="668020" h="668020">
                  <a:moveTo>
                    <a:pt x="262115" y="0"/>
                  </a:moveTo>
                  <a:lnTo>
                    <a:pt x="204216" y="0"/>
                  </a:lnTo>
                  <a:lnTo>
                    <a:pt x="204216" y="57912"/>
                  </a:lnTo>
                  <a:lnTo>
                    <a:pt x="262115" y="57912"/>
                  </a:lnTo>
                  <a:lnTo>
                    <a:pt x="262115" y="0"/>
                  </a:lnTo>
                  <a:close/>
                </a:path>
                <a:path w="668020" h="668020">
                  <a:moveTo>
                    <a:pt x="466344" y="606552"/>
                  </a:moveTo>
                  <a:lnTo>
                    <a:pt x="405384" y="606552"/>
                  </a:lnTo>
                  <a:lnTo>
                    <a:pt x="405384" y="667512"/>
                  </a:lnTo>
                  <a:lnTo>
                    <a:pt x="466344" y="667512"/>
                  </a:lnTo>
                  <a:lnTo>
                    <a:pt x="466344" y="606552"/>
                  </a:lnTo>
                  <a:close/>
                </a:path>
                <a:path w="668020" h="668020">
                  <a:moveTo>
                    <a:pt x="466344" y="405384"/>
                  </a:moveTo>
                  <a:lnTo>
                    <a:pt x="405384" y="405384"/>
                  </a:lnTo>
                  <a:lnTo>
                    <a:pt x="405384" y="463308"/>
                  </a:lnTo>
                  <a:lnTo>
                    <a:pt x="466344" y="463308"/>
                  </a:lnTo>
                  <a:lnTo>
                    <a:pt x="466344" y="405384"/>
                  </a:lnTo>
                  <a:close/>
                </a:path>
                <a:path w="668020" h="668020">
                  <a:moveTo>
                    <a:pt x="466344" y="201168"/>
                  </a:moveTo>
                  <a:lnTo>
                    <a:pt x="405384" y="201168"/>
                  </a:lnTo>
                  <a:lnTo>
                    <a:pt x="405384" y="262128"/>
                  </a:lnTo>
                  <a:lnTo>
                    <a:pt x="466344" y="262128"/>
                  </a:lnTo>
                  <a:lnTo>
                    <a:pt x="466344" y="201168"/>
                  </a:lnTo>
                  <a:close/>
                </a:path>
                <a:path w="668020" h="668020">
                  <a:moveTo>
                    <a:pt x="466344" y="0"/>
                  </a:moveTo>
                  <a:lnTo>
                    <a:pt x="405384" y="0"/>
                  </a:lnTo>
                  <a:lnTo>
                    <a:pt x="405384" y="57912"/>
                  </a:lnTo>
                  <a:lnTo>
                    <a:pt x="466344" y="57912"/>
                  </a:lnTo>
                  <a:lnTo>
                    <a:pt x="466344" y="0"/>
                  </a:lnTo>
                  <a:close/>
                </a:path>
                <a:path w="668020" h="668020">
                  <a:moveTo>
                    <a:pt x="667512" y="606552"/>
                  </a:moveTo>
                  <a:lnTo>
                    <a:pt x="609600" y="606552"/>
                  </a:lnTo>
                  <a:lnTo>
                    <a:pt x="609600" y="667512"/>
                  </a:lnTo>
                  <a:lnTo>
                    <a:pt x="667512" y="667512"/>
                  </a:lnTo>
                  <a:lnTo>
                    <a:pt x="667512" y="606552"/>
                  </a:lnTo>
                  <a:close/>
                </a:path>
                <a:path w="668020" h="668020">
                  <a:moveTo>
                    <a:pt x="667512" y="405384"/>
                  </a:moveTo>
                  <a:lnTo>
                    <a:pt x="609600" y="405384"/>
                  </a:lnTo>
                  <a:lnTo>
                    <a:pt x="609600" y="463308"/>
                  </a:lnTo>
                  <a:lnTo>
                    <a:pt x="667512" y="463308"/>
                  </a:lnTo>
                  <a:lnTo>
                    <a:pt x="667512" y="405384"/>
                  </a:lnTo>
                  <a:close/>
                </a:path>
                <a:path w="668020" h="668020">
                  <a:moveTo>
                    <a:pt x="667512" y="201168"/>
                  </a:moveTo>
                  <a:lnTo>
                    <a:pt x="609600" y="201168"/>
                  </a:lnTo>
                  <a:lnTo>
                    <a:pt x="609600" y="262128"/>
                  </a:lnTo>
                  <a:lnTo>
                    <a:pt x="667512" y="262128"/>
                  </a:lnTo>
                  <a:lnTo>
                    <a:pt x="667512" y="201168"/>
                  </a:lnTo>
                  <a:close/>
                </a:path>
                <a:path w="668020" h="668020">
                  <a:moveTo>
                    <a:pt x="667512" y="0"/>
                  </a:moveTo>
                  <a:lnTo>
                    <a:pt x="609600" y="0"/>
                  </a:lnTo>
                  <a:lnTo>
                    <a:pt x="609600" y="57912"/>
                  </a:lnTo>
                  <a:lnTo>
                    <a:pt x="667512" y="57912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808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3928" y="1542287"/>
              <a:ext cx="506095" cy="2060575"/>
            </a:xfrm>
            <a:custGeom>
              <a:avLst/>
              <a:gdLst/>
              <a:ahLst/>
              <a:cxnLst/>
              <a:rect l="l" t="t" r="r" b="b"/>
              <a:pathLst>
                <a:path w="506095" h="2060575">
                  <a:moveTo>
                    <a:pt x="64008" y="1993392"/>
                  </a:moveTo>
                  <a:lnTo>
                    <a:pt x="0" y="1993392"/>
                  </a:lnTo>
                  <a:lnTo>
                    <a:pt x="0" y="2060448"/>
                  </a:lnTo>
                  <a:lnTo>
                    <a:pt x="64008" y="2060448"/>
                  </a:lnTo>
                  <a:lnTo>
                    <a:pt x="64008" y="1993392"/>
                  </a:lnTo>
                  <a:close/>
                </a:path>
                <a:path w="506095" h="2060575">
                  <a:moveTo>
                    <a:pt x="64008" y="1773936"/>
                  </a:moveTo>
                  <a:lnTo>
                    <a:pt x="0" y="1773936"/>
                  </a:lnTo>
                  <a:lnTo>
                    <a:pt x="0" y="1837944"/>
                  </a:lnTo>
                  <a:lnTo>
                    <a:pt x="64008" y="1837944"/>
                  </a:lnTo>
                  <a:lnTo>
                    <a:pt x="64008" y="1773936"/>
                  </a:lnTo>
                  <a:close/>
                </a:path>
                <a:path w="506095" h="2060575">
                  <a:moveTo>
                    <a:pt x="64008" y="1551444"/>
                  </a:moveTo>
                  <a:lnTo>
                    <a:pt x="0" y="1551444"/>
                  </a:lnTo>
                  <a:lnTo>
                    <a:pt x="0" y="1615440"/>
                  </a:lnTo>
                  <a:lnTo>
                    <a:pt x="64008" y="1615440"/>
                  </a:lnTo>
                  <a:lnTo>
                    <a:pt x="64008" y="1551444"/>
                  </a:lnTo>
                  <a:close/>
                </a:path>
                <a:path w="506095" h="2060575">
                  <a:moveTo>
                    <a:pt x="64008" y="1328928"/>
                  </a:moveTo>
                  <a:lnTo>
                    <a:pt x="0" y="1328928"/>
                  </a:lnTo>
                  <a:lnTo>
                    <a:pt x="0" y="1392936"/>
                  </a:lnTo>
                  <a:lnTo>
                    <a:pt x="64008" y="1392936"/>
                  </a:lnTo>
                  <a:lnTo>
                    <a:pt x="64008" y="1328928"/>
                  </a:lnTo>
                  <a:close/>
                </a:path>
                <a:path w="506095" h="2060575">
                  <a:moveTo>
                    <a:pt x="64008" y="1106424"/>
                  </a:moveTo>
                  <a:lnTo>
                    <a:pt x="0" y="1106424"/>
                  </a:lnTo>
                  <a:lnTo>
                    <a:pt x="0" y="1173480"/>
                  </a:lnTo>
                  <a:lnTo>
                    <a:pt x="64008" y="1173480"/>
                  </a:lnTo>
                  <a:lnTo>
                    <a:pt x="64008" y="1106424"/>
                  </a:lnTo>
                  <a:close/>
                </a:path>
                <a:path w="506095" h="2060575">
                  <a:moveTo>
                    <a:pt x="64008" y="886968"/>
                  </a:moveTo>
                  <a:lnTo>
                    <a:pt x="0" y="886968"/>
                  </a:lnTo>
                  <a:lnTo>
                    <a:pt x="0" y="950976"/>
                  </a:lnTo>
                  <a:lnTo>
                    <a:pt x="64008" y="950976"/>
                  </a:lnTo>
                  <a:lnTo>
                    <a:pt x="64008" y="886968"/>
                  </a:lnTo>
                  <a:close/>
                </a:path>
                <a:path w="506095" h="2060575">
                  <a:moveTo>
                    <a:pt x="64008" y="664476"/>
                  </a:moveTo>
                  <a:lnTo>
                    <a:pt x="0" y="664476"/>
                  </a:lnTo>
                  <a:lnTo>
                    <a:pt x="0" y="728472"/>
                  </a:lnTo>
                  <a:lnTo>
                    <a:pt x="64008" y="728472"/>
                  </a:lnTo>
                  <a:lnTo>
                    <a:pt x="64008" y="664476"/>
                  </a:lnTo>
                  <a:close/>
                </a:path>
                <a:path w="506095" h="2060575">
                  <a:moveTo>
                    <a:pt x="64008" y="441960"/>
                  </a:moveTo>
                  <a:lnTo>
                    <a:pt x="0" y="441960"/>
                  </a:lnTo>
                  <a:lnTo>
                    <a:pt x="0" y="509016"/>
                  </a:lnTo>
                  <a:lnTo>
                    <a:pt x="64008" y="509016"/>
                  </a:lnTo>
                  <a:lnTo>
                    <a:pt x="64008" y="441960"/>
                  </a:lnTo>
                  <a:close/>
                </a:path>
                <a:path w="506095" h="2060575">
                  <a:moveTo>
                    <a:pt x="64008" y="222504"/>
                  </a:moveTo>
                  <a:lnTo>
                    <a:pt x="0" y="222504"/>
                  </a:lnTo>
                  <a:lnTo>
                    <a:pt x="0" y="286512"/>
                  </a:lnTo>
                  <a:lnTo>
                    <a:pt x="64008" y="286512"/>
                  </a:lnTo>
                  <a:lnTo>
                    <a:pt x="64008" y="222504"/>
                  </a:lnTo>
                  <a:close/>
                </a:path>
                <a:path w="506095" h="2060575">
                  <a:moveTo>
                    <a:pt x="64008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  <a:path w="506095" h="2060575">
                  <a:moveTo>
                    <a:pt x="286499" y="1993392"/>
                  </a:moveTo>
                  <a:lnTo>
                    <a:pt x="219456" y="1993392"/>
                  </a:lnTo>
                  <a:lnTo>
                    <a:pt x="219456" y="2060448"/>
                  </a:lnTo>
                  <a:lnTo>
                    <a:pt x="286499" y="2060448"/>
                  </a:lnTo>
                  <a:lnTo>
                    <a:pt x="286499" y="1993392"/>
                  </a:lnTo>
                  <a:close/>
                </a:path>
                <a:path w="506095" h="2060575">
                  <a:moveTo>
                    <a:pt x="286499" y="1773936"/>
                  </a:moveTo>
                  <a:lnTo>
                    <a:pt x="219456" y="1773936"/>
                  </a:lnTo>
                  <a:lnTo>
                    <a:pt x="219456" y="1837944"/>
                  </a:lnTo>
                  <a:lnTo>
                    <a:pt x="286499" y="1837944"/>
                  </a:lnTo>
                  <a:lnTo>
                    <a:pt x="286499" y="1773936"/>
                  </a:lnTo>
                  <a:close/>
                </a:path>
                <a:path w="506095" h="2060575">
                  <a:moveTo>
                    <a:pt x="286499" y="1551444"/>
                  </a:moveTo>
                  <a:lnTo>
                    <a:pt x="219456" y="1551444"/>
                  </a:lnTo>
                  <a:lnTo>
                    <a:pt x="219456" y="1615440"/>
                  </a:lnTo>
                  <a:lnTo>
                    <a:pt x="286499" y="1615440"/>
                  </a:lnTo>
                  <a:lnTo>
                    <a:pt x="286499" y="1551444"/>
                  </a:lnTo>
                  <a:close/>
                </a:path>
                <a:path w="506095" h="2060575">
                  <a:moveTo>
                    <a:pt x="286499" y="1328928"/>
                  </a:moveTo>
                  <a:lnTo>
                    <a:pt x="219456" y="1328928"/>
                  </a:lnTo>
                  <a:lnTo>
                    <a:pt x="219456" y="1392936"/>
                  </a:lnTo>
                  <a:lnTo>
                    <a:pt x="286499" y="1392936"/>
                  </a:lnTo>
                  <a:lnTo>
                    <a:pt x="286499" y="1328928"/>
                  </a:lnTo>
                  <a:close/>
                </a:path>
                <a:path w="506095" h="2060575">
                  <a:moveTo>
                    <a:pt x="286499" y="1106424"/>
                  </a:moveTo>
                  <a:lnTo>
                    <a:pt x="219456" y="1106424"/>
                  </a:lnTo>
                  <a:lnTo>
                    <a:pt x="219456" y="1173480"/>
                  </a:lnTo>
                  <a:lnTo>
                    <a:pt x="286499" y="1173480"/>
                  </a:lnTo>
                  <a:lnTo>
                    <a:pt x="286499" y="1106424"/>
                  </a:lnTo>
                  <a:close/>
                </a:path>
                <a:path w="506095" h="2060575">
                  <a:moveTo>
                    <a:pt x="286499" y="886968"/>
                  </a:moveTo>
                  <a:lnTo>
                    <a:pt x="219456" y="886968"/>
                  </a:lnTo>
                  <a:lnTo>
                    <a:pt x="219456" y="950976"/>
                  </a:lnTo>
                  <a:lnTo>
                    <a:pt x="286499" y="950976"/>
                  </a:lnTo>
                  <a:lnTo>
                    <a:pt x="286499" y="886968"/>
                  </a:lnTo>
                  <a:close/>
                </a:path>
                <a:path w="506095" h="2060575">
                  <a:moveTo>
                    <a:pt x="286499" y="664476"/>
                  </a:moveTo>
                  <a:lnTo>
                    <a:pt x="219456" y="664476"/>
                  </a:lnTo>
                  <a:lnTo>
                    <a:pt x="219456" y="728472"/>
                  </a:lnTo>
                  <a:lnTo>
                    <a:pt x="286499" y="728472"/>
                  </a:lnTo>
                  <a:lnTo>
                    <a:pt x="286499" y="664476"/>
                  </a:lnTo>
                  <a:close/>
                </a:path>
                <a:path w="506095" h="2060575">
                  <a:moveTo>
                    <a:pt x="286499" y="441960"/>
                  </a:moveTo>
                  <a:lnTo>
                    <a:pt x="219456" y="441960"/>
                  </a:lnTo>
                  <a:lnTo>
                    <a:pt x="219456" y="509016"/>
                  </a:lnTo>
                  <a:lnTo>
                    <a:pt x="286499" y="509016"/>
                  </a:lnTo>
                  <a:lnTo>
                    <a:pt x="286499" y="441960"/>
                  </a:lnTo>
                  <a:close/>
                </a:path>
                <a:path w="506095" h="2060575">
                  <a:moveTo>
                    <a:pt x="286499" y="222504"/>
                  </a:moveTo>
                  <a:lnTo>
                    <a:pt x="219456" y="222504"/>
                  </a:lnTo>
                  <a:lnTo>
                    <a:pt x="219456" y="286512"/>
                  </a:lnTo>
                  <a:lnTo>
                    <a:pt x="286499" y="286512"/>
                  </a:lnTo>
                  <a:lnTo>
                    <a:pt x="286499" y="222504"/>
                  </a:lnTo>
                  <a:close/>
                </a:path>
                <a:path w="506095" h="2060575">
                  <a:moveTo>
                    <a:pt x="286499" y="0"/>
                  </a:moveTo>
                  <a:lnTo>
                    <a:pt x="219456" y="0"/>
                  </a:lnTo>
                  <a:lnTo>
                    <a:pt x="219456" y="64008"/>
                  </a:lnTo>
                  <a:lnTo>
                    <a:pt x="286499" y="64008"/>
                  </a:lnTo>
                  <a:lnTo>
                    <a:pt x="286499" y="0"/>
                  </a:lnTo>
                  <a:close/>
                </a:path>
                <a:path w="506095" h="2060575">
                  <a:moveTo>
                    <a:pt x="505968" y="1993392"/>
                  </a:moveTo>
                  <a:lnTo>
                    <a:pt x="441960" y="1993392"/>
                  </a:lnTo>
                  <a:lnTo>
                    <a:pt x="441960" y="2060448"/>
                  </a:lnTo>
                  <a:lnTo>
                    <a:pt x="505968" y="2060448"/>
                  </a:lnTo>
                  <a:lnTo>
                    <a:pt x="505968" y="1993392"/>
                  </a:lnTo>
                  <a:close/>
                </a:path>
                <a:path w="506095" h="2060575">
                  <a:moveTo>
                    <a:pt x="505968" y="1773936"/>
                  </a:moveTo>
                  <a:lnTo>
                    <a:pt x="441960" y="1773936"/>
                  </a:lnTo>
                  <a:lnTo>
                    <a:pt x="441960" y="1837944"/>
                  </a:lnTo>
                  <a:lnTo>
                    <a:pt x="505968" y="1837944"/>
                  </a:lnTo>
                  <a:lnTo>
                    <a:pt x="505968" y="1773936"/>
                  </a:lnTo>
                  <a:close/>
                </a:path>
                <a:path w="506095" h="2060575">
                  <a:moveTo>
                    <a:pt x="505968" y="1551444"/>
                  </a:moveTo>
                  <a:lnTo>
                    <a:pt x="441960" y="1551444"/>
                  </a:lnTo>
                  <a:lnTo>
                    <a:pt x="441960" y="1615440"/>
                  </a:lnTo>
                  <a:lnTo>
                    <a:pt x="505968" y="1615440"/>
                  </a:lnTo>
                  <a:lnTo>
                    <a:pt x="505968" y="1551444"/>
                  </a:lnTo>
                  <a:close/>
                </a:path>
                <a:path w="506095" h="2060575">
                  <a:moveTo>
                    <a:pt x="505968" y="1328928"/>
                  </a:moveTo>
                  <a:lnTo>
                    <a:pt x="441960" y="1328928"/>
                  </a:lnTo>
                  <a:lnTo>
                    <a:pt x="441960" y="1392936"/>
                  </a:lnTo>
                  <a:lnTo>
                    <a:pt x="505968" y="1392936"/>
                  </a:lnTo>
                  <a:lnTo>
                    <a:pt x="505968" y="1328928"/>
                  </a:lnTo>
                  <a:close/>
                </a:path>
                <a:path w="506095" h="2060575">
                  <a:moveTo>
                    <a:pt x="505968" y="1106424"/>
                  </a:moveTo>
                  <a:lnTo>
                    <a:pt x="441960" y="1106424"/>
                  </a:lnTo>
                  <a:lnTo>
                    <a:pt x="441960" y="1173480"/>
                  </a:lnTo>
                  <a:lnTo>
                    <a:pt x="505968" y="1173480"/>
                  </a:lnTo>
                  <a:lnTo>
                    <a:pt x="505968" y="1106424"/>
                  </a:lnTo>
                  <a:close/>
                </a:path>
                <a:path w="506095" h="2060575">
                  <a:moveTo>
                    <a:pt x="505968" y="886968"/>
                  </a:moveTo>
                  <a:lnTo>
                    <a:pt x="441960" y="886968"/>
                  </a:lnTo>
                  <a:lnTo>
                    <a:pt x="441960" y="950976"/>
                  </a:lnTo>
                  <a:lnTo>
                    <a:pt x="505968" y="950976"/>
                  </a:lnTo>
                  <a:lnTo>
                    <a:pt x="505968" y="886968"/>
                  </a:lnTo>
                  <a:close/>
                </a:path>
                <a:path w="506095" h="2060575">
                  <a:moveTo>
                    <a:pt x="505968" y="664476"/>
                  </a:moveTo>
                  <a:lnTo>
                    <a:pt x="441960" y="664476"/>
                  </a:lnTo>
                  <a:lnTo>
                    <a:pt x="441960" y="728472"/>
                  </a:lnTo>
                  <a:lnTo>
                    <a:pt x="505968" y="728472"/>
                  </a:lnTo>
                  <a:lnTo>
                    <a:pt x="505968" y="664476"/>
                  </a:lnTo>
                  <a:close/>
                </a:path>
                <a:path w="506095" h="2060575">
                  <a:moveTo>
                    <a:pt x="505968" y="441960"/>
                  </a:moveTo>
                  <a:lnTo>
                    <a:pt x="441960" y="441960"/>
                  </a:lnTo>
                  <a:lnTo>
                    <a:pt x="441960" y="509016"/>
                  </a:lnTo>
                  <a:lnTo>
                    <a:pt x="505968" y="509016"/>
                  </a:lnTo>
                  <a:lnTo>
                    <a:pt x="505968" y="441960"/>
                  </a:lnTo>
                  <a:close/>
                </a:path>
                <a:path w="506095" h="2060575">
                  <a:moveTo>
                    <a:pt x="505968" y="222504"/>
                  </a:moveTo>
                  <a:lnTo>
                    <a:pt x="441960" y="222504"/>
                  </a:lnTo>
                  <a:lnTo>
                    <a:pt x="441960" y="286512"/>
                  </a:lnTo>
                  <a:lnTo>
                    <a:pt x="505968" y="286512"/>
                  </a:lnTo>
                  <a:lnTo>
                    <a:pt x="505968" y="222504"/>
                  </a:lnTo>
                  <a:close/>
                </a:path>
                <a:path w="506095" h="2060575">
                  <a:moveTo>
                    <a:pt x="505968" y="0"/>
                  </a:moveTo>
                  <a:lnTo>
                    <a:pt x="441960" y="0"/>
                  </a:lnTo>
                  <a:lnTo>
                    <a:pt x="441960" y="64008"/>
                  </a:lnTo>
                  <a:lnTo>
                    <a:pt x="505968" y="64008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136647"/>
              <a:ext cx="302260" cy="871855"/>
            </a:xfrm>
            <a:custGeom>
              <a:avLst/>
              <a:gdLst/>
              <a:ahLst/>
              <a:cxnLst/>
              <a:rect l="l" t="t" r="r" b="b"/>
              <a:pathLst>
                <a:path w="302260" h="871855">
                  <a:moveTo>
                    <a:pt x="301752" y="762000"/>
                  </a:moveTo>
                  <a:lnTo>
                    <a:pt x="0" y="762000"/>
                  </a:lnTo>
                  <a:lnTo>
                    <a:pt x="0" y="871728"/>
                  </a:lnTo>
                  <a:lnTo>
                    <a:pt x="301752" y="871728"/>
                  </a:lnTo>
                  <a:lnTo>
                    <a:pt x="301752" y="762000"/>
                  </a:lnTo>
                  <a:close/>
                </a:path>
                <a:path w="302260" h="871855">
                  <a:moveTo>
                    <a:pt x="301752" y="505968"/>
                  </a:moveTo>
                  <a:lnTo>
                    <a:pt x="0" y="505968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5968"/>
                  </a:lnTo>
                  <a:close/>
                </a:path>
                <a:path w="302260" h="871855">
                  <a:moveTo>
                    <a:pt x="301752" y="252996"/>
                  </a:moveTo>
                  <a:lnTo>
                    <a:pt x="0" y="252996"/>
                  </a:lnTo>
                  <a:lnTo>
                    <a:pt x="0" y="362712"/>
                  </a:lnTo>
                  <a:lnTo>
                    <a:pt x="301752" y="362712"/>
                  </a:lnTo>
                  <a:lnTo>
                    <a:pt x="301752" y="252996"/>
                  </a:lnTo>
                  <a:close/>
                </a:path>
                <a:path w="302260" h="871855">
                  <a:moveTo>
                    <a:pt x="301752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301752" y="1097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42248" y="667511"/>
              <a:ext cx="302260" cy="875030"/>
            </a:xfrm>
            <a:custGeom>
              <a:avLst/>
              <a:gdLst/>
              <a:ahLst/>
              <a:cxnLst/>
              <a:rect l="l" t="t" r="r" b="b"/>
              <a:pathLst>
                <a:path w="302259" h="875030">
                  <a:moveTo>
                    <a:pt x="301752" y="765048"/>
                  </a:moveTo>
                  <a:lnTo>
                    <a:pt x="0" y="765048"/>
                  </a:lnTo>
                  <a:lnTo>
                    <a:pt x="0" y="874776"/>
                  </a:lnTo>
                  <a:lnTo>
                    <a:pt x="301752" y="874776"/>
                  </a:lnTo>
                  <a:lnTo>
                    <a:pt x="301752" y="765048"/>
                  </a:lnTo>
                  <a:close/>
                </a:path>
                <a:path w="302259" h="875030">
                  <a:moveTo>
                    <a:pt x="301752" y="509028"/>
                  </a:moveTo>
                  <a:lnTo>
                    <a:pt x="0" y="509028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9028"/>
                  </a:lnTo>
                  <a:close/>
                </a:path>
                <a:path w="302259" h="875030">
                  <a:moveTo>
                    <a:pt x="301752" y="256032"/>
                  </a:moveTo>
                  <a:lnTo>
                    <a:pt x="0" y="256032"/>
                  </a:lnTo>
                  <a:lnTo>
                    <a:pt x="0" y="365760"/>
                  </a:lnTo>
                  <a:lnTo>
                    <a:pt x="301752" y="365760"/>
                  </a:lnTo>
                  <a:lnTo>
                    <a:pt x="301752" y="256032"/>
                  </a:lnTo>
                  <a:close/>
                </a:path>
                <a:path w="302259" h="875030">
                  <a:moveTo>
                    <a:pt x="301752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301752" y="112776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9048" y="4270247"/>
              <a:ext cx="302260" cy="871855"/>
            </a:xfrm>
            <a:custGeom>
              <a:avLst/>
              <a:gdLst/>
              <a:ahLst/>
              <a:cxnLst/>
              <a:rect l="l" t="t" r="r" b="b"/>
              <a:pathLst>
                <a:path w="302260" h="871854">
                  <a:moveTo>
                    <a:pt x="301752" y="762012"/>
                  </a:moveTo>
                  <a:lnTo>
                    <a:pt x="0" y="762012"/>
                  </a:lnTo>
                  <a:lnTo>
                    <a:pt x="0" y="871740"/>
                  </a:lnTo>
                  <a:lnTo>
                    <a:pt x="301752" y="871740"/>
                  </a:lnTo>
                  <a:lnTo>
                    <a:pt x="301752" y="762012"/>
                  </a:lnTo>
                  <a:close/>
                </a:path>
                <a:path w="302260" h="871854">
                  <a:moveTo>
                    <a:pt x="301752" y="509016"/>
                  </a:moveTo>
                  <a:lnTo>
                    <a:pt x="0" y="509016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9016"/>
                  </a:lnTo>
                  <a:close/>
                </a:path>
                <a:path w="302260" h="871854">
                  <a:moveTo>
                    <a:pt x="301752" y="256032"/>
                  </a:moveTo>
                  <a:lnTo>
                    <a:pt x="0" y="256032"/>
                  </a:lnTo>
                  <a:lnTo>
                    <a:pt x="0" y="365760"/>
                  </a:lnTo>
                  <a:lnTo>
                    <a:pt x="301752" y="365760"/>
                  </a:lnTo>
                  <a:lnTo>
                    <a:pt x="301752" y="256032"/>
                  </a:lnTo>
                  <a:close/>
                </a:path>
                <a:path w="302260" h="871854">
                  <a:moveTo>
                    <a:pt x="301752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301752" y="1097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0804" y="2094433"/>
            <a:ext cx="4347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</a:t>
            </a:r>
            <a:r>
              <a:rPr sz="3600" spc="20" dirty="0"/>
              <a:t> </a:t>
            </a:r>
            <a:r>
              <a:rPr sz="3600" spc="-15" dirty="0"/>
              <a:t>Pengenalan</a:t>
            </a:r>
            <a:r>
              <a:rPr sz="3600" spc="60" dirty="0"/>
              <a:t> </a:t>
            </a:r>
            <a:r>
              <a:rPr sz="3600" spc="5" dirty="0"/>
              <a:t>HTML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110" y="1634819"/>
            <a:ext cx="3374390" cy="227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100"/>
              </a:lnSpc>
              <a:spcBef>
                <a:spcPts val="95"/>
              </a:spcBef>
            </a:pP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HTML (Hypertext Markup Language)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adalah bahasa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format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dari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tag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XML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(Extended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Markup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Language)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yang </a:t>
            </a:r>
            <a:r>
              <a:rPr sz="1600" spc="-409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digunakan sebagai standar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tampilan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dari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halaman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Web.</a:t>
            </a:r>
            <a:r>
              <a:rPr sz="16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HTML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dapat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diterima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sebagai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tampilan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halaman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Web</a:t>
            </a:r>
            <a:r>
              <a:rPr sz="16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setelah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melalui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proses </a:t>
            </a:r>
            <a:r>
              <a:rPr sz="1600" spc="-409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interpretasi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 dari</a:t>
            </a:r>
            <a:r>
              <a:rPr sz="1600" spc="3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272A36"/>
                </a:solidFill>
                <a:latin typeface="Microsoft Sans Serif"/>
                <a:cs typeface="Microsoft Sans Serif"/>
              </a:rPr>
              <a:t>Web</a:t>
            </a:r>
            <a:r>
              <a:rPr sz="1600" spc="-6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browser.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92138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</a:rPr>
              <a:t>H</a:t>
            </a:r>
            <a:r>
              <a:rPr sz="2600" spc="10" dirty="0">
                <a:solidFill>
                  <a:srgbClr val="FFFFFF"/>
                </a:solidFill>
              </a:rPr>
              <a:t>T</a:t>
            </a:r>
            <a:r>
              <a:rPr sz="2600" spc="-35" dirty="0">
                <a:solidFill>
                  <a:srgbClr val="FFFFFF"/>
                </a:solidFill>
              </a:rPr>
              <a:t>M</a:t>
            </a:r>
            <a:r>
              <a:rPr sz="2600" spc="-5" dirty="0">
                <a:solidFill>
                  <a:srgbClr val="FFFFFF"/>
                </a:solidFill>
              </a:rPr>
              <a:t>L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pc="-10" dirty="0"/>
              <a:t>Standar</a:t>
            </a:r>
            <a:r>
              <a:rPr spc="45" dirty="0"/>
              <a:t> </a:t>
            </a:r>
            <a:r>
              <a:rPr spc="-10" dirty="0"/>
              <a:t>Minimum</a:t>
            </a:r>
            <a:r>
              <a:rPr spc="20" dirty="0"/>
              <a:t> </a:t>
            </a:r>
            <a:r>
              <a:rPr spc="-5" dirty="0"/>
              <a:t>elemen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-5" dirty="0"/>
              <a:t>HTML:</a:t>
            </a:r>
          </a:p>
          <a:p>
            <a:pPr marL="356870" indent="-344805">
              <a:lnSpc>
                <a:spcPct val="100000"/>
              </a:lnSpc>
              <a:spcBef>
                <a:spcPts val="965"/>
              </a:spcBef>
              <a:buClr>
                <a:srgbClr val="FFAC1D"/>
              </a:buClr>
              <a:buChar char="▪"/>
              <a:tabLst>
                <a:tab pos="356870" algn="l"/>
                <a:tab pos="357505" algn="l"/>
              </a:tabLst>
            </a:pPr>
            <a:r>
              <a:rPr spc="-5" dirty="0"/>
              <a:t>Document</a:t>
            </a:r>
            <a:r>
              <a:rPr spc="-35" dirty="0"/>
              <a:t> </a:t>
            </a:r>
            <a:r>
              <a:rPr spc="-15" dirty="0"/>
              <a:t>Type</a:t>
            </a:r>
          </a:p>
          <a:p>
            <a:pPr marL="356870">
              <a:lnSpc>
                <a:spcPct val="100000"/>
              </a:lnSpc>
              <a:spcBef>
                <a:spcPts val="360"/>
              </a:spcBef>
            </a:pPr>
            <a:r>
              <a:rPr spc="-10" dirty="0"/>
              <a:t>Declaration</a:t>
            </a:r>
            <a:r>
              <a:rPr spc="35" dirty="0"/>
              <a:t> </a:t>
            </a:r>
            <a:r>
              <a:rPr dirty="0"/>
              <a:t>(DTD).</a:t>
            </a: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Clr>
                <a:srgbClr val="FFAC1D"/>
              </a:buClr>
              <a:buChar char="▪"/>
              <a:tabLst>
                <a:tab pos="356870" algn="l"/>
                <a:tab pos="357505" algn="l"/>
              </a:tabLst>
            </a:pPr>
            <a:r>
              <a:rPr spc="-10" dirty="0"/>
              <a:t>Header</a:t>
            </a:r>
          </a:p>
          <a:p>
            <a:pPr marL="356870" indent="-344805">
              <a:lnSpc>
                <a:spcPct val="100000"/>
              </a:lnSpc>
              <a:spcBef>
                <a:spcPts val="965"/>
              </a:spcBef>
              <a:buClr>
                <a:srgbClr val="FFAC1D"/>
              </a:buClr>
              <a:buChar char="▪"/>
              <a:tabLst>
                <a:tab pos="356870" algn="l"/>
                <a:tab pos="357505" algn="l"/>
              </a:tabLst>
            </a:pPr>
            <a:r>
              <a:rPr spc="-10" dirty="0"/>
              <a:t>Body</a:t>
            </a: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Clr>
                <a:srgbClr val="FFAC1D"/>
              </a:buClr>
              <a:buChar char="▪"/>
              <a:tabLst>
                <a:tab pos="356870" algn="l"/>
                <a:tab pos="357505" algn="l"/>
              </a:tabLst>
            </a:pPr>
            <a:r>
              <a:rPr spc="-10" dirty="0"/>
              <a:t>Footer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9047" y="0"/>
            <a:ext cx="3045460" cy="5145405"/>
            <a:chOff x="6099047" y="0"/>
            <a:chExt cx="3045460" cy="5145405"/>
          </a:xfrm>
        </p:grpSpPr>
        <p:sp>
          <p:nvSpPr>
            <p:cNvPr id="3" name="object 3"/>
            <p:cNvSpPr/>
            <p:nvPr/>
          </p:nvSpPr>
          <p:spPr>
            <a:xfrm>
              <a:off x="6099047" y="0"/>
              <a:ext cx="3045460" cy="5145405"/>
            </a:xfrm>
            <a:custGeom>
              <a:avLst/>
              <a:gdLst/>
              <a:ahLst/>
              <a:cxnLst/>
              <a:rect l="l" t="t" r="r" b="b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03919" y="4489703"/>
              <a:ext cx="640080" cy="655320"/>
            </a:xfrm>
            <a:custGeom>
              <a:avLst/>
              <a:gdLst/>
              <a:ahLst/>
              <a:cxnLst/>
              <a:rect l="l" t="t" r="r" b="b"/>
              <a:pathLst>
                <a:path w="640079" h="655320">
                  <a:moveTo>
                    <a:pt x="640079" y="655319"/>
                  </a:moveTo>
                  <a:lnTo>
                    <a:pt x="640079" y="0"/>
                  </a:lnTo>
                  <a:lnTo>
                    <a:pt x="0" y="0"/>
                  </a:lnTo>
                  <a:lnTo>
                    <a:pt x="0" y="655319"/>
                  </a:lnTo>
                  <a:lnTo>
                    <a:pt x="640079" y="655319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46175"/>
            <a:ext cx="155575" cy="116205"/>
          </a:xfrm>
          <a:custGeom>
            <a:avLst/>
            <a:gdLst/>
            <a:ahLst/>
            <a:cxnLst/>
            <a:rect l="l" t="t" r="r" b="b"/>
            <a:pathLst>
              <a:path w="155575" h="116204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14399"/>
            <a:ext cx="155575" cy="116205"/>
          </a:xfrm>
          <a:custGeom>
            <a:avLst/>
            <a:gdLst/>
            <a:ahLst/>
            <a:cxnLst/>
            <a:rect l="l" t="t" r="r" b="b"/>
            <a:pathLst>
              <a:path w="155575" h="116205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82623"/>
            <a:ext cx="155575" cy="119380"/>
          </a:xfrm>
          <a:custGeom>
            <a:avLst/>
            <a:gdLst/>
            <a:ahLst/>
            <a:cxnLst/>
            <a:rect l="l" t="t" r="r" b="b"/>
            <a:pathLst>
              <a:path w="155575" h="119380">
                <a:moveTo>
                  <a:pt x="155448" y="0"/>
                </a:moveTo>
                <a:lnTo>
                  <a:pt x="0" y="0"/>
                </a:lnTo>
                <a:lnTo>
                  <a:pt x="0" y="118872"/>
                </a:lnTo>
                <a:lnTo>
                  <a:pt x="155448" y="118872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4584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5752" y="4483608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1"/>
                </a:lnTo>
                <a:lnTo>
                  <a:pt x="60960" y="57911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9967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4584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5752" y="46847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9967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34584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5752" y="488899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2"/>
                </a:lnTo>
                <a:lnTo>
                  <a:pt x="60960" y="57912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9967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4584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5752" y="5090159"/>
            <a:ext cx="60960" cy="55244"/>
          </a:xfrm>
          <a:custGeom>
            <a:avLst/>
            <a:gdLst/>
            <a:ahLst/>
            <a:cxnLst/>
            <a:rect l="l" t="t" r="r" b="b"/>
            <a:pathLst>
              <a:path w="60960" h="55245">
                <a:moveTo>
                  <a:pt x="60960" y="0"/>
                </a:moveTo>
                <a:lnTo>
                  <a:pt x="0" y="0"/>
                </a:lnTo>
                <a:lnTo>
                  <a:pt x="0" y="54863"/>
                </a:lnTo>
                <a:lnTo>
                  <a:pt x="60960" y="54863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9967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1135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41135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1135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1135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1647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9871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8095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23088" y="646175"/>
            <a:ext cx="4468495" cy="655320"/>
          </a:xfrm>
          <a:prstGeom prst="rect">
            <a:avLst/>
          </a:prstGeom>
          <a:solidFill>
            <a:srgbClr val="272A36"/>
          </a:solidFill>
        </p:spPr>
        <p:txBody>
          <a:bodyPr vert="horz" wrap="square" lIns="0" tIns="793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solidFill>
                  <a:srgbClr val="FFFFFF"/>
                </a:solidFill>
              </a:rPr>
              <a:t>Head</a:t>
            </a:r>
            <a:r>
              <a:rPr sz="2600" spc="25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HTML</a:t>
            </a:r>
            <a:endParaRPr sz="2600"/>
          </a:p>
        </p:txBody>
      </p:sp>
      <p:sp>
        <p:nvSpPr>
          <p:cNvPr id="28" name="object 28"/>
          <p:cNvSpPr txBox="1"/>
          <p:nvPr/>
        </p:nvSpPr>
        <p:spPr>
          <a:xfrm>
            <a:off x="572516" y="1633600"/>
            <a:ext cx="4236085" cy="970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0"/>
              </a:spcBef>
            </a:pP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Elemen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&lt;head&gt;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adalah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wadah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untuk </a:t>
            </a:r>
            <a:r>
              <a:rPr sz="1800" spc="-46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metadata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pada 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HTML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dan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ditempatkan di </a:t>
            </a:r>
            <a:r>
              <a:rPr sz="1800" spc="-46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antara</a:t>
            </a:r>
            <a:r>
              <a:rPr sz="18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tag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&lt;html&gt;</a:t>
            </a:r>
            <a:r>
              <a:rPr sz="18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dan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tag</a:t>
            </a:r>
            <a:r>
              <a:rPr sz="18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&lt;body&gt;.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516" y="3049373"/>
            <a:ext cx="977265" cy="653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40" dirty="0">
                <a:solidFill>
                  <a:srgbClr val="272A36"/>
                </a:solidFill>
                <a:latin typeface="Microsoft Sans Serif"/>
                <a:cs typeface="Microsoft Sans Serif"/>
              </a:rPr>
              <a:t>M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et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data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dokumen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91385" y="3049373"/>
            <a:ext cx="3115945" cy="653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409"/>
              </a:spcBef>
              <a:tabLst>
                <a:tab pos="838835" algn="l"/>
                <a:tab pos="1710689" algn="l"/>
                <a:tab pos="2341880" algn="l"/>
              </a:tabLst>
            </a:pP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HT</a:t>
            </a:r>
            <a:r>
              <a:rPr sz="1800" spc="-35" dirty="0">
                <a:solidFill>
                  <a:srgbClr val="272A36"/>
                </a:solidFill>
                <a:latin typeface="Microsoft Sans Serif"/>
                <a:cs typeface="Microsoft Sans Serif"/>
              </a:rPr>
              <a:t>M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L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	ada</a:t>
            </a:r>
            <a:r>
              <a:rPr sz="1800" spc="-35" dirty="0">
                <a:solidFill>
                  <a:srgbClr val="272A36"/>
                </a:solidFill>
                <a:latin typeface="Microsoft Sans Serif"/>
                <a:cs typeface="Microsoft Sans Serif"/>
              </a:rPr>
              <a:t>l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	d</a:t>
            </a:r>
            <a:r>
              <a:rPr sz="1800" spc="-25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ta	t</a:t>
            </a:r>
            <a:r>
              <a:rPr sz="18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nt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1800" spc="-25" dirty="0">
                <a:solidFill>
                  <a:srgbClr val="272A36"/>
                </a:solidFill>
                <a:latin typeface="Microsoft Sans Serif"/>
                <a:cs typeface="Microsoft Sans Serif"/>
              </a:rPr>
              <a:t>n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HTML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81782" y="3719880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ketika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59277" y="3719880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s</a:t>
            </a:r>
            <a:r>
              <a:rPr sz="1800" spc="-25" dirty="0">
                <a:solidFill>
                  <a:srgbClr val="272A36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bua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h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84247" y="3359306"/>
            <a:ext cx="2322830" cy="6604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40"/>
              </a:spcBef>
              <a:tabLst>
                <a:tab pos="560705" algn="l"/>
                <a:tab pos="1816735" algn="l"/>
              </a:tabLst>
            </a:pP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da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n	</a:t>
            </a:r>
            <a:r>
              <a:rPr sz="18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m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ee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t</a:t>
            </a:r>
            <a:r>
              <a:rPr sz="18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da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ta	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t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i</a:t>
            </a:r>
            <a:r>
              <a:rPr sz="18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da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k</a:t>
            </a:r>
            <a:endParaRPr sz="18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kode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2516" y="3679951"/>
            <a:ext cx="185737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688975" algn="l"/>
              </a:tabLst>
            </a:pP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k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n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	</a:t>
            </a:r>
            <a:r>
              <a:rPr sz="18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d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i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t</a:t>
            </a:r>
            <a:r>
              <a:rPr sz="18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m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p</a:t>
            </a:r>
            <a:r>
              <a:rPr sz="1800" spc="-35" dirty="0">
                <a:solidFill>
                  <a:srgbClr val="272A36"/>
                </a:solidFill>
                <a:latin typeface="Microsoft Sans Serif"/>
                <a:cs typeface="Microsoft Sans Serif"/>
              </a:rPr>
              <a:t>i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l</a:t>
            </a:r>
            <a:r>
              <a:rPr sz="18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k</a:t>
            </a:r>
            <a:r>
              <a:rPr sz="18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a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n 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dijalankan.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0432" y="978407"/>
            <a:ext cx="3297936" cy="3236976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21717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</a:rPr>
              <a:t>Struktur</a:t>
            </a:r>
            <a:r>
              <a:rPr sz="2600" spc="5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HTML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768" y="1714537"/>
            <a:ext cx="7197086" cy="254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716" y="751788"/>
            <a:ext cx="70485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475" y="1582038"/>
            <a:ext cx="726249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4360" algn="l"/>
                <a:tab pos="1777364" algn="l"/>
                <a:tab pos="2622550" algn="l"/>
                <a:tab pos="3216910" algn="l"/>
                <a:tab pos="4213860" algn="l"/>
                <a:tab pos="4835525" algn="l"/>
                <a:tab pos="5442585" algn="l"/>
                <a:tab pos="6539865" algn="l"/>
              </a:tabLst>
            </a:pP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DTD	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merupakan	standar	versi	dokumen	</a:t>
            </a:r>
            <a:r>
              <a:rPr sz="16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W3C	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yang	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digunakan	sebagai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representasi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setiap</a:t>
            </a:r>
            <a:r>
              <a:rPr sz="16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elemen</a:t>
            </a:r>
            <a:r>
              <a:rPr sz="1600" spc="-2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pada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dokumen</a:t>
            </a:r>
            <a:r>
              <a:rPr sz="16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Web.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80" y="2286000"/>
            <a:ext cx="7120128" cy="1187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55293" y="3655872"/>
            <a:ext cx="7178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Standar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tipe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dokumen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tersebut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dapat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digunakan</a:t>
            </a:r>
            <a:r>
              <a:rPr sz="1800" spc="2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untuk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validasi</a:t>
            </a:r>
            <a:r>
              <a:rPr sz="1800" spc="2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elemen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halaman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Web.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9047" y="0"/>
            <a:ext cx="3045460" cy="5145405"/>
            <a:chOff x="6099047" y="0"/>
            <a:chExt cx="3045460" cy="5145405"/>
          </a:xfrm>
        </p:grpSpPr>
        <p:sp>
          <p:nvSpPr>
            <p:cNvPr id="3" name="object 3"/>
            <p:cNvSpPr/>
            <p:nvPr/>
          </p:nvSpPr>
          <p:spPr>
            <a:xfrm>
              <a:off x="6099047" y="0"/>
              <a:ext cx="3045460" cy="5145405"/>
            </a:xfrm>
            <a:custGeom>
              <a:avLst/>
              <a:gdLst/>
              <a:ahLst/>
              <a:cxnLst/>
              <a:rect l="l" t="t" r="r" b="b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03919" y="4489703"/>
              <a:ext cx="640080" cy="655320"/>
            </a:xfrm>
            <a:custGeom>
              <a:avLst/>
              <a:gdLst/>
              <a:ahLst/>
              <a:cxnLst/>
              <a:rect l="l" t="t" r="r" b="b"/>
              <a:pathLst>
                <a:path w="640079" h="655320">
                  <a:moveTo>
                    <a:pt x="640079" y="655319"/>
                  </a:moveTo>
                  <a:lnTo>
                    <a:pt x="640079" y="0"/>
                  </a:lnTo>
                  <a:lnTo>
                    <a:pt x="0" y="0"/>
                  </a:lnTo>
                  <a:lnTo>
                    <a:pt x="0" y="655319"/>
                  </a:lnTo>
                  <a:lnTo>
                    <a:pt x="640079" y="655319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46175"/>
            <a:ext cx="155575" cy="116205"/>
          </a:xfrm>
          <a:custGeom>
            <a:avLst/>
            <a:gdLst/>
            <a:ahLst/>
            <a:cxnLst/>
            <a:rect l="l" t="t" r="r" b="b"/>
            <a:pathLst>
              <a:path w="155575" h="116204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14399"/>
            <a:ext cx="155575" cy="116205"/>
          </a:xfrm>
          <a:custGeom>
            <a:avLst/>
            <a:gdLst/>
            <a:ahLst/>
            <a:cxnLst/>
            <a:rect l="l" t="t" r="r" b="b"/>
            <a:pathLst>
              <a:path w="155575" h="116205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82623"/>
            <a:ext cx="155575" cy="119380"/>
          </a:xfrm>
          <a:custGeom>
            <a:avLst/>
            <a:gdLst/>
            <a:ahLst/>
            <a:cxnLst/>
            <a:rect l="l" t="t" r="r" b="b"/>
            <a:pathLst>
              <a:path w="155575" h="119380">
                <a:moveTo>
                  <a:pt x="155448" y="0"/>
                </a:moveTo>
                <a:lnTo>
                  <a:pt x="0" y="0"/>
                </a:lnTo>
                <a:lnTo>
                  <a:pt x="0" y="118872"/>
                </a:lnTo>
                <a:lnTo>
                  <a:pt x="155448" y="118872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4584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5752" y="4483608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1"/>
                </a:lnTo>
                <a:lnTo>
                  <a:pt x="60960" y="57911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9967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4584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5752" y="46847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9967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34584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5752" y="488899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2"/>
                </a:lnTo>
                <a:lnTo>
                  <a:pt x="60960" y="57912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9967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4584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5752" y="5090159"/>
            <a:ext cx="60960" cy="55244"/>
          </a:xfrm>
          <a:custGeom>
            <a:avLst/>
            <a:gdLst/>
            <a:ahLst/>
            <a:cxnLst/>
            <a:rect l="l" t="t" r="r" b="b"/>
            <a:pathLst>
              <a:path w="60960" h="55245">
                <a:moveTo>
                  <a:pt x="60960" y="0"/>
                </a:moveTo>
                <a:lnTo>
                  <a:pt x="0" y="0"/>
                </a:lnTo>
                <a:lnTo>
                  <a:pt x="0" y="54863"/>
                </a:lnTo>
                <a:lnTo>
                  <a:pt x="60960" y="54863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9967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1135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41135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1135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1135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1647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9871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8095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23088" y="646175"/>
            <a:ext cx="4468495" cy="655320"/>
          </a:xfrm>
          <a:prstGeom prst="rect">
            <a:avLst/>
          </a:prstGeom>
          <a:solidFill>
            <a:srgbClr val="272A36"/>
          </a:solidFill>
        </p:spPr>
        <p:txBody>
          <a:bodyPr vert="horz" wrap="square" lIns="0" tIns="793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solidFill>
                  <a:srgbClr val="FFFFFF"/>
                </a:solidFill>
              </a:rPr>
              <a:t>Contoh</a:t>
            </a:r>
            <a:r>
              <a:rPr sz="2600" spc="55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Head</a:t>
            </a:r>
            <a:r>
              <a:rPr sz="2600" spc="45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HTML</a:t>
            </a:r>
            <a:endParaRPr sz="2600"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1600199"/>
            <a:ext cx="6601968" cy="2874264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3" name="object 3"/>
            <p:cNvSpPr/>
            <p:nvPr/>
          </p:nvSpPr>
          <p:spPr>
            <a:xfrm>
              <a:off x="6099047" y="0"/>
              <a:ext cx="3045460" cy="5145405"/>
            </a:xfrm>
            <a:custGeom>
              <a:avLst/>
              <a:gdLst/>
              <a:ahLst/>
              <a:cxnLst/>
              <a:rect l="l" t="t" r="r" b="b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542287"/>
              <a:ext cx="6870700" cy="2060575"/>
            </a:xfrm>
            <a:custGeom>
              <a:avLst/>
              <a:gdLst/>
              <a:ahLst/>
              <a:cxnLst/>
              <a:rect l="l" t="t" r="r" b="b"/>
              <a:pathLst>
                <a:path w="6870700" h="2060575">
                  <a:moveTo>
                    <a:pt x="6870192" y="0"/>
                  </a:moveTo>
                  <a:lnTo>
                    <a:pt x="0" y="0"/>
                  </a:lnTo>
                  <a:lnTo>
                    <a:pt x="0" y="2060448"/>
                  </a:lnTo>
                  <a:lnTo>
                    <a:pt x="6870192" y="2060448"/>
                  </a:lnTo>
                  <a:lnTo>
                    <a:pt x="6870192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6488" y="4477511"/>
              <a:ext cx="668020" cy="668020"/>
            </a:xfrm>
            <a:custGeom>
              <a:avLst/>
              <a:gdLst/>
              <a:ahLst/>
              <a:cxnLst/>
              <a:rect l="l" t="t" r="r" b="b"/>
              <a:pathLst>
                <a:path w="668020" h="668020">
                  <a:moveTo>
                    <a:pt x="60960" y="606552"/>
                  </a:moveTo>
                  <a:lnTo>
                    <a:pt x="0" y="606552"/>
                  </a:lnTo>
                  <a:lnTo>
                    <a:pt x="0" y="667512"/>
                  </a:lnTo>
                  <a:lnTo>
                    <a:pt x="60960" y="667512"/>
                  </a:lnTo>
                  <a:lnTo>
                    <a:pt x="60960" y="606552"/>
                  </a:lnTo>
                  <a:close/>
                </a:path>
                <a:path w="668020" h="668020">
                  <a:moveTo>
                    <a:pt x="60960" y="405384"/>
                  </a:moveTo>
                  <a:lnTo>
                    <a:pt x="0" y="405384"/>
                  </a:lnTo>
                  <a:lnTo>
                    <a:pt x="0" y="463308"/>
                  </a:lnTo>
                  <a:lnTo>
                    <a:pt x="60960" y="463308"/>
                  </a:lnTo>
                  <a:lnTo>
                    <a:pt x="60960" y="405384"/>
                  </a:lnTo>
                  <a:close/>
                </a:path>
                <a:path w="668020" h="668020">
                  <a:moveTo>
                    <a:pt x="60960" y="201168"/>
                  </a:moveTo>
                  <a:lnTo>
                    <a:pt x="0" y="201168"/>
                  </a:lnTo>
                  <a:lnTo>
                    <a:pt x="0" y="262128"/>
                  </a:lnTo>
                  <a:lnTo>
                    <a:pt x="60960" y="262128"/>
                  </a:lnTo>
                  <a:lnTo>
                    <a:pt x="60960" y="201168"/>
                  </a:lnTo>
                  <a:close/>
                </a:path>
                <a:path w="668020" h="668020">
                  <a:moveTo>
                    <a:pt x="60960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60960" y="57912"/>
                  </a:lnTo>
                  <a:lnTo>
                    <a:pt x="60960" y="0"/>
                  </a:lnTo>
                  <a:close/>
                </a:path>
                <a:path w="668020" h="668020">
                  <a:moveTo>
                    <a:pt x="262115" y="606552"/>
                  </a:moveTo>
                  <a:lnTo>
                    <a:pt x="204216" y="606552"/>
                  </a:lnTo>
                  <a:lnTo>
                    <a:pt x="204216" y="667512"/>
                  </a:lnTo>
                  <a:lnTo>
                    <a:pt x="262115" y="667512"/>
                  </a:lnTo>
                  <a:lnTo>
                    <a:pt x="262115" y="606552"/>
                  </a:lnTo>
                  <a:close/>
                </a:path>
                <a:path w="668020" h="668020">
                  <a:moveTo>
                    <a:pt x="262115" y="405384"/>
                  </a:moveTo>
                  <a:lnTo>
                    <a:pt x="204216" y="405384"/>
                  </a:lnTo>
                  <a:lnTo>
                    <a:pt x="204216" y="463308"/>
                  </a:lnTo>
                  <a:lnTo>
                    <a:pt x="262115" y="463308"/>
                  </a:lnTo>
                  <a:lnTo>
                    <a:pt x="262115" y="405384"/>
                  </a:lnTo>
                  <a:close/>
                </a:path>
                <a:path w="668020" h="668020">
                  <a:moveTo>
                    <a:pt x="262115" y="201168"/>
                  </a:moveTo>
                  <a:lnTo>
                    <a:pt x="204216" y="201168"/>
                  </a:lnTo>
                  <a:lnTo>
                    <a:pt x="204216" y="262128"/>
                  </a:lnTo>
                  <a:lnTo>
                    <a:pt x="262115" y="262128"/>
                  </a:lnTo>
                  <a:lnTo>
                    <a:pt x="262115" y="201168"/>
                  </a:lnTo>
                  <a:close/>
                </a:path>
                <a:path w="668020" h="668020">
                  <a:moveTo>
                    <a:pt x="262115" y="0"/>
                  </a:moveTo>
                  <a:lnTo>
                    <a:pt x="204216" y="0"/>
                  </a:lnTo>
                  <a:lnTo>
                    <a:pt x="204216" y="57912"/>
                  </a:lnTo>
                  <a:lnTo>
                    <a:pt x="262115" y="57912"/>
                  </a:lnTo>
                  <a:lnTo>
                    <a:pt x="262115" y="0"/>
                  </a:lnTo>
                  <a:close/>
                </a:path>
                <a:path w="668020" h="668020">
                  <a:moveTo>
                    <a:pt x="466344" y="606552"/>
                  </a:moveTo>
                  <a:lnTo>
                    <a:pt x="405384" y="606552"/>
                  </a:lnTo>
                  <a:lnTo>
                    <a:pt x="405384" y="667512"/>
                  </a:lnTo>
                  <a:lnTo>
                    <a:pt x="466344" y="667512"/>
                  </a:lnTo>
                  <a:lnTo>
                    <a:pt x="466344" y="606552"/>
                  </a:lnTo>
                  <a:close/>
                </a:path>
                <a:path w="668020" h="668020">
                  <a:moveTo>
                    <a:pt x="466344" y="405384"/>
                  </a:moveTo>
                  <a:lnTo>
                    <a:pt x="405384" y="405384"/>
                  </a:lnTo>
                  <a:lnTo>
                    <a:pt x="405384" y="463308"/>
                  </a:lnTo>
                  <a:lnTo>
                    <a:pt x="466344" y="463308"/>
                  </a:lnTo>
                  <a:lnTo>
                    <a:pt x="466344" y="405384"/>
                  </a:lnTo>
                  <a:close/>
                </a:path>
                <a:path w="668020" h="668020">
                  <a:moveTo>
                    <a:pt x="466344" y="201168"/>
                  </a:moveTo>
                  <a:lnTo>
                    <a:pt x="405384" y="201168"/>
                  </a:lnTo>
                  <a:lnTo>
                    <a:pt x="405384" y="262128"/>
                  </a:lnTo>
                  <a:lnTo>
                    <a:pt x="466344" y="262128"/>
                  </a:lnTo>
                  <a:lnTo>
                    <a:pt x="466344" y="201168"/>
                  </a:lnTo>
                  <a:close/>
                </a:path>
                <a:path w="668020" h="668020">
                  <a:moveTo>
                    <a:pt x="466344" y="0"/>
                  </a:moveTo>
                  <a:lnTo>
                    <a:pt x="405384" y="0"/>
                  </a:lnTo>
                  <a:lnTo>
                    <a:pt x="405384" y="57912"/>
                  </a:lnTo>
                  <a:lnTo>
                    <a:pt x="466344" y="57912"/>
                  </a:lnTo>
                  <a:lnTo>
                    <a:pt x="466344" y="0"/>
                  </a:lnTo>
                  <a:close/>
                </a:path>
                <a:path w="668020" h="668020">
                  <a:moveTo>
                    <a:pt x="667512" y="606552"/>
                  </a:moveTo>
                  <a:lnTo>
                    <a:pt x="609600" y="606552"/>
                  </a:lnTo>
                  <a:lnTo>
                    <a:pt x="609600" y="667512"/>
                  </a:lnTo>
                  <a:lnTo>
                    <a:pt x="667512" y="667512"/>
                  </a:lnTo>
                  <a:lnTo>
                    <a:pt x="667512" y="606552"/>
                  </a:lnTo>
                  <a:close/>
                </a:path>
                <a:path w="668020" h="668020">
                  <a:moveTo>
                    <a:pt x="667512" y="405384"/>
                  </a:moveTo>
                  <a:lnTo>
                    <a:pt x="609600" y="405384"/>
                  </a:lnTo>
                  <a:lnTo>
                    <a:pt x="609600" y="463308"/>
                  </a:lnTo>
                  <a:lnTo>
                    <a:pt x="667512" y="463308"/>
                  </a:lnTo>
                  <a:lnTo>
                    <a:pt x="667512" y="405384"/>
                  </a:lnTo>
                  <a:close/>
                </a:path>
                <a:path w="668020" h="668020">
                  <a:moveTo>
                    <a:pt x="667512" y="201168"/>
                  </a:moveTo>
                  <a:lnTo>
                    <a:pt x="609600" y="201168"/>
                  </a:lnTo>
                  <a:lnTo>
                    <a:pt x="609600" y="262128"/>
                  </a:lnTo>
                  <a:lnTo>
                    <a:pt x="667512" y="262128"/>
                  </a:lnTo>
                  <a:lnTo>
                    <a:pt x="667512" y="201168"/>
                  </a:lnTo>
                  <a:close/>
                </a:path>
                <a:path w="668020" h="668020">
                  <a:moveTo>
                    <a:pt x="667512" y="0"/>
                  </a:moveTo>
                  <a:lnTo>
                    <a:pt x="609600" y="0"/>
                  </a:lnTo>
                  <a:lnTo>
                    <a:pt x="609600" y="57912"/>
                  </a:lnTo>
                  <a:lnTo>
                    <a:pt x="667512" y="57912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808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3928" y="1542287"/>
              <a:ext cx="506095" cy="2060575"/>
            </a:xfrm>
            <a:custGeom>
              <a:avLst/>
              <a:gdLst/>
              <a:ahLst/>
              <a:cxnLst/>
              <a:rect l="l" t="t" r="r" b="b"/>
              <a:pathLst>
                <a:path w="506095" h="2060575">
                  <a:moveTo>
                    <a:pt x="64008" y="1993392"/>
                  </a:moveTo>
                  <a:lnTo>
                    <a:pt x="0" y="1993392"/>
                  </a:lnTo>
                  <a:lnTo>
                    <a:pt x="0" y="2060448"/>
                  </a:lnTo>
                  <a:lnTo>
                    <a:pt x="64008" y="2060448"/>
                  </a:lnTo>
                  <a:lnTo>
                    <a:pt x="64008" y="1993392"/>
                  </a:lnTo>
                  <a:close/>
                </a:path>
                <a:path w="506095" h="2060575">
                  <a:moveTo>
                    <a:pt x="64008" y="1773936"/>
                  </a:moveTo>
                  <a:lnTo>
                    <a:pt x="0" y="1773936"/>
                  </a:lnTo>
                  <a:lnTo>
                    <a:pt x="0" y="1837944"/>
                  </a:lnTo>
                  <a:lnTo>
                    <a:pt x="64008" y="1837944"/>
                  </a:lnTo>
                  <a:lnTo>
                    <a:pt x="64008" y="1773936"/>
                  </a:lnTo>
                  <a:close/>
                </a:path>
                <a:path w="506095" h="2060575">
                  <a:moveTo>
                    <a:pt x="64008" y="1551444"/>
                  </a:moveTo>
                  <a:lnTo>
                    <a:pt x="0" y="1551444"/>
                  </a:lnTo>
                  <a:lnTo>
                    <a:pt x="0" y="1615440"/>
                  </a:lnTo>
                  <a:lnTo>
                    <a:pt x="64008" y="1615440"/>
                  </a:lnTo>
                  <a:lnTo>
                    <a:pt x="64008" y="1551444"/>
                  </a:lnTo>
                  <a:close/>
                </a:path>
                <a:path w="506095" h="2060575">
                  <a:moveTo>
                    <a:pt x="64008" y="1328928"/>
                  </a:moveTo>
                  <a:lnTo>
                    <a:pt x="0" y="1328928"/>
                  </a:lnTo>
                  <a:lnTo>
                    <a:pt x="0" y="1392936"/>
                  </a:lnTo>
                  <a:lnTo>
                    <a:pt x="64008" y="1392936"/>
                  </a:lnTo>
                  <a:lnTo>
                    <a:pt x="64008" y="1328928"/>
                  </a:lnTo>
                  <a:close/>
                </a:path>
                <a:path w="506095" h="2060575">
                  <a:moveTo>
                    <a:pt x="64008" y="1106424"/>
                  </a:moveTo>
                  <a:lnTo>
                    <a:pt x="0" y="1106424"/>
                  </a:lnTo>
                  <a:lnTo>
                    <a:pt x="0" y="1173480"/>
                  </a:lnTo>
                  <a:lnTo>
                    <a:pt x="64008" y="1173480"/>
                  </a:lnTo>
                  <a:lnTo>
                    <a:pt x="64008" y="1106424"/>
                  </a:lnTo>
                  <a:close/>
                </a:path>
                <a:path w="506095" h="2060575">
                  <a:moveTo>
                    <a:pt x="64008" y="886968"/>
                  </a:moveTo>
                  <a:lnTo>
                    <a:pt x="0" y="886968"/>
                  </a:lnTo>
                  <a:lnTo>
                    <a:pt x="0" y="950976"/>
                  </a:lnTo>
                  <a:lnTo>
                    <a:pt x="64008" y="950976"/>
                  </a:lnTo>
                  <a:lnTo>
                    <a:pt x="64008" y="886968"/>
                  </a:lnTo>
                  <a:close/>
                </a:path>
                <a:path w="506095" h="2060575">
                  <a:moveTo>
                    <a:pt x="64008" y="664476"/>
                  </a:moveTo>
                  <a:lnTo>
                    <a:pt x="0" y="664476"/>
                  </a:lnTo>
                  <a:lnTo>
                    <a:pt x="0" y="728472"/>
                  </a:lnTo>
                  <a:lnTo>
                    <a:pt x="64008" y="728472"/>
                  </a:lnTo>
                  <a:lnTo>
                    <a:pt x="64008" y="664476"/>
                  </a:lnTo>
                  <a:close/>
                </a:path>
                <a:path w="506095" h="2060575">
                  <a:moveTo>
                    <a:pt x="64008" y="441960"/>
                  </a:moveTo>
                  <a:lnTo>
                    <a:pt x="0" y="441960"/>
                  </a:lnTo>
                  <a:lnTo>
                    <a:pt x="0" y="509016"/>
                  </a:lnTo>
                  <a:lnTo>
                    <a:pt x="64008" y="509016"/>
                  </a:lnTo>
                  <a:lnTo>
                    <a:pt x="64008" y="441960"/>
                  </a:lnTo>
                  <a:close/>
                </a:path>
                <a:path w="506095" h="2060575">
                  <a:moveTo>
                    <a:pt x="64008" y="222504"/>
                  </a:moveTo>
                  <a:lnTo>
                    <a:pt x="0" y="222504"/>
                  </a:lnTo>
                  <a:lnTo>
                    <a:pt x="0" y="286512"/>
                  </a:lnTo>
                  <a:lnTo>
                    <a:pt x="64008" y="286512"/>
                  </a:lnTo>
                  <a:lnTo>
                    <a:pt x="64008" y="222504"/>
                  </a:lnTo>
                  <a:close/>
                </a:path>
                <a:path w="506095" h="2060575">
                  <a:moveTo>
                    <a:pt x="64008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  <a:path w="506095" h="2060575">
                  <a:moveTo>
                    <a:pt x="286499" y="1993392"/>
                  </a:moveTo>
                  <a:lnTo>
                    <a:pt x="219456" y="1993392"/>
                  </a:lnTo>
                  <a:lnTo>
                    <a:pt x="219456" y="2060448"/>
                  </a:lnTo>
                  <a:lnTo>
                    <a:pt x="286499" y="2060448"/>
                  </a:lnTo>
                  <a:lnTo>
                    <a:pt x="286499" y="1993392"/>
                  </a:lnTo>
                  <a:close/>
                </a:path>
                <a:path w="506095" h="2060575">
                  <a:moveTo>
                    <a:pt x="286499" y="1773936"/>
                  </a:moveTo>
                  <a:lnTo>
                    <a:pt x="219456" y="1773936"/>
                  </a:lnTo>
                  <a:lnTo>
                    <a:pt x="219456" y="1837944"/>
                  </a:lnTo>
                  <a:lnTo>
                    <a:pt x="286499" y="1837944"/>
                  </a:lnTo>
                  <a:lnTo>
                    <a:pt x="286499" y="1773936"/>
                  </a:lnTo>
                  <a:close/>
                </a:path>
                <a:path w="506095" h="2060575">
                  <a:moveTo>
                    <a:pt x="286499" y="1551444"/>
                  </a:moveTo>
                  <a:lnTo>
                    <a:pt x="219456" y="1551444"/>
                  </a:lnTo>
                  <a:lnTo>
                    <a:pt x="219456" y="1615440"/>
                  </a:lnTo>
                  <a:lnTo>
                    <a:pt x="286499" y="1615440"/>
                  </a:lnTo>
                  <a:lnTo>
                    <a:pt x="286499" y="1551444"/>
                  </a:lnTo>
                  <a:close/>
                </a:path>
                <a:path w="506095" h="2060575">
                  <a:moveTo>
                    <a:pt x="286499" y="1328928"/>
                  </a:moveTo>
                  <a:lnTo>
                    <a:pt x="219456" y="1328928"/>
                  </a:lnTo>
                  <a:lnTo>
                    <a:pt x="219456" y="1392936"/>
                  </a:lnTo>
                  <a:lnTo>
                    <a:pt x="286499" y="1392936"/>
                  </a:lnTo>
                  <a:lnTo>
                    <a:pt x="286499" y="1328928"/>
                  </a:lnTo>
                  <a:close/>
                </a:path>
                <a:path w="506095" h="2060575">
                  <a:moveTo>
                    <a:pt x="286499" y="1106424"/>
                  </a:moveTo>
                  <a:lnTo>
                    <a:pt x="219456" y="1106424"/>
                  </a:lnTo>
                  <a:lnTo>
                    <a:pt x="219456" y="1173480"/>
                  </a:lnTo>
                  <a:lnTo>
                    <a:pt x="286499" y="1173480"/>
                  </a:lnTo>
                  <a:lnTo>
                    <a:pt x="286499" y="1106424"/>
                  </a:lnTo>
                  <a:close/>
                </a:path>
                <a:path w="506095" h="2060575">
                  <a:moveTo>
                    <a:pt x="286499" y="886968"/>
                  </a:moveTo>
                  <a:lnTo>
                    <a:pt x="219456" y="886968"/>
                  </a:lnTo>
                  <a:lnTo>
                    <a:pt x="219456" y="950976"/>
                  </a:lnTo>
                  <a:lnTo>
                    <a:pt x="286499" y="950976"/>
                  </a:lnTo>
                  <a:lnTo>
                    <a:pt x="286499" y="886968"/>
                  </a:lnTo>
                  <a:close/>
                </a:path>
                <a:path w="506095" h="2060575">
                  <a:moveTo>
                    <a:pt x="286499" y="664476"/>
                  </a:moveTo>
                  <a:lnTo>
                    <a:pt x="219456" y="664476"/>
                  </a:lnTo>
                  <a:lnTo>
                    <a:pt x="219456" y="728472"/>
                  </a:lnTo>
                  <a:lnTo>
                    <a:pt x="286499" y="728472"/>
                  </a:lnTo>
                  <a:lnTo>
                    <a:pt x="286499" y="664476"/>
                  </a:lnTo>
                  <a:close/>
                </a:path>
                <a:path w="506095" h="2060575">
                  <a:moveTo>
                    <a:pt x="286499" y="441960"/>
                  </a:moveTo>
                  <a:lnTo>
                    <a:pt x="219456" y="441960"/>
                  </a:lnTo>
                  <a:lnTo>
                    <a:pt x="219456" y="509016"/>
                  </a:lnTo>
                  <a:lnTo>
                    <a:pt x="286499" y="509016"/>
                  </a:lnTo>
                  <a:lnTo>
                    <a:pt x="286499" y="441960"/>
                  </a:lnTo>
                  <a:close/>
                </a:path>
                <a:path w="506095" h="2060575">
                  <a:moveTo>
                    <a:pt x="286499" y="222504"/>
                  </a:moveTo>
                  <a:lnTo>
                    <a:pt x="219456" y="222504"/>
                  </a:lnTo>
                  <a:lnTo>
                    <a:pt x="219456" y="286512"/>
                  </a:lnTo>
                  <a:lnTo>
                    <a:pt x="286499" y="286512"/>
                  </a:lnTo>
                  <a:lnTo>
                    <a:pt x="286499" y="222504"/>
                  </a:lnTo>
                  <a:close/>
                </a:path>
                <a:path w="506095" h="2060575">
                  <a:moveTo>
                    <a:pt x="286499" y="0"/>
                  </a:moveTo>
                  <a:lnTo>
                    <a:pt x="219456" y="0"/>
                  </a:lnTo>
                  <a:lnTo>
                    <a:pt x="219456" y="64008"/>
                  </a:lnTo>
                  <a:lnTo>
                    <a:pt x="286499" y="64008"/>
                  </a:lnTo>
                  <a:lnTo>
                    <a:pt x="286499" y="0"/>
                  </a:lnTo>
                  <a:close/>
                </a:path>
                <a:path w="506095" h="2060575">
                  <a:moveTo>
                    <a:pt x="505968" y="1993392"/>
                  </a:moveTo>
                  <a:lnTo>
                    <a:pt x="441960" y="1993392"/>
                  </a:lnTo>
                  <a:lnTo>
                    <a:pt x="441960" y="2060448"/>
                  </a:lnTo>
                  <a:lnTo>
                    <a:pt x="505968" y="2060448"/>
                  </a:lnTo>
                  <a:lnTo>
                    <a:pt x="505968" y="1993392"/>
                  </a:lnTo>
                  <a:close/>
                </a:path>
                <a:path w="506095" h="2060575">
                  <a:moveTo>
                    <a:pt x="505968" y="1773936"/>
                  </a:moveTo>
                  <a:lnTo>
                    <a:pt x="441960" y="1773936"/>
                  </a:lnTo>
                  <a:lnTo>
                    <a:pt x="441960" y="1837944"/>
                  </a:lnTo>
                  <a:lnTo>
                    <a:pt x="505968" y="1837944"/>
                  </a:lnTo>
                  <a:lnTo>
                    <a:pt x="505968" y="1773936"/>
                  </a:lnTo>
                  <a:close/>
                </a:path>
                <a:path w="506095" h="2060575">
                  <a:moveTo>
                    <a:pt x="505968" y="1551444"/>
                  </a:moveTo>
                  <a:lnTo>
                    <a:pt x="441960" y="1551444"/>
                  </a:lnTo>
                  <a:lnTo>
                    <a:pt x="441960" y="1615440"/>
                  </a:lnTo>
                  <a:lnTo>
                    <a:pt x="505968" y="1615440"/>
                  </a:lnTo>
                  <a:lnTo>
                    <a:pt x="505968" y="1551444"/>
                  </a:lnTo>
                  <a:close/>
                </a:path>
                <a:path w="506095" h="2060575">
                  <a:moveTo>
                    <a:pt x="505968" y="1328928"/>
                  </a:moveTo>
                  <a:lnTo>
                    <a:pt x="441960" y="1328928"/>
                  </a:lnTo>
                  <a:lnTo>
                    <a:pt x="441960" y="1392936"/>
                  </a:lnTo>
                  <a:lnTo>
                    <a:pt x="505968" y="1392936"/>
                  </a:lnTo>
                  <a:lnTo>
                    <a:pt x="505968" y="1328928"/>
                  </a:lnTo>
                  <a:close/>
                </a:path>
                <a:path w="506095" h="2060575">
                  <a:moveTo>
                    <a:pt x="505968" y="1106424"/>
                  </a:moveTo>
                  <a:lnTo>
                    <a:pt x="441960" y="1106424"/>
                  </a:lnTo>
                  <a:lnTo>
                    <a:pt x="441960" y="1173480"/>
                  </a:lnTo>
                  <a:lnTo>
                    <a:pt x="505968" y="1173480"/>
                  </a:lnTo>
                  <a:lnTo>
                    <a:pt x="505968" y="1106424"/>
                  </a:lnTo>
                  <a:close/>
                </a:path>
                <a:path w="506095" h="2060575">
                  <a:moveTo>
                    <a:pt x="505968" y="886968"/>
                  </a:moveTo>
                  <a:lnTo>
                    <a:pt x="441960" y="886968"/>
                  </a:lnTo>
                  <a:lnTo>
                    <a:pt x="441960" y="950976"/>
                  </a:lnTo>
                  <a:lnTo>
                    <a:pt x="505968" y="950976"/>
                  </a:lnTo>
                  <a:lnTo>
                    <a:pt x="505968" y="886968"/>
                  </a:lnTo>
                  <a:close/>
                </a:path>
                <a:path w="506095" h="2060575">
                  <a:moveTo>
                    <a:pt x="505968" y="664476"/>
                  </a:moveTo>
                  <a:lnTo>
                    <a:pt x="441960" y="664476"/>
                  </a:lnTo>
                  <a:lnTo>
                    <a:pt x="441960" y="728472"/>
                  </a:lnTo>
                  <a:lnTo>
                    <a:pt x="505968" y="728472"/>
                  </a:lnTo>
                  <a:lnTo>
                    <a:pt x="505968" y="664476"/>
                  </a:lnTo>
                  <a:close/>
                </a:path>
                <a:path w="506095" h="2060575">
                  <a:moveTo>
                    <a:pt x="505968" y="441960"/>
                  </a:moveTo>
                  <a:lnTo>
                    <a:pt x="441960" y="441960"/>
                  </a:lnTo>
                  <a:lnTo>
                    <a:pt x="441960" y="509016"/>
                  </a:lnTo>
                  <a:lnTo>
                    <a:pt x="505968" y="509016"/>
                  </a:lnTo>
                  <a:lnTo>
                    <a:pt x="505968" y="441960"/>
                  </a:lnTo>
                  <a:close/>
                </a:path>
                <a:path w="506095" h="2060575">
                  <a:moveTo>
                    <a:pt x="505968" y="222504"/>
                  </a:moveTo>
                  <a:lnTo>
                    <a:pt x="441960" y="222504"/>
                  </a:lnTo>
                  <a:lnTo>
                    <a:pt x="441960" y="286512"/>
                  </a:lnTo>
                  <a:lnTo>
                    <a:pt x="505968" y="286512"/>
                  </a:lnTo>
                  <a:lnTo>
                    <a:pt x="505968" y="222504"/>
                  </a:lnTo>
                  <a:close/>
                </a:path>
                <a:path w="506095" h="2060575">
                  <a:moveTo>
                    <a:pt x="505968" y="0"/>
                  </a:moveTo>
                  <a:lnTo>
                    <a:pt x="441960" y="0"/>
                  </a:lnTo>
                  <a:lnTo>
                    <a:pt x="441960" y="64008"/>
                  </a:lnTo>
                  <a:lnTo>
                    <a:pt x="505968" y="64008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136647"/>
              <a:ext cx="302260" cy="871855"/>
            </a:xfrm>
            <a:custGeom>
              <a:avLst/>
              <a:gdLst/>
              <a:ahLst/>
              <a:cxnLst/>
              <a:rect l="l" t="t" r="r" b="b"/>
              <a:pathLst>
                <a:path w="302260" h="871855">
                  <a:moveTo>
                    <a:pt x="301752" y="762000"/>
                  </a:moveTo>
                  <a:lnTo>
                    <a:pt x="0" y="762000"/>
                  </a:lnTo>
                  <a:lnTo>
                    <a:pt x="0" y="871728"/>
                  </a:lnTo>
                  <a:lnTo>
                    <a:pt x="301752" y="871728"/>
                  </a:lnTo>
                  <a:lnTo>
                    <a:pt x="301752" y="762000"/>
                  </a:lnTo>
                  <a:close/>
                </a:path>
                <a:path w="302260" h="871855">
                  <a:moveTo>
                    <a:pt x="301752" y="505968"/>
                  </a:moveTo>
                  <a:lnTo>
                    <a:pt x="0" y="505968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5968"/>
                  </a:lnTo>
                  <a:close/>
                </a:path>
                <a:path w="302260" h="871855">
                  <a:moveTo>
                    <a:pt x="301752" y="252996"/>
                  </a:moveTo>
                  <a:lnTo>
                    <a:pt x="0" y="252996"/>
                  </a:lnTo>
                  <a:lnTo>
                    <a:pt x="0" y="362712"/>
                  </a:lnTo>
                  <a:lnTo>
                    <a:pt x="301752" y="362712"/>
                  </a:lnTo>
                  <a:lnTo>
                    <a:pt x="301752" y="252996"/>
                  </a:lnTo>
                  <a:close/>
                </a:path>
                <a:path w="302260" h="871855">
                  <a:moveTo>
                    <a:pt x="301752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301752" y="1097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42248" y="667511"/>
              <a:ext cx="302260" cy="875030"/>
            </a:xfrm>
            <a:custGeom>
              <a:avLst/>
              <a:gdLst/>
              <a:ahLst/>
              <a:cxnLst/>
              <a:rect l="l" t="t" r="r" b="b"/>
              <a:pathLst>
                <a:path w="302259" h="875030">
                  <a:moveTo>
                    <a:pt x="301752" y="765048"/>
                  </a:moveTo>
                  <a:lnTo>
                    <a:pt x="0" y="765048"/>
                  </a:lnTo>
                  <a:lnTo>
                    <a:pt x="0" y="874776"/>
                  </a:lnTo>
                  <a:lnTo>
                    <a:pt x="301752" y="874776"/>
                  </a:lnTo>
                  <a:lnTo>
                    <a:pt x="301752" y="765048"/>
                  </a:lnTo>
                  <a:close/>
                </a:path>
                <a:path w="302259" h="875030">
                  <a:moveTo>
                    <a:pt x="301752" y="509028"/>
                  </a:moveTo>
                  <a:lnTo>
                    <a:pt x="0" y="509028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9028"/>
                  </a:lnTo>
                  <a:close/>
                </a:path>
                <a:path w="302259" h="875030">
                  <a:moveTo>
                    <a:pt x="301752" y="256032"/>
                  </a:moveTo>
                  <a:lnTo>
                    <a:pt x="0" y="256032"/>
                  </a:lnTo>
                  <a:lnTo>
                    <a:pt x="0" y="365760"/>
                  </a:lnTo>
                  <a:lnTo>
                    <a:pt x="301752" y="365760"/>
                  </a:lnTo>
                  <a:lnTo>
                    <a:pt x="301752" y="256032"/>
                  </a:lnTo>
                  <a:close/>
                </a:path>
                <a:path w="302259" h="875030">
                  <a:moveTo>
                    <a:pt x="301752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301752" y="112776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9048" y="4270247"/>
              <a:ext cx="302260" cy="871855"/>
            </a:xfrm>
            <a:custGeom>
              <a:avLst/>
              <a:gdLst/>
              <a:ahLst/>
              <a:cxnLst/>
              <a:rect l="l" t="t" r="r" b="b"/>
              <a:pathLst>
                <a:path w="302260" h="871854">
                  <a:moveTo>
                    <a:pt x="301752" y="762012"/>
                  </a:moveTo>
                  <a:lnTo>
                    <a:pt x="0" y="762012"/>
                  </a:lnTo>
                  <a:lnTo>
                    <a:pt x="0" y="871740"/>
                  </a:lnTo>
                  <a:lnTo>
                    <a:pt x="301752" y="871740"/>
                  </a:lnTo>
                  <a:lnTo>
                    <a:pt x="301752" y="762012"/>
                  </a:lnTo>
                  <a:close/>
                </a:path>
                <a:path w="302260" h="871854">
                  <a:moveTo>
                    <a:pt x="301752" y="509016"/>
                  </a:moveTo>
                  <a:lnTo>
                    <a:pt x="0" y="509016"/>
                  </a:lnTo>
                  <a:lnTo>
                    <a:pt x="0" y="618744"/>
                  </a:lnTo>
                  <a:lnTo>
                    <a:pt x="301752" y="618744"/>
                  </a:lnTo>
                  <a:lnTo>
                    <a:pt x="301752" y="509016"/>
                  </a:lnTo>
                  <a:close/>
                </a:path>
                <a:path w="302260" h="871854">
                  <a:moveTo>
                    <a:pt x="301752" y="256032"/>
                  </a:moveTo>
                  <a:lnTo>
                    <a:pt x="0" y="256032"/>
                  </a:lnTo>
                  <a:lnTo>
                    <a:pt x="0" y="365760"/>
                  </a:lnTo>
                  <a:lnTo>
                    <a:pt x="301752" y="365760"/>
                  </a:lnTo>
                  <a:lnTo>
                    <a:pt x="301752" y="256032"/>
                  </a:lnTo>
                  <a:close/>
                </a:path>
                <a:path w="302260" h="871854">
                  <a:moveTo>
                    <a:pt x="301752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301752" y="1097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0804" y="2094433"/>
            <a:ext cx="449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1.</a:t>
            </a:r>
            <a:r>
              <a:rPr sz="3600" spc="25" dirty="0"/>
              <a:t> </a:t>
            </a:r>
            <a:r>
              <a:rPr sz="3600" spc="-10" dirty="0"/>
              <a:t>Konsep</a:t>
            </a:r>
            <a:r>
              <a:rPr sz="3600" spc="45" dirty="0"/>
              <a:t> </a:t>
            </a:r>
            <a:r>
              <a:rPr sz="3600" spc="-10" dirty="0"/>
              <a:t>Dasar</a:t>
            </a:r>
            <a:r>
              <a:rPr sz="3600" spc="35" dirty="0"/>
              <a:t> </a:t>
            </a:r>
            <a:r>
              <a:rPr sz="3600" dirty="0"/>
              <a:t>Web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9047" y="0"/>
            <a:ext cx="3045460" cy="5145405"/>
            <a:chOff x="6099047" y="0"/>
            <a:chExt cx="3045460" cy="5145405"/>
          </a:xfrm>
        </p:grpSpPr>
        <p:sp>
          <p:nvSpPr>
            <p:cNvPr id="3" name="object 3"/>
            <p:cNvSpPr/>
            <p:nvPr/>
          </p:nvSpPr>
          <p:spPr>
            <a:xfrm>
              <a:off x="6099047" y="0"/>
              <a:ext cx="3045460" cy="5145405"/>
            </a:xfrm>
            <a:custGeom>
              <a:avLst/>
              <a:gdLst/>
              <a:ahLst/>
              <a:cxnLst/>
              <a:rect l="l" t="t" r="r" b="b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03919" y="4489703"/>
              <a:ext cx="640080" cy="655320"/>
            </a:xfrm>
            <a:custGeom>
              <a:avLst/>
              <a:gdLst/>
              <a:ahLst/>
              <a:cxnLst/>
              <a:rect l="l" t="t" r="r" b="b"/>
              <a:pathLst>
                <a:path w="640079" h="655320">
                  <a:moveTo>
                    <a:pt x="640079" y="655319"/>
                  </a:moveTo>
                  <a:lnTo>
                    <a:pt x="640079" y="0"/>
                  </a:lnTo>
                  <a:lnTo>
                    <a:pt x="0" y="0"/>
                  </a:lnTo>
                  <a:lnTo>
                    <a:pt x="0" y="655319"/>
                  </a:lnTo>
                  <a:lnTo>
                    <a:pt x="640079" y="655319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46175"/>
            <a:ext cx="155575" cy="116205"/>
          </a:xfrm>
          <a:custGeom>
            <a:avLst/>
            <a:gdLst/>
            <a:ahLst/>
            <a:cxnLst/>
            <a:rect l="l" t="t" r="r" b="b"/>
            <a:pathLst>
              <a:path w="155575" h="116204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14399"/>
            <a:ext cx="155575" cy="116205"/>
          </a:xfrm>
          <a:custGeom>
            <a:avLst/>
            <a:gdLst/>
            <a:ahLst/>
            <a:cxnLst/>
            <a:rect l="l" t="t" r="r" b="b"/>
            <a:pathLst>
              <a:path w="155575" h="116205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82623"/>
            <a:ext cx="155575" cy="119380"/>
          </a:xfrm>
          <a:custGeom>
            <a:avLst/>
            <a:gdLst/>
            <a:ahLst/>
            <a:cxnLst/>
            <a:rect l="l" t="t" r="r" b="b"/>
            <a:pathLst>
              <a:path w="155575" h="119380">
                <a:moveTo>
                  <a:pt x="155448" y="0"/>
                </a:moveTo>
                <a:lnTo>
                  <a:pt x="0" y="0"/>
                </a:lnTo>
                <a:lnTo>
                  <a:pt x="0" y="118872"/>
                </a:lnTo>
                <a:lnTo>
                  <a:pt x="155448" y="118872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4584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5752" y="4483608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1"/>
                </a:lnTo>
                <a:lnTo>
                  <a:pt x="60960" y="57911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9967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4584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5752" y="46847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9967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34584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5752" y="488899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2"/>
                </a:lnTo>
                <a:lnTo>
                  <a:pt x="60960" y="57912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9967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4584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5752" y="5090159"/>
            <a:ext cx="60960" cy="55244"/>
          </a:xfrm>
          <a:custGeom>
            <a:avLst/>
            <a:gdLst/>
            <a:ahLst/>
            <a:cxnLst/>
            <a:rect l="l" t="t" r="r" b="b"/>
            <a:pathLst>
              <a:path w="60960" h="55245">
                <a:moveTo>
                  <a:pt x="60960" y="0"/>
                </a:moveTo>
                <a:lnTo>
                  <a:pt x="0" y="0"/>
                </a:lnTo>
                <a:lnTo>
                  <a:pt x="0" y="54863"/>
                </a:lnTo>
                <a:lnTo>
                  <a:pt x="60960" y="54863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9967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1135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41135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1135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1135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1647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9871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8095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23088" y="646175"/>
            <a:ext cx="4468495" cy="655320"/>
          </a:xfrm>
          <a:prstGeom prst="rect">
            <a:avLst/>
          </a:prstGeom>
          <a:solidFill>
            <a:srgbClr val="272A36"/>
          </a:solidFill>
        </p:spPr>
        <p:txBody>
          <a:bodyPr vert="horz" wrap="square" lIns="0" tIns="793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solidFill>
                  <a:srgbClr val="FFFFFF"/>
                </a:solidFill>
              </a:rPr>
              <a:t>Body</a:t>
            </a:r>
            <a:r>
              <a:rPr sz="2600" spc="2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HTML</a:t>
            </a:r>
            <a:endParaRPr sz="2600"/>
          </a:p>
        </p:txBody>
      </p:sp>
      <p:sp>
        <p:nvSpPr>
          <p:cNvPr id="28" name="object 28"/>
          <p:cNvSpPr txBox="1"/>
          <p:nvPr/>
        </p:nvSpPr>
        <p:spPr>
          <a:xfrm>
            <a:off x="6375272" y="1474977"/>
            <a:ext cx="231521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166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Pada</a:t>
            </a:r>
            <a:r>
              <a:rPr sz="1800" spc="-3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Elemen</a:t>
            </a:r>
            <a:r>
              <a:rPr sz="1800" spc="-4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ini </a:t>
            </a:r>
            <a:r>
              <a:rPr sz="1800" spc="-459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berfungsi sebagai 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tempat menyimpan 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berbagai konten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yang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akan</a:t>
            </a:r>
            <a:r>
              <a:rPr sz="1800" spc="-5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ditampilkan</a:t>
            </a:r>
            <a:r>
              <a:rPr sz="1800" spc="-8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pada</a:t>
            </a:r>
            <a:endParaRPr sz="1800">
              <a:latin typeface="Microsoft Sans Serif"/>
              <a:cs typeface="Microsoft Sans Serif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sebuah</a:t>
            </a:r>
            <a:r>
              <a:rPr sz="1800" spc="-7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website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1493519"/>
            <a:ext cx="5102352" cy="2615184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9047" y="0"/>
            <a:ext cx="3045460" cy="5145405"/>
            <a:chOff x="6099047" y="0"/>
            <a:chExt cx="3045460" cy="5145405"/>
          </a:xfrm>
        </p:grpSpPr>
        <p:sp>
          <p:nvSpPr>
            <p:cNvPr id="3" name="object 3"/>
            <p:cNvSpPr/>
            <p:nvPr/>
          </p:nvSpPr>
          <p:spPr>
            <a:xfrm>
              <a:off x="6099047" y="0"/>
              <a:ext cx="3045460" cy="5145405"/>
            </a:xfrm>
            <a:custGeom>
              <a:avLst/>
              <a:gdLst/>
              <a:ahLst/>
              <a:cxnLst/>
              <a:rect l="l" t="t" r="r" b="b"/>
              <a:pathLst>
                <a:path w="3045459" h="5145405">
                  <a:moveTo>
                    <a:pt x="3044951" y="0"/>
                  </a:moveTo>
                  <a:lnTo>
                    <a:pt x="0" y="0"/>
                  </a:lnTo>
                  <a:lnTo>
                    <a:pt x="0" y="5145022"/>
                  </a:lnTo>
                  <a:lnTo>
                    <a:pt x="3044951" y="5145022"/>
                  </a:lnTo>
                  <a:lnTo>
                    <a:pt x="3044951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03919" y="4489703"/>
              <a:ext cx="640080" cy="655320"/>
            </a:xfrm>
            <a:custGeom>
              <a:avLst/>
              <a:gdLst/>
              <a:ahLst/>
              <a:cxnLst/>
              <a:rect l="l" t="t" r="r" b="b"/>
              <a:pathLst>
                <a:path w="640079" h="655320">
                  <a:moveTo>
                    <a:pt x="640079" y="655319"/>
                  </a:moveTo>
                  <a:lnTo>
                    <a:pt x="640079" y="0"/>
                  </a:lnTo>
                  <a:lnTo>
                    <a:pt x="0" y="0"/>
                  </a:lnTo>
                  <a:lnTo>
                    <a:pt x="0" y="655319"/>
                  </a:lnTo>
                  <a:lnTo>
                    <a:pt x="640079" y="655319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46175"/>
            <a:ext cx="155575" cy="116205"/>
          </a:xfrm>
          <a:custGeom>
            <a:avLst/>
            <a:gdLst/>
            <a:ahLst/>
            <a:cxnLst/>
            <a:rect l="l" t="t" r="r" b="b"/>
            <a:pathLst>
              <a:path w="155575" h="116204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14399"/>
            <a:ext cx="155575" cy="116205"/>
          </a:xfrm>
          <a:custGeom>
            <a:avLst/>
            <a:gdLst/>
            <a:ahLst/>
            <a:cxnLst/>
            <a:rect l="l" t="t" r="r" b="b"/>
            <a:pathLst>
              <a:path w="155575" h="116205">
                <a:moveTo>
                  <a:pt x="155448" y="0"/>
                </a:moveTo>
                <a:lnTo>
                  <a:pt x="0" y="0"/>
                </a:lnTo>
                <a:lnTo>
                  <a:pt x="0" y="115824"/>
                </a:lnTo>
                <a:lnTo>
                  <a:pt x="155448" y="115824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82623"/>
            <a:ext cx="155575" cy="119380"/>
          </a:xfrm>
          <a:custGeom>
            <a:avLst/>
            <a:gdLst/>
            <a:ahLst/>
            <a:cxnLst/>
            <a:rect l="l" t="t" r="r" b="b"/>
            <a:pathLst>
              <a:path w="155575" h="119380">
                <a:moveTo>
                  <a:pt x="155448" y="0"/>
                </a:moveTo>
                <a:lnTo>
                  <a:pt x="0" y="0"/>
                </a:lnTo>
                <a:lnTo>
                  <a:pt x="0" y="118872"/>
                </a:lnTo>
                <a:lnTo>
                  <a:pt x="155448" y="118872"/>
                </a:lnTo>
                <a:lnTo>
                  <a:pt x="155448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4584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5752" y="4483608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1"/>
                </a:lnTo>
                <a:lnTo>
                  <a:pt x="60960" y="57911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9967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4584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5752" y="46847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9967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34584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5752" y="488899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60" h="58420">
                <a:moveTo>
                  <a:pt x="60960" y="0"/>
                </a:moveTo>
                <a:lnTo>
                  <a:pt x="0" y="0"/>
                </a:lnTo>
                <a:lnTo>
                  <a:pt x="0" y="57912"/>
                </a:lnTo>
                <a:lnTo>
                  <a:pt x="60960" y="57912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9967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4584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5752" y="5090159"/>
            <a:ext cx="60960" cy="55244"/>
          </a:xfrm>
          <a:custGeom>
            <a:avLst/>
            <a:gdLst/>
            <a:ahLst/>
            <a:cxnLst/>
            <a:rect l="l" t="t" r="r" b="b"/>
            <a:pathLst>
              <a:path w="60960" h="55245">
                <a:moveTo>
                  <a:pt x="60960" y="0"/>
                </a:moveTo>
                <a:lnTo>
                  <a:pt x="0" y="0"/>
                </a:lnTo>
                <a:lnTo>
                  <a:pt x="0" y="54863"/>
                </a:lnTo>
                <a:lnTo>
                  <a:pt x="60960" y="54863"/>
                </a:lnTo>
                <a:lnTo>
                  <a:pt x="60960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9967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1135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41135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1135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1135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1647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9871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8095" y="0"/>
            <a:ext cx="116205" cy="320040"/>
          </a:xfrm>
          <a:custGeom>
            <a:avLst/>
            <a:gdLst/>
            <a:ahLst/>
            <a:cxnLst/>
            <a:rect l="l" t="t" r="r" b="b"/>
            <a:pathLst>
              <a:path w="116204" h="320040">
                <a:moveTo>
                  <a:pt x="115824" y="0"/>
                </a:moveTo>
                <a:lnTo>
                  <a:pt x="0" y="0"/>
                </a:lnTo>
                <a:lnTo>
                  <a:pt x="0" y="320039"/>
                </a:lnTo>
                <a:lnTo>
                  <a:pt x="115824" y="320039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23088" y="646175"/>
            <a:ext cx="4468495" cy="655320"/>
          </a:xfrm>
          <a:prstGeom prst="rect">
            <a:avLst/>
          </a:prstGeom>
          <a:solidFill>
            <a:srgbClr val="272A36"/>
          </a:solidFill>
        </p:spPr>
        <p:txBody>
          <a:bodyPr vert="horz" wrap="square" lIns="0" tIns="793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solidFill>
                  <a:srgbClr val="FFFFFF"/>
                </a:solidFill>
              </a:rPr>
              <a:t>Elemen</a:t>
            </a:r>
            <a:r>
              <a:rPr sz="2600" spc="50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Body</a:t>
            </a:r>
            <a:r>
              <a:rPr sz="2600" spc="4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HTML</a:t>
            </a:r>
            <a:endParaRPr sz="260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496316" y="1582038"/>
            <a:ext cx="4312920" cy="307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Jenis-jenis</a:t>
            </a:r>
            <a:r>
              <a:rPr sz="20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elemen</a:t>
            </a:r>
            <a:r>
              <a:rPr sz="20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data</a:t>
            </a:r>
            <a:r>
              <a:rPr sz="20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yang</a:t>
            </a:r>
            <a:r>
              <a:rPr sz="20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72A36"/>
                </a:solidFill>
                <a:latin typeface="Microsoft Sans Serif"/>
                <a:cs typeface="Microsoft Sans Serif"/>
              </a:rPr>
              <a:t>akan </a:t>
            </a:r>
            <a:r>
              <a:rPr sz="20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ditampilkan</a:t>
            </a:r>
            <a:r>
              <a:rPr sz="20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pada</a:t>
            </a:r>
            <a:r>
              <a:rPr sz="20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halaman</a:t>
            </a:r>
            <a:r>
              <a:rPr sz="20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 Web </a:t>
            </a:r>
            <a:r>
              <a:rPr sz="20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seperti:</a:t>
            </a:r>
            <a:endParaRPr sz="2000">
              <a:latin typeface="Microsoft Sans Serif"/>
              <a:cs typeface="Microsoft Sans Serif"/>
            </a:endParaRPr>
          </a:p>
          <a:p>
            <a:pPr marL="765175" indent="-317500">
              <a:lnSpc>
                <a:spcPct val="100000"/>
              </a:lnSpc>
              <a:spcBef>
                <a:spcPts val="5"/>
              </a:spcBef>
              <a:buChar char="▪"/>
              <a:tabLst>
                <a:tab pos="765175" algn="l"/>
                <a:tab pos="765810" algn="l"/>
              </a:tabLst>
            </a:pPr>
            <a:r>
              <a:rPr sz="20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Text</a:t>
            </a:r>
            <a:endParaRPr sz="2000">
              <a:latin typeface="Microsoft Sans Serif"/>
              <a:cs typeface="Microsoft Sans Serif"/>
            </a:endParaRPr>
          </a:p>
          <a:p>
            <a:pPr marL="765175" indent="-317500">
              <a:lnSpc>
                <a:spcPct val="100000"/>
              </a:lnSpc>
              <a:buChar char="▪"/>
              <a:tabLst>
                <a:tab pos="765175" algn="l"/>
                <a:tab pos="765810" algn="l"/>
              </a:tabLst>
            </a:pPr>
            <a:r>
              <a:rPr sz="20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List</a:t>
            </a:r>
            <a:endParaRPr sz="2000">
              <a:latin typeface="Microsoft Sans Serif"/>
              <a:cs typeface="Microsoft Sans Serif"/>
            </a:endParaRPr>
          </a:p>
          <a:p>
            <a:pPr marL="765175" indent="-317500">
              <a:lnSpc>
                <a:spcPct val="100000"/>
              </a:lnSpc>
              <a:spcBef>
                <a:spcPts val="5"/>
              </a:spcBef>
              <a:buChar char="▪"/>
              <a:tabLst>
                <a:tab pos="765175" algn="l"/>
                <a:tab pos="765810" algn="l"/>
              </a:tabLst>
            </a:pPr>
            <a:r>
              <a:rPr sz="20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Table</a:t>
            </a:r>
            <a:endParaRPr sz="2000">
              <a:latin typeface="Microsoft Sans Serif"/>
              <a:cs typeface="Microsoft Sans Serif"/>
            </a:endParaRPr>
          </a:p>
          <a:p>
            <a:pPr marL="765175" indent="-317500">
              <a:lnSpc>
                <a:spcPct val="100000"/>
              </a:lnSpc>
              <a:buChar char="▪"/>
              <a:tabLst>
                <a:tab pos="765175" algn="l"/>
                <a:tab pos="765810" algn="l"/>
              </a:tabLst>
            </a:pPr>
            <a:r>
              <a:rPr sz="20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Form</a:t>
            </a:r>
            <a:endParaRPr sz="2000">
              <a:latin typeface="Microsoft Sans Serif"/>
              <a:cs typeface="Microsoft Sans Serif"/>
            </a:endParaRPr>
          </a:p>
          <a:p>
            <a:pPr marL="765175" indent="-317500">
              <a:lnSpc>
                <a:spcPct val="100000"/>
              </a:lnSpc>
              <a:buChar char="▪"/>
              <a:tabLst>
                <a:tab pos="765175" algn="l"/>
                <a:tab pos="765810" algn="l"/>
              </a:tabLst>
            </a:pPr>
            <a:r>
              <a:rPr sz="20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Drop-Box</a:t>
            </a:r>
            <a:endParaRPr sz="2000">
              <a:latin typeface="Microsoft Sans Serif"/>
              <a:cs typeface="Microsoft Sans Serif"/>
            </a:endParaRPr>
          </a:p>
          <a:p>
            <a:pPr marL="765175" indent="-317500">
              <a:lnSpc>
                <a:spcPct val="100000"/>
              </a:lnSpc>
              <a:buChar char="▪"/>
              <a:tabLst>
                <a:tab pos="765175" algn="l"/>
                <a:tab pos="765810" algn="l"/>
              </a:tabLst>
            </a:pPr>
            <a:r>
              <a:rPr sz="20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Button</a:t>
            </a:r>
            <a:endParaRPr sz="2000">
              <a:latin typeface="Microsoft Sans Serif"/>
              <a:cs typeface="Microsoft Sans Serif"/>
            </a:endParaRPr>
          </a:p>
          <a:p>
            <a:pPr marL="765175" indent="-317500">
              <a:lnSpc>
                <a:spcPct val="100000"/>
              </a:lnSpc>
              <a:buChar char="▪"/>
              <a:tabLst>
                <a:tab pos="765175" algn="l"/>
                <a:tab pos="765810" algn="l"/>
              </a:tabLst>
            </a:pPr>
            <a:r>
              <a:rPr sz="20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etc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29806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solidFill>
                  <a:srgbClr val="FFFFFF"/>
                </a:solidFill>
              </a:rPr>
              <a:t>Text</a:t>
            </a:r>
            <a:r>
              <a:rPr sz="2600" spc="25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&amp;</a:t>
            </a:r>
            <a:r>
              <a:rPr sz="2600" spc="25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Image</a:t>
            </a:r>
            <a:r>
              <a:rPr sz="2600" spc="4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HTML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3662" y="1734375"/>
          <a:ext cx="6096634" cy="2956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Tag</a:t>
                      </a:r>
                      <a:r>
                        <a:rPr sz="14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Text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Fungsi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70" dirty="0">
                          <a:latin typeface="Microsoft Sans Serif"/>
                          <a:cs typeface="Microsoft Sans Serif"/>
                        </a:rPr>
                        <a:t>&lt;a&gt;…&lt;/a&gt;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hyperlink.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70" dirty="0">
                          <a:latin typeface="Microsoft Sans Serif"/>
                          <a:cs typeface="Microsoft Sans Serif"/>
                        </a:rPr>
                        <a:t>&lt;p&gt;…&lt;/p&gt;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sebuah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paragraph.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70" dirty="0">
                          <a:latin typeface="Microsoft Sans Serif"/>
                          <a:cs typeface="Microsoft Sans Serif"/>
                        </a:rPr>
                        <a:t>&lt;u&gt;…&lt;/u&gt;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14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underline.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65" dirty="0">
                          <a:latin typeface="Microsoft Sans Serif"/>
                          <a:cs typeface="Microsoft Sans Serif"/>
                        </a:rPr>
                        <a:t>&lt;i&gt;…&lt;/i&gt;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italic/huruf</a:t>
                      </a:r>
                      <a:r>
                        <a:rPr sz="14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miring.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70" dirty="0">
                          <a:latin typeface="Microsoft Sans Serif"/>
                          <a:cs typeface="Microsoft Sans Serif"/>
                        </a:rPr>
                        <a:t>&lt;b&gt;…&lt;/b&gt;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14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bold/huruf</a:t>
                      </a:r>
                      <a:r>
                        <a:rPr sz="14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tebal.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&lt;h1&gt;…&lt;/h1&gt;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s/d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&lt;h6&gt;…&lt;/h6&gt;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heading</a:t>
                      </a: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sampai</a:t>
                      </a:r>
                      <a:r>
                        <a:rPr sz="1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6,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ukuran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fontsize</a:t>
                      </a:r>
                      <a:r>
                        <a:rPr sz="14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judul</a:t>
                      </a:r>
                      <a:r>
                        <a:rPr sz="14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yang</a:t>
                      </a:r>
                      <a:r>
                        <a:rPr sz="14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besar</a:t>
                      </a:r>
                      <a:r>
                        <a:rPr sz="14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sampai</a:t>
                      </a:r>
                      <a:r>
                        <a:rPr sz="14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yang</a:t>
                      </a:r>
                      <a:r>
                        <a:rPr sz="14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terkecil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29806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600" spc="-10">
                <a:solidFill>
                  <a:srgbClr val="FFFFFF"/>
                </a:solidFill>
              </a:rPr>
              <a:t>OUTPUT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961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165544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solidFill>
                  <a:srgbClr val="FFFFFF"/>
                </a:solidFill>
              </a:rPr>
              <a:t>Text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HTML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3662" y="1734375"/>
          <a:ext cx="6096634" cy="237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Tag</a:t>
                      </a:r>
                      <a:r>
                        <a:rPr sz="14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Text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Fungsi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&lt;br&gt;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break</a:t>
                      </a: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line</a:t>
                      </a:r>
                      <a:r>
                        <a:rPr sz="14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4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baris</a:t>
                      </a:r>
                      <a:r>
                        <a:rPr sz="14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baru.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&lt;hr&gt;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horizontal</a:t>
                      </a:r>
                      <a:r>
                        <a:rPr sz="14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rule</a:t>
                      </a:r>
                      <a:r>
                        <a:rPr sz="1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pemisah</a:t>
                      </a:r>
                      <a:r>
                        <a:rPr sz="1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antar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bagian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atau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paragraph.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40" dirty="0">
                          <a:latin typeface="Microsoft Sans Serif"/>
                          <a:cs typeface="Microsoft Sans Serif"/>
                        </a:rPr>
                        <a:t>&lt;sub&gt;…&lt;/sub&gt;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teks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subscript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40" dirty="0">
                          <a:latin typeface="Microsoft Sans Serif"/>
                          <a:cs typeface="Microsoft Sans Serif"/>
                        </a:rPr>
                        <a:t>&lt;sup&gt;…&lt;/sup&gt;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teks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superscript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11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45" dirty="0">
                          <a:latin typeface="Microsoft Sans Serif"/>
                          <a:cs typeface="Microsoft Sans Serif"/>
                        </a:rPr>
                        <a:t>&lt;img&gt;…&lt;/img&gt;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Menampilkan</a:t>
                      </a: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gambar</a:t>
                      </a:r>
                      <a:r>
                        <a:rPr sz="1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pada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halaman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web.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152781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solidFill>
                  <a:srgbClr val="FFFFFF"/>
                </a:solidFill>
              </a:rPr>
              <a:t>List</a:t>
            </a:r>
            <a:r>
              <a:rPr sz="2600" spc="-25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HTML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9905" y="2150046"/>
          <a:ext cx="6096634" cy="1752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No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Tag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List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Fungsi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&lt;ol&gt;…&lt;/ol&gt;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Mendefinisikan</a:t>
                      </a:r>
                      <a:r>
                        <a:rPr sz="18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pembuatan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order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&lt;ul&gt;…&lt;/ul&gt;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Mendefinisikan</a:t>
                      </a:r>
                      <a:r>
                        <a:rPr sz="18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pembuatan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unorder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list/penomoran</a:t>
                      </a:r>
                      <a:r>
                        <a:rPr sz="18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dengan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bullets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&lt;li&gt;…&lt;/li&gt;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Mendefinisikan</a:t>
                      </a:r>
                      <a:r>
                        <a:rPr sz="18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isi data</a:t>
                      </a:r>
                      <a:r>
                        <a:rPr sz="1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dalam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list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18415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</a:rPr>
              <a:t>Table</a:t>
            </a:r>
            <a:r>
              <a:rPr sz="2600" spc="-3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HTML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3662" y="1734375"/>
          <a:ext cx="6096634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Tag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Table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Fungsi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25" dirty="0">
                          <a:latin typeface="Microsoft Sans Serif"/>
                          <a:cs typeface="Microsoft Sans Serif"/>
                        </a:rPr>
                        <a:t>&lt;table&gt;…&lt;/table&gt;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pembuatan</a:t>
                      </a:r>
                      <a:r>
                        <a:rPr sz="14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table.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&lt;tr&gt;…&lt;/tr&gt;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baris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biasa</a:t>
                      </a:r>
                      <a:r>
                        <a:rPr sz="14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pada</a:t>
                      </a:r>
                      <a:r>
                        <a:rPr sz="1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table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&lt;td&gt;…&lt;/td&gt;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kotak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di</a:t>
                      </a:r>
                      <a:r>
                        <a:rPr sz="1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dalam</a:t>
                      </a:r>
                      <a:r>
                        <a:rPr sz="14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baris.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&lt;th&gt;…&lt;/th&gt;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Mendefinisikan</a:t>
                      </a:r>
                      <a:r>
                        <a:rPr sz="140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table</a:t>
                      </a:r>
                      <a:r>
                        <a:rPr sz="1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header.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272" y="0"/>
            <a:ext cx="8491855" cy="5145405"/>
          </a:xfrm>
          <a:custGeom>
            <a:avLst/>
            <a:gdLst/>
            <a:ahLst/>
            <a:cxnLst/>
            <a:rect l="l" t="t" r="r" b="b"/>
            <a:pathLst>
              <a:path w="8491855" h="5145405">
                <a:moveTo>
                  <a:pt x="0" y="5145024"/>
                </a:moveTo>
                <a:lnTo>
                  <a:pt x="8491728" y="5145024"/>
                </a:lnTo>
                <a:lnTo>
                  <a:pt x="8491728" y="0"/>
                </a:lnTo>
                <a:lnTo>
                  <a:pt x="0" y="0"/>
                </a:lnTo>
                <a:lnTo>
                  <a:pt x="0" y="5145024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52780" cy="5145405"/>
            <a:chOff x="0" y="0"/>
            <a:chExt cx="652780" cy="51454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52780" cy="5145405"/>
            </a:xfrm>
            <a:custGeom>
              <a:avLst/>
              <a:gdLst/>
              <a:ahLst/>
              <a:cxnLst/>
              <a:rect l="l" t="t" r="r" b="b"/>
              <a:pathLst>
                <a:path w="652780" h="5145405">
                  <a:moveTo>
                    <a:pt x="65227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652272" y="5145024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4463"/>
              <a:ext cx="155575" cy="652780"/>
            </a:xfrm>
            <a:custGeom>
              <a:avLst/>
              <a:gdLst/>
              <a:ahLst/>
              <a:cxnLst/>
              <a:rect l="l" t="t" r="r" b="b"/>
              <a:pathLst>
                <a:path w="155575" h="652780">
                  <a:moveTo>
                    <a:pt x="155448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155448" y="652272"/>
                  </a:lnTo>
                  <a:lnTo>
                    <a:pt x="155448" y="536448"/>
                  </a:lnTo>
                  <a:close/>
                </a:path>
                <a:path w="155575" h="652780">
                  <a:moveTo>
                    <a:pt x="155448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155448" y="384048"/>
                  </a:lnTo>
                  <a:lnTo>
                    <a:pt x="155448" y="268224"/>
                  </a:lnTo>
                  <a:close/>
                </a:path>
                <a:path w="155575" h="652780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808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088" y="658367"/>
              <a:ext cx="262255" cy="664845"/>
            </a:xfrm>
            <a:custGeom>
              <a:avLst/>
              <a:gdLst/>
              <a:ahLst/>
              <a:cxnLst/>
              <a:rect l="l" t="t" r="r" b="b"/>
              <a:pathLst>
                <a:path w="262255" h="664844">
                  <a:moveTo>
                    <a:pt x="57912" y="606552"/>
                  </a:moveTo>
                  <a:lnTo>
                    <a:pt x="0" y="606552"/>
                  </a:lnTo>
                  <a:lnTo>
                    <a:pt x="0" y="664464"/>
                  </a:lnTo>
                  <a:lnTo>
                    <a:pt x="57912" y="664464"/>
                  </a:lnTo>
                  <a:lnTo>
                    <a:pt x="57912" y="606552"/>
                  </a:lnTo>
                  <a:close/>
                </a:path>
                <a:path w="262255" h="664844">
                  <a:moveTo>
                    <a:pt x="57912" y="405384"/>
                  </a:moveTo>
                  <a:lnTo>
                    <a:pt x="0" y="405384"/>
                  </a:lnTo>
                  <a:lnTo>
                    <a:pt x="0" y="463296"/>
                  </a:lnTo>
                  <a:lnTo>
                    <a:pt x="57912" y="463296"/>
                  </a:lnTo>
                  <a:lnTo>
                    <a:pt x="57912" y="405384"/>
                  </a:lnTo>
                  <a:close/>
                </a:path>
                <a:path w="262255" h="664844">
                  <a:moveTo>
                    <a:pt x="57912" y="201168"/>
                  </a:moveTo>
                  <a:lnTo>
                    <a:pt x="0" y="201168"/>
                  </a:lnTo>
                  <a:lnTo>
                    <a:pt x="0" y="262128"/>
                  </a:lnTo>
                  <a:lnTo>
                    <a:pt x="57912" y="262128"/>
                  </a:lnTo>
                  <a:lnTo>
                    <a:pt x="57912" y="201168"/>
                  </a:lnTo>
                  <a:close/>
                </a:path>
                <a:path w="262255" h="664844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  <a:path w="262255" h="664844">
                  <a:moveTo>
                    <a:pt x="262128" y="606552"/>
                  </a:moveTo>
                  <a:lnTo>
                    <a:pt x="201168" y="606552"/>
                  </a:lnTo>
                  <a:lnTo>
                    <a:pt x="201168" y="664464"/>
                  </a:lnTo>
                  <a:lnTo>
                    <a:pt x="262128" y="664464"/>
                  </a:lnTo>
                  <a:lnTo>
                    <a:pt x="262128" y="606552"/>
                  </a:lnTo>
                  <a:close/>
                </a:path>
                <a:path w="262255" h="664844">
                  <a:moveTo>
                    <a:pt x="262128" y="405384"/>
                  </a:moveTo>
                  <a:lnTo>
                    <a:pt x="201168" y="405384"/>
                  </a:lnTo>
                  <a:lnTo>
                    <a:pt x="201168" y="463296"/>
                  </a:lnTo>
                  <a:lnTo>
                    <a:pt x="262128" y="463296"/>
                  </a:lnTo>
                  <a:lnTo>
                    <a:pt x="262128" y="405384"/>
                  </a:lnTo>
                  <a:close/>
                </a:path>
                <a:path w="262255" h="664844">
                  <a:moveTo>
                    <a:pt x="262128" y="201168"/>
                  </a:moveTo>
                  <a:lnTo>
                    <a:pt x="201168" y="201168"/>
                  </a:lnTo>
                  <a:lnTo>
                    <a:pt x="201168" y="262128"/>
                  </a:lnTo>
                  <a:lnTo>
                    <a:pt x="262128" y="262128"/>
                  </a:lnTo>
                  <a:lnTo>
                    <a:pt x="262128" y="201168"/>
                  </a:lnTo>
                  <a:close/>
                </a:path>
                <a:path w="262255" h="664844">
                  <a:moveTo>
                    <a:pt x="262128" y="0"/>
                  </a:moveTo>
                  <a:lnTo>
                    <a:pt x="201168" y="0"/>
                  </a:lnTo>
                  <a:lnTo>
                    <a:pt x="201168" y="57912"/>
                  </a:lnTo>
                  <a:lnTo>
                    <a:pt x="262128" y="5791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5146" y="302412"/>
            <a:ext cx="4449445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Praktikum</a:t>
            </a:r>
            <a:endParaRPr sz="7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295146" y="1552910"/>
            <a:ext cx="6380480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3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Lakukan</a:t>
            </a:r>
            <a:r>
              <a:rPr sz="3600" spc="4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praktikum</a:t>
            </a:r>
            <a:r>
              <a:rPr sz="3600" spc="5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pada</a:t>
            </a:r>
            <a:r>
              <a:rPr sz="3600" spc="4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modul </a:t>
            </a:r>
            <a:r>
              <a:rPr sz="3600" spc="-944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kemudian</a:t>
            </a:r>
            <a:r>
              <a:rPr sz="3600" spc="8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capture</a:t>
            </a:r>
            <a:r>
              <a:rPr sz="3600" spc="3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output- </a:t>
            </a:r>
            <a:r>
              <a:rPr sz="3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nya,tambahkan</a:t>
            </a:r>
            <a:r>
              <a:rPr sz="3600" spc="11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36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hasil</a:t>
            </a:r>
            <a:r>
              <a:rPr sz="3600" spc="6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36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analisa.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1728" y="4489703"/>
            <a:ext cx="652780" cy="655320"/>
          </a:xfrm>
          <a:custGeom>
            <a:avLst/>
            <a:gdLst/>
            <a:ahLst/>
            <a:cxnLst/>
            <a:rect l="l" t="t" r="r" b="b"/>
            <a:pathLst>
              <a:path w="652779" h="655320">
                <a:moveTo>
                  <a:pt x="652272" y="0"/>
                </a:moveTo>
                <a:lnTo>
                  <a:pt x="0" y="0"/>
                </a:lnTo>
                <a:lnTo>
                  <a:pt x="0" y="655320"/>
                </a:lnTo>
                <a:lnTo>
                  <a:pt x="652272" y="655320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52780" cy="5145405"/>
            <a:chOff x="0" y="0"/>
            <a:chExt cx="652780" cy="51454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52780" cy="5145405"/>
            </a:xfrm>
            <a:custGeom>
              <a:avLst/>
              <a:gdLst/>
              <a:ahLst/>
              <a:cxnLst/>
              <a:rect l="l" t="t" r="r" b="b"/>
              <a:pathLst>
                <a:path w="652780" h="5145405">
                  <a:moveTo>
                    <a:pt x="65227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652272" y="5145024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4463"/>
              <a:ext cx="155575" cy="652780"/>
            </a:xfrm>
            <a:custGeom>
              <a:avLst/>
              <a:gdLst/>
              <a:ahLst/>
              <a:cxnLst/>
              <a:rect l="l" t="t" r="r" b="b"/>
              <a:pathLst>
                <a:path w="155575" h="652780">
                  <a:moveTo>
                    <a:pt x="155448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155448" y="652272"/>
                  </a:lnTo>
                  <a:lnTo>
                    <a:pt x="155448" y="536448"/>
                  </a:lnTo>
                  <a:close/>
                </a:path>
                <a:path w="155575" h="652780">
                  <a:moveTo>
                    <a:pt x="155448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155448" y="384048"/>
                  </a:lnTo>
                  <a:lnTo>
                    <a:pt x="155448" y="268224"/>
                  </a:lnTo>
                  <a:close/>
                </a:path>
                <a:path w="155575" h="652780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808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088" y="658367"/>
              <a:ext cx="262255" cy="58419"/>
            </a:xfrm>
            <a:custGeom>
              <a:avLst/>
              <a:gdLst/>
              <a:ahLst/>
              <a:cxnLst/>
              <a:rect l="l" t="t" r="r" b="b"/>
              <a:pathLst>
                <a:path w="262255" h="58420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  <a:path w="262255" h="58420">
                  <a:moveTo>
                    <a:pt x="262128" y="0"/>
                  </a:moveTo>
                  <a:lnTo>
                    <a:pt x="201168" y="0"/>
                  </a:lnTo>
                  <a:lnTo>
                    <a:pt x="201168" y="57912"/>
                  </a:lnTo>
                  <a:lnTo>
                    <a:pt x="262128" y="5791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28472" y="65836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088" y="859535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59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255" y="85953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859535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10637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255" y="106375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472" y="10637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088" y="126491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255" y="1264919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472" y="126491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9639" y="65836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639" y="859535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19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9639" y="10637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9639" y="126491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3104" y="670559"/>
            <a:ext cx="311150" cy="116205"/>
          </a:xfrm>
          <a:custGeom>
            <a:avLst/>
            <a:gdLst/>
            <a:ahLst/>
            <a:cxnLst/>
            <a:rect l="l" t="t" r="r" b="b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33104" y="938783"/>
            <a:ext cx="311150" cy="119380"/>
          </a:xfrm>
          <a:custGeom>
            <a:avLst/>
            <a:gdLst/>
            <a:ahLst/>
            <a:cxnLst/>
            <a:rect l="l" t="t" r="r" b="b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3104" y="1207007"/>
            <a:ext cx="311150" cy="119380"/>
          </a:xfrm>
          <a:custGeom>
            <a:avLst/>
            <a:gdLst/>
            <a:ahLst/>
            <a:cxnLst/>
            <a:rect l="l" t="t" r="r" b="b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90238" y="1186128"/>
            <a:ext cx="2192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AC1D"/>
                </a:solidFill>
              </a:rPr>
              <a:t>T</a:t>
            </a:r>
            <a:r>
              <a:rPr sz="4800" dirty="0">
                <a:solidFill>
                  <a:srgbClr val="FFAC1D"/>
                </a:solidFill>
              </a:rPr>
              <a:t>ha</a:t>
            </a:r>
            <a:r>
              <a:rPr sz="4800" spc="-20" dirty="0">
                <a:solidFill>
                  <a:srgbClr val="FFAC1D"/>
                </a:solidFill>
              </a:rPr>
              <a:t>n</a:t>
            </a:r>
            <a:r>
              <a:rPr sz="4800" dirty="0">
                <a:solidFill>
                  <a:srgbClr val="FFAC1D"/>
                </a:solidFill>
              </a:rPr>
              <a:t>ks.</a:t>
            </a:r>
            <a:endParaRPr sz="4800"/>
          </a:p>
        </p:txBody>
      </p:sp>
      <p:sp>
        <p:nvSpPr>
          <p:cNvPr id="25" name="object 25"/>
          <p:cNvSpPr txBox="1"/>
          <p:nvPr/>
        </p:nvSpPr>
        <p:spPr>
          <a:xfrm>
            <a:off x="4201540" y="2182494"/>
            <a:ext cx="3938270" cy="344805"/>
          </a:xfrm>
          <a:prstGeom prst="rect">
            <a:avLst/>
          </a:prstGeom>
          <a:solidFill>
            <a:srgbClr val="FFAC1D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650"/>
              </a:lnSpc>
            </a:pP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Do</a:t>
            </a:r>
            <a:r>
              <a:rPr sz="2400" spc="3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you</a:t>
            </a:r>
            <a:r>
              <a:rPr sz="2400" spc="3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have</a:t>
            </a:r>
            <a:r>
              <a:rPr sz="2400" spc="3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any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questions?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90238" y="2506405"/>
            <a:ext cx="3763010" cy="144081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You</a:t>
            </a:r>
            <a:r>
              <a:rPr sz="2400" spc="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can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find</a:t>
            </a:r>
            <a:r>
              <a:rPr sz="24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me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at:</a:t>
            </a:r>
            <a:endParaRPr sz="2400">
              <a:latin typeface="Microsoft Sans Serif"/>
              <a:cs typeface="Microsoft Sans Serif"/>
            </a:endParaRPr>
          </a:p>
          <a:p>
            <a:pPr marL="469900" indent="-381635">
              <a:lnSpc>
                <a:spcPct val="100000"/>
              </a:lnSpc>
              <a:spcBef>
                <a:spcPts val="1035"/>
              </a:spcBef>
              <a:buClr>
                <a:srgbClr val="FFAC1D"/>
              </a:buClr>
              <a:buChar char="▪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  <a:hlinkClick r:id="rId2"/>
              </a:rPr>
              <a:t>ayuahadinn@gmail.com</a:t>
            </a:r>
            <a:endParaRPr sz="2400">
              <a:latin typeface="Microsoft Sans Serif"/>
              <a:cs typeface="Microsoft Sans Serif"/>
            </a:endParaRPr>
          </a:p>
          <a:p>
            <a:pPr marL="469900" indent="-381635">
              <a:lnSpc>
                <a:spcPct val="100000"/>
              </a:lnSpc>
              <a:spcBef>
                <a:spcPts val="430"/>
              </a:spcBef>
              <a:buClr>
                <a:srgbClr val="FFAC1D"/>
              </a:buClr>
              <a:buChar char="▪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  <a:hlinkClick r:id="rId3"/>
              </a:rPr>
              <a:t>ayuahadi@umbjm.ac.id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223" y="0"/>
            <a:ext cx="2919983" cy="5145022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53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846059" cy="5145405"/>
            <a:chOff x="0" y="0"/>
            <a:chExt cx="7846059" cy="51454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846059" cy="5145405"/>
            </a:xfrm>
            <a:custGeom>
              <a:avLst/>
              <a:gdLst/>
              <a:ahLst/>
              <a:cxnLst/>
              <a:rect l="l" t="t" r="r" b="b"/>
              <a:pathLst>
                <a:path w="7846059" h="5145405">
                  <a:moveTo>
                    <a:pt x="784555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7845552" y="5145024"/>
                  </a:lnTo>
                  <a:lnTo>
                    <a:pt x="7845552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64463"/>
              <a:ext cx="320040" cy="652780"/>
            </a:xfrm>
            <a:custGeom>
              <a:avLst/>
              <a:gdLst/>
              <a:ahLst/>
              <a:cxnLst/>
              <a:rect l="l" t="t" r="r" b="b"/>
              <a:pathLst>
                <a:path w="320040" h="652780">
                  <a:moveTo>
                    <a:pt x="320040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320040" y="652272"/>
                  </a:lnTo>
                  <a:lnTo>
                    <a:pt x="320040" y="536448"/>
                  </a:lnTo>
                  <a:close/>
                </a:path>
                <a:path w="320040" h="652780">
                  <a:moveTo>
                    <a:pt x="320040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320040" y="384048"/>
                  </a:lnTo>
                  <a:lnTo>
                    <a:pt x="320040" y="268224"/>
                  </a:lnTo>
                  <a:close/>
                </a:path>
                <a:path w="320040" h="652780">
                  <a:moveTo>
                    <a:pt x="320040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20040" y="115824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512" y="661415"/>
              <a:ext cx="664845" cy="664845"/>
            </a:xfrm>
            <a:custGeom>
              <a:avLst/>
              <a:gdLst/>
              <a:ahLst/>
              <a:cxnLst/>
              <a:rect l="l" t="t" r="r" b="b"/>
              <a:pathLst>
                <a:path w="664844" h="664844">
                  <a:moveTo>
                    <a:pt x="664463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664463" y="664463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503919" y="4489703"/>
            <a:ext cx="640080" cy="655320"/>
          </a:xfrm>
          <a:custGeom>
            <a:avLst/>
            <a:gdLst/>
            <a:ahLst/>
            <a:cxnLst/>
            <a:rect l="l" t="t" r="r" b="b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4647" y="670559"/>
            <a:ext cx="149860" cy="116205"/>
          </a:xfrm>
          <a:custGeom>
            <a:avLst/>
            <a:gdLst/>
            <a:ahLst/>
            <a:cxnLst/>
            <a:rect l="l" t="t" r="r" b="b"/>
            <a:pathLst>
              <a:path w="149859" h="116204">
                <a:moveTo>
                  <a:pt x="149351" y="0"/>
                </a:moveTo>
                <a:lnTo>
                  <a:pt x="0" y="0"/>
                </a:lnTo>
                <a:lnTo>
                  <a:pt x="0" y="115824"/>
                </a:lnTo>
                <a:lnTo>
                  <a:pt x="149351" y="115824"/>
                </a:lnTo>
                <a:lnTo>
                  <a:pt x="14935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4647" y="938783"/>
            <a:ext cx="149860" cy="119380"/>
          </a:xfrm>
          <a:custGeom>
            <a:avLst/>
            <a:gdLst/>
            <a:ahLst/>
            <a:cxnLst/>
            <a:rect l="l" t="t" r="r" b="b"/>
            <a:pathLst>
              <a:path w="149859" h="119380">
                <a:moveTo>
                  <a:pt x="149351" y="0"/>
                </a:moveTo>
                <a:lnTo>
                  <a:pt x="0" y="0"/>
                </a:lnTo>
                <a:lnTo>
                  <a:pt x="0" y="118872"/>
                </a:lnTo>
                <a:lnTo>
                  <a:pt x="149351" y="118872"/>
                </a:lnTo>
                <a:lnTo>
                  <a:pt x="14935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4647" y="1207007"/>
            <a:ext cx="149860" cy="119380"/>
          </a:xfrm>
          <a:custGeom>
            <a:avLst/>
            <a:gdLst/>
            <a:ahLst/>
            <a:cxnLst/>
            <a:rect l="l" t="t" r="r" b="b"/>
            <a:pathLst>
              <a:path w="149859" h="119380">
                <a:moveTo>
                  <a:pt x="149351" y="0"/>
                </a:moveTo>
                <a:lnTo>
                  <a:pt x="0" y="0"/>
                </a:lnTo>
                <a:lnTo>
                  <a:pt x="0" y="118872"/>
                </a:lnTo>
                <a:lnTo>
                  <a:pt x="149351" y="118872"/>
                </a:lnTo>
                <a:lnTo>
                  <a:pt x="14935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7223" y="3014472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1440" y="301447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2607" y="3014472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7223" y="321563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1440" y="3215639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12607" y="321563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07223" y="3419855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11440" y="34198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2607" y="3419855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7223" y="3621023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11440" y="362102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12607" y="3621023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16823" y="301447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16823" y="3215639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16823" y="34198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6823" y="362102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07223" y="38221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59"/>
                </a:lnTo>
                <a:lnTo>
                  <a:pt x="60959" y="60959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11440" y="3822191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59"/>
                </a:lnTo>
                <a:lnTo>
                  <a:pt x="57911" y="60959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12607" y="38221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59"/>
                </a:lnTo>
                <a:lnTo>
                  <a:pt x="60959" y="60959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7223" y="4026408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1440" y="40264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12607" y="4026408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07223" y="42275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11440" y="42275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12607" y="42275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7223" y="443179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11440" y="4431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12607" y="443179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16823" y="3822191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59"/>
                </a:lnTo>
                <a:lnTo>
                  <a:pt x="57911" y="60959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16823" y="40264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6823" y="42275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16823" y="4431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7512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9847" y="4483608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7512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8680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19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9847" y="46847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7512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8680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9847" y="488899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7512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8680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19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9847" y="5090159"/>
            <a:ext cx="60960" cy="55244"/>
          </a:xfrm>
          <a:custGeom>
            <a:avLst/>
            <a:gdLst/>
            <a:ahLst/>
            <a:cxnLst/>
            <a:rect l="l" t="t" r="r" b="b"/>
            <a:pathLst>
              <a:path w="60959" h="55245">
                <a:moveTo>
                  <a:pt x="60959" y="0"/>
                </a:moveTo>
                <a:lnTo>
                  <a:pt x="0" y="0"/>
                </a:lnTo>
                <a:lnTo>
                  <a:pt x="0" y="54863"/>
                </a:lnTo>
                <a:lnTo>
                  <a:pt x="60959" y="54863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74063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74063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19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74063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74063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19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86814" y="715517"/>
            <a:ext cx="415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Website</a:t>
            </a:r>
            <a:r>
              <a:rPr sz="2400" spc="-6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merupakan</a:t>
            </a:r>
            <a:r>
              <a:rPr sz="2400" spc="-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kumpulan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3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86814" y="1081532"/>
            <a:ext cx="497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halaman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digital</a:t>
            </a:r>
            <a:r>
              <a:rPr sz="2400" spc="4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yang</a:t>
            </a:r>
            <a:r>
              <a:rPr sz="2400" spc="3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berisi</a:t>
            </a:r>
            <a:r>
              <a:rPr sz="2400" spc="5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informasi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916940" marR="5080" indent="-904875">
              <a:lnSpc>
                <a:spcPct val="66700"/>
              </a:lnSpc>
              <a:tabLst>
                <a:tab pos="916940" algn="l"/>
              </a:tabLst>
            </a:pPr>
            <a:r>
              <a:rPr sz="9600" dirty="0">
                <a:solidFill>
                  <a:srgbClr val="FFFFFF"/>
                </a:solidFill>
              </a:rPr>
              <a:t>“	</a:t>
            </a:r>
            <a:r>
              <a:rPr sz="2400" spc="-5" dirty="0"/>
              <a:t>berupa</a:t>
            </a:r>
            <a:r>
              <a:rPr sz="2400" spc="25" dirty="0"/>
              <a:t> </a:t>
            </a:r>
            <a:r>
              <a:rPr sz="2400" dirty="0"/>
              <a:t>teks,</a:t>
            </a:r>
            <a:r>
              <a:rPr sz="2400" spc="-15" dirty="0"/>
              <a:t> </a:t>
            </a:r>
            <a:r>
              <a:rPr sz="2400" spc="-5" dirty="0"/>
              <a:t>animasi,</a:t>
            </a:r>
            <a:r>
              <a:rPr sz="2400" spc="5" dirty="0"/>
              <a:t> </a:t>
            </a:r>
            <a:r>
              <a:rPr sz="2400" dirty="0"/>
              <a:t>gambar,</a:t>
            </a:r>
            <a:r>
              <a:rPr sz="2400" spc="-15" dirty="0"/>
              <a:t> </a:t>
            </a:r>
            <a:r>
              <a:rPr sz="2400" dirty="0"/>
              <a:t>suara </a:t>
            </a:r>
            <a:r>
              <a:rPr sz="2400" spc="-620" dirty="0"/>
              <a:t> </a:t>
            </a:r>
            <a:r>
              <a:rPr sz="2400" dirty="0"/>
              <a:t>dan</a:t>
            </a:r>
            <a:r>
              <a:rPr sz="2400" spc="15" dirty="0"/>
              <a:t> </a:t>
            </a:r>
            <a:r>
              <a:rPr sz="2400" spc="-10" dirty="0"/>
              <a:t>video</a:t>
            </a:r>
            <a:r>
              <a:rPr sz="2400" spc="45" dirty="0"/>
              <a:t> </a:t>
            </a:r>
            <a:r>
              <a:rPr sz="2400" dirty="0"/>
              <a:t>atau</a:t>
            </a:r>
            <a:r>
              <a:rPr sz="2400" spc="-5" dirty="0"/>
              <a:t> </a:t>
            </a:r>
            <a:r>
              <a:rPr sz="2400" dirty="0"/>
              <a:t>gabungan</a:t>
            </a:r>
            <a:r>
              <a:rPr sz="2400" spc="50" dirty="0"/>
              <a:t> </a:t>
            </a:r>
            <a:r>
              <a:rPr sz="2400" spc="-10" dirty="0"/>
              <a:t>dari</a:t>
            </a:r>
            <a:endParaRPr sz="2400"/>
          </a:p>
        </p:txBody>
      </p:sp>
      <p:sp>
        <p:nvSpPr>
          <p:cNvPr id="61" name="object 61"/>
          <p:cNvSpPr txBox="1"/>
          <p:nvPr/>
        </p:nvSpPr>
        <p:spPr>
          <a:xfrm>
            <a:off x="1686814" y="2179447"/>
            <a:ext cx="48444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semuanya</a:t>
            </a:r>
            <a:r>
              <a:rPr sz="2400" spc="2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yang</a:t>
            </a:r>
            <a:r>
              <a:rPr sz="24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terkoneksi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oleh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internet,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sehingga</a:t>
            </a:r>
            <a:r>
              <a:rPr sz="2400" spc="3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dapat</a:t>
            </a:r>
            <a:r>
              <a:rPr sz="24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dilihat</a:t>
            </a:r>
            <a:r>
              <a:rPr sz="24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oleh </a:t>
            </a:r>
            <a:r>
              <a:rPr sz="2400" spc="-6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seluruh</a:t>
            </a:r>
            <a:r>
              <a:rPr sz="24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siapapun</a:t>
            </a:r>
            <a:r>
              <a:rPr sz="24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yang</a:t>
            </a:r>
            <a:r>
              <a:rPr sz="2400" spc="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terkoneksi 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jaringan</a:t>
            </a:r>
            <a:r>
              <a:rPr sz="2400" spc="4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internet.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264541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10" dirty="0">
                <a:solidFill>
                  <a:srgbClr val="FFFFFF"/>
                </a:solidFill>
                <a:latin typeface="Cambria"/>
                <a:cs typeface="Cambria"/>
              </a:rPr>
              <a:t>Kategori</a:t>
            </a:r>
            <a:r>
              <a:rPr sz="260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Cambria"/>
                <a:cs typeface="Cambria"/>
              </a:rPr>
              <a:t>Website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4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777" y="1545269"/>
            <a:ext cx="6427470" cy="2359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30"/>
              </a:spcBef>
              <a:buClr>
                <a:srgbClr val="FFAC1D"/>
              </a:buClr>
              <a:buFont typeface="Microsoft Sans Serif"/>
              <a:buChar char="▪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Web</a:t>
            </a:r>
            <a:r>
              <a:rPr sz="2400" spc="-30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72A36"/>
                </a:solidFill>
                <a:latin typeface="Cambria"/>
                <a:cs typeface="Cambria"/>
              </a:rPr>
              <a:t>Statis.</a:t>
            </a:r>
            <a:endParaRPr sz="240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1035"/>
              </a:spcBef>
              <a:buClr>
                <a:srgbClr val="FFAC1D"/>
              </a:buClr>
              <a:buFont typeface="Microsoft Sans Serif"/>
              <a:buChar char="▪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Web</a:t>
            </a:r>
            <a:r>
              <a:rPr sz="2400" dirty="0">
                <a:solidFill>
                  <a:srgbClr val="272A36"/>
                </a:solidFill>
                <a:latin typeface="Cambria"/>
                <a:cs typeface="Cambria"/>
              </a:rPr>
              <a:t> Dinamis.</a:t>
            </a:r>
            <a:r>
              <a:rPr sz="2400" spc="-15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Contoh</a:t>
            </a:r>
            <a:r>
              <a:rPr sz="2400" spc="-10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72A36"/>
                </a:solidFill>
                <a:latin typeface="Cambria"/>
                <a:cs typeface="Cambria"/>
              </a:rPr>
              <a:t>:</a:t>
            </a:r>
            <a:r>
              <a:rPr sz="2400" spc="-15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web</a:t>
            </a:r>
            <a:r>
              <a:rPr sz="2400" spc="10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portal,</a:t>
            </a:r>
            <a:r>
              <a:rPr sz="2400" spc="-20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web </a:t>
            </a:r>
            <a:r>
              <a:rPr sz="2400" dirty="0">
                <a:solidFill>
                  <a:srgbClr val="272A36"/>
                </a:solidFill>
                <a:latin typeface="Cambria"/>
                <a:cs typeface="Cambria"/>
              </a:rPr>
              <a:t>berita,</a:t>
            </a:r>
            <a:endParaRPr sz="2400">
              <a:latin typeface="Cambria"/>
              <a:cs typeface="Cambria"/>
            </a:endParaRPr>
          </a:p>
          <a:p>
            <a:pPr marL="39306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272A36"/>
                </a:solidFill>
                <a:latin typeface="Cambria"/>
                <a:cs typeface="Cambria"/>
              </a:rPr>
              <a:t>etc.</a:t>
            </a:r>
            <a:endParaRPr sz="2400">
              <a:latin typeface="Cambria"/>
              <a:cs typeface="Cambria"/>
            </a:endParaRPr>
          </a:p>
          <a:p>
            <a:pPr marL="393065" marR="221615" indent="-381000">
              <a:lnSpc>
                <a:spcPct val="115100"/>
              </a:lnSpc>
              <a:spcBef>
                <a:spcPts val="600"/>
              </a:spcBef>
              <a:buClr>
                <a:srgbClr val="FFAC1D"/>
              </a:buClr>
              <a:buFont typeface="Microsoft Sans Serif"/>
              <a:buChar char="▪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Web</a:t>
            </a:r>
            <a:r>
              <a:rPr sz="2400" spc="5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Interaktif.</a:t>
            </a:r>
            <a:r>
              <a:rPr sz="2400" spc="-15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72A36"/>
                </a:solidFill>
                <a:latin typeface="Cambria"/>
                <a:cs typeface="Cambria"/>
              </a:rPr>
              <a:t>Contoh</a:t>
            </a:r>
            <a:r>
              <a:rPr sz="2400" spc="-15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72A36"/>
                </a:solidFill>
                <a:latin typeface="Cambria"/>
                <a:cs typeface="Cambria"/>
              </a:rPr>
              <a:t>:</a:t>
            </a:r>
            <a:r>
              <a:rPr sz="2400" spc="10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Cambria"/>
                <a:cs typeface="Cambria"/>
              </a:rPr>
              <a:t>kaskus,</a:t>
            </a:r>
            <a:r>
              <a:rPr sz="2400" spc="35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detik </a:t>
            </a:r>
            <a:r>
              <a:rPr sz="2400" spc="-10" dirty="0">
                <a:solidFill>
                  <a:srgbClr val="272A36"/>
                </a:solidFill>
                <a:latin typeface="Cambria"/>
                <a:cs typeface="Cambria"/>
              </a:rPr>
              <a:t>forum, </a:t>
            </a:r>
            <a:r>
              <a:rPr sz="2400" spc="-515" dirty="0">
                <a:solidFill>
                  <a:srgbClr val="272A36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Cambria"/>
                <a:cs typeface="Cambria"/>
              </a:rPr>
              <a:t>reddit.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3919" y="4489703"/>
            <a:ext cx="640080" cy="655320"/>
          </a:xfrm>
          <a:custGeom>
            <a:avLst/>
            <a:gdLst/>
            <a:ahLst/>
            <a:cxnLst/>
            <a:rect l="l" t="t" r="r" b="b"/>
            <a:pathLst>
              <a:path w="640079" h="655320">
                <a:moveTo>
                  <a:pt x="640079" y="655319"/>
                </a:moveTo>
                <a:lnTo>
                  <a:pt x="640079" y="0"/>
                </a:lnTo>
                <a:lnTo>
                  <a:pt x="0" y="0"/>
                </a:lnTo>
                <a:lnTo>
                  <a:pt x="0" y="655319"/>
                </a:lnTo>
                <a:lnTo>
                  <a:pt x="640079" y="655319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52780" cy="5145405"/>
            <a:chOff x="0" y="0"/>
            <a:chExt cx="652780" cy="51454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52780" cy="5145405"/>
            </a:xfrm>
            <a:custGeom>
              <a:avLst/>
              <a:gdLst/>
              <a:ahLst/>
              <a:cxnLst/>
              <a:rect l="l" t="t" r="r" b="b"/>
              <a:pathLst>
                <a:path w="652780" h="5145405">
                  <a:moveTo>
                    <a:pt x="65227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652272" y="5145024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4463"/>
              <a:ext cx="155575" cy="652780"/>
            </a:xfrm>
            <a:custGeom>
              <a:avLst/>
              <a:gdLst/>
              <a:ahLst/>
              <a:cxnLst/>
              <a:rect l="l" t="t" r="r" b="b"/>
              <a:pathLst>
                <a:path w="155575" h="652780">
                  <a:moveTo>
                    <a:pt x="155448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155448" y="652272"/>
                  </a:lnTo>
                  <a:lnTo>
                    <a:pt x="155448" y="536448"/>
                  </a:lnTo>
                  <a:close/>
                </a:path>
                <a:path w="155575" h="652780">
                  <a:moveTo>
                    <a:pt x="155448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155448" y="384048"/>
                  </a:lnTo>
                  <a:lnTo>
                    <a:pt x="155448" y="268224"/>
                  </a:lnTo>
                  <a:close/>
                </a:path>
                <a:path w="155575" h="652780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088" y="4483608"/>
              <a:ext cx="262255" cy="58419"/>
            </a:xfrm>
            <a:custGeom>
              <a:avLst/>
              <a:gdLst/>
              <a:ahLst/>
              <a:cxnLst/>
              <a:rect l="l" t="t" r="r" b="b"/>
              <a:pathLst>
                <a:path w="262255" h="58420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  <a:path w="262255" h="58420">
                  <a:moveTo>
                    <a:pt x="262128" y="0"/>
                  </a:moveTo>
                  <a:lnTo>
                    <a:pt x="201168" y="0"/>
                  </a:lnTo>
                  <a:lnTo>
                    <a:pt x="201168" y="57912"/>
                  </a:lnTo>
                  <a:lnTo>
                    <a:pt x="262128" y="5791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28472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088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255" y="46847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255" y="488899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472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088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1" y="0"/>
                </a:moveTo>
                <a:lnTo>
                  <a:pt x="0" y="0"/>
                </a:lnTo>
                <a:lnTo>
                  <a:pt x="0" y="54863"/>
                </a:lnTo>
                <a:lnTo>
                  <a:pt x="57911" y="54863"/>
                </a:lnTo>
                <a:lnTo>
                  <a:pt x="57911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255" y="5090159"/>
            <a:ext cx="60960" cy="55244"/>
          </a:xfrm>
          <a:custGeom>
            <a:avLst/>
            <a:gdLst/>
            <a:ahLst/>
            <a:cxnLst/>
            <a:rect l="l" t="t" r="r" b="b"/>
            <a:pathLst>
              <a:path w="60959" h="55245">
                <a:moveTo>
                  <a:pt x="60959" y="0"/>
                </a:moveTo>
                <a:lnTo>
                  <a:pt x="0" y="0"/>
                </a:lnTo>
                <a:lnTo>
                  <a:pt x="0" y="54863"/>
                </a:lnTo>
                <a:lnTo>
                  <a:pt x="60959" y="54863"/>
                </a:lnTo>
                <a:lnTo>
                  <a:pt x="60959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472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9639" y="448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1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639" y="4684776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19" h="60960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9639" y="48889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9639" y="5090159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19" h="55245">
                <a:moveTo>
                  <a:pt x="57912" y="0"/>
                </a:moveTo>
                <a:lnTo>
                  <a:pt x="0" y="0"/>
                </a:lnTo>
                <a:lnTo>
                  <a:pt x="0" y="54863"/>
                </a:lnTo>
                <a:lnTo>
                  <a:pt x="57912" y="54863"/>
                </a:lnTo>
                <a:lnTo>
                  <a:pt x="57912" y="0"/>
                </a:lnTo>
                <a:close/>
              </a:path>
            </a:pathLst>
          </a:custGeom>
          <a:solidFill>
            <a:srgbClr val="27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3104" y="670559"/>
            <a:ext cx="311150" cy="116205"/>
          </a:xfrm>
          <a:custGeom>
            <a:avLst/>
            <a:gdLst/>
            <a:ahLst/>
            <a:cxnLst/>
            <a:rect l="l" t="t" r="r" b="b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33104" y="938783"/>
            <a:ext cx="311150" cy="119380"/>
          </a:xfrm>
          <a:custGeom>
            <a:avLst/>
            <a:gdLst/>
            <a:ahLst/>
            <a:cxnLst/>
            <a:rect l="l" t="t" r="r" b="b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3104" y="1207007"/>
            <a:ext cx="311150" cy="119380"/>
          </a:xfrm>
          <a:custGeom>
            <a:avLst/>
            <a:gdLst/>
            <a:ahLst/>
            <a:cxnLst/>
            <a:rect l="l" t="t" r="r" b="b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43685" y="1274775"/>
            <a:ext cx="3985260" cy="1425575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2045"/>
              </a:spcBef>
            </a:pPr>
            <a:r>
              <a:rPr sz="5400" dirty="0">
                <a:solidFill>
                  <a:srgbClr val="FFAC1D"/>
                </a:solidFill>
              </a:rPr>
              <a:t>Pe</a:t>
            </a:r>
            <a:r>
              <a:rPr sz="5400" spc="-25" dirty="0">
                <a:solidFill>
                  <a:srgbClr val="FFAC1D"/>
                </a:solidFill>
              </a:rPr>
              <a:t>m</a:t>
            </a:r>
            <a:r>
              <a:rPr sz="5400" dirty="0">
                <a:solidFill>
                  <a:srgbClr val="FFAC1D"/>
                </a:solidFill>
              </a:rPr>
              <a:t>rogra</a:t>
            </a:r>
            <a:r>
              <a:rPr sz="5400" spc="-25" dirty="0">
                <a:solidFill>
                  <a:srgbClr val="FFAC1D"/>
                </a:solidFill>
              </a:rPr>
              <a:t>m</a:t>
            </a:r>
            <a:r>
              <a:rPr sz="5400" dirty="0">
                <a:solidFill>
                  <a:srgbClr val="FFAC1D"/>
                </a:solidFill>
              </a:rPr>
              <a:t>a  n</a:t>
            </a:r>
            <a:r>
              <a:rPr sz="5400" spc="55" dirty="0">
                <a:solidFill>
                  <a:srgbClr val="FFAC1D"/>
                </a:solidFill>
              </a:rPr>
              <a:t> </a:t>
            </a:r>
            <a:r>
              <a:rPr sz="5400" spc="-5" dirty="0">
                <a:solidFill>
                  <a:srgbClr val="FFAC1D"/>
                </a:solidFill>
              </a:rPr>
              <a:t>Website</a:t>
            </a:r>
            <a:endParaRPr sz="5400"/>
          </a:p>
        </p:txBody>
      </p:sp>
      <p:sp>
        <p:nvSpPr>
          <p:cNvPr id="25" name="object 25"/>
          <p:cNvSpPr txBox="1"/>
          <p:nvPr/>
        </p:nvSpPr>
        <p:spPr>
          <a:xfrm>
            <a:off x="1319911" y="2785110"/>
            <a:ext cx="3734435" cy="16027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5080" indent="-381000">
              <a:lnSpc>
                <a:spcPct val="115100"/>
              </a:lnSpc>
              <a:spcBef>
                <a:spcPts val="85"/>
              </a:spcBef>
              <a:buClr>
                <a:srgbClr val="FFAC1D"/>
              </a:buClr>
              <a:buSzPct val="133333"/>
              <a:buChar char="▪"/>
              <a:tabLst>
                <a:tab pos="393065" algn="l"/>
                <a:tab pos="393700" algn="l"/>
              </a:tabLst>
            </a:pP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Pemrograman 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web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adalah 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pembuatan aplikasi program 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dengan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bahasa skrip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yang 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akan </a:t>
            </a:r>
            <a:r>
              <a:rPr sz="18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menghasilkan sebuah aplikasi 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yang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diakses</a:t>
            </a:r>
            <a:r>
              <a:rPr sz="1800" spc="-2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pada 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web</a:t>
            </a:r>
            <a:r>
              <a:rPr sz="1800" spc="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browser.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7232" y="1798319"/>
            <a:ext cx="877823" cy="65098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7494" y="3822191"/>
            <a:ext cx="778872" cy="64844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1782" y="1792589"/>
            <a:ext cx="781409" cy="65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3432" y="2880277"/>
            <a:ext cx="748453" cy="65540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7808" y="2857981"/>
            <a:ext cx="758624" cy="6490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5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1728" y="4489703"/>
            <a:ext cx="652780" cy="655320"/>
          </a:xfrm>
          <a:custGeom>
            <a:avLst/>
            <a:gdLst/>
            <a:ahLst/>
            <a:cxnLst/>
            <a:rect l="l" t="t" r="r" b="b"/>
            <a:pathLst>
              <a:path w="652779" h="655320">
                <a:moveTo>
                  <a:pt x="652272" y="0"/>
                </a:moveTo>
                <a:lnTo>
                  <a:pt x="0" y="0"/>
                </a:lnTo>
                <a:lnTo>
                  <a:pt x="0" y="655320"/>
                </a:lnTo>
                <a:lnTo>
                  <a:pt x="652272" y="655320"/>
                </a:lnTo>
                <a:lnTo>
                  <a:pt x="65227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52780" cy="5145405"/>
            <a:chOff x="0" y="0"/>
            <a:chExt cx="652780" cy="51454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52780" cy="5145405"/>
            </a:xfrm>
            <a:custGeom>
              <a:avLst/>
              <a:gdLst/>
              <a:ahLst/>
              <a:cxnLst/>
              <a:rect l="l" t="t" r="r" b="b"/>
              <a:pathLst>
                <a:path w="652780" h="5145405">
                  <a:moveTo>
                    <a:pt x="652272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652272" y="5145024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27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4463"/>
              <a:ext cx="155575" cy="652780"/>
            </a:xfrm>
            <a:custGeom>
              <a:avLst/>
              <a:gdLst/>
              <a:ahLst/>
              <a:cxnLst/>
              <a:rect l="l" t="t" r="r" b="b"/>
              <a:pathLst>
                <a:path w="155575" h="652780">
                  <a:moveTo>
                    <a:pt x="155448" y="536448"/>
                  </a:moveTo>
                  <a:lnTo>
                    <a:pt x="0" y="536448"/>
                  </a:lnTo>
                  <a:lnTo>
                    <a:pt x="0" y="652272"/>
                  </a:lnTo>
                  <a:lnTo>
                    <a:pt x="155448" y="652272"/>
                  </a:lnTo>
                  <a:lnTo>
                    <a:pt x="155448" y="536448"/>
                  </a:lnTo>
                  <a:close/>
                </a:path>
                <a:path w="155575" h="652780">
                  <a:moveTo>
                    <a:pt x="155448" y="268224"/>
                  </a:moveTo>
                  <a:lnTo>
                    <a:pt x="0" y="268224"/>
                  </a:lnTo>
                  <a:lnTo>
                    <a:pt x="0" y="384048"/>
                  </a:lnTo>
                  <a:lnTo>
                    <a:pt x="155448" y="384048"/>
                  </a:lnTo>
                  <a:lnTo>
                    <a:pt x="155448" y="268224"/>
                  </a:lnTo>
                  <a:close/>
                </a:path>
                <a:path w="155575" h="652780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808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088" y="658367"/>
              <a:ext cx="262255" cy="58419"/>
            </a:xfrm>
            <a:custGeom>
              <a:avLst/>
              <a:gdLst/>
              <a:ahLst/>
              <a:cxnLst/>
              <a:rect l="l" t="t" r="r" b="b"/>
              <a:pathLst>
                <a:path w="262255" h="58420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  <a:path w="262255" h="58420">
                  <a:moveTo>
                    <a:pt x="262128" y="0"/>
                  </a:moveTo>
                  <a:lnTo>
                    <a:pt x="201168" y="0"/>
                  </a:lnTo>
                  <a:lnTo>
                    <a:pt x="201168" y="57912"/>
                  </a:lnTo>
                  <a:lnTo>
                    <a:pt x="262128" y="5791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FFA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28472" y="65836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088" y="859535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59">
                <a:moveTo>
                  <a:pt x="57911" y="0"/>
                </a:moveTo>
                <a:lnTo>
                  <a:pt x="0" y="0"/>
                </a:lnTo>
                <a:lnTo>
                  <a:pt x="0" y="60960"/>
                </a:lnTo>
                <a:lnTo>
                  <a:pt x="57911" y="60960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255" y="85953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859535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88" y="10637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255" y="1063751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472" y="10637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088" y="126491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1" y="0"/>
                </a:moveTo>
                <a:lnTo>
                  <a:pt x="0" y="0"/>
                </a:lnTo>
                <a:lnTo>
                  <a:pt x="0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255" y="1264919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19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472" y="126491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9639" y="65836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639" y="859535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19" h="60959">
                <a:moveTo>
                  <a:pt x="57912" y="0"/>
                </a:moveTo>
                <a:lnTo>
                  <a:pt x="0" y="0"/>
                </a:lnTo>
                <a:lnTo>
                  <a:pt x="0" y="60960"/>
                </a:lnTo>
                <a:lnTo>
                  <a:pt x="57912" y="60960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9639" y="10637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9639" y="126491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0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3104" y="670559"/>
            <a:ext cx="311150" cy="116205"/>
          </a:xfrm>
          <a:custGeom>
            <a:avLst/>
            <a:gdLst/>
            <a:ahLst/>
            <a:cxnLst/>
            <a:rect l="l" t="t" r="r" b="b"/>
            <a:pathLst>
              <a:path w="311150" h="116204">
                <a:moveTo>
                  <a:pt x="310896" y="0"/>
                </a:moveTo>
                <a:lnTo>
                  <a:pt x="0" y="0"/>
                </a:lnTo>
                <a:lnTo>
                  <a:pt x="0" y="115824"/>
                </a:lnTo>
                <a:lnTo>
                  <a:pt x="310896" y="115824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33104" y="938783"/>
            <a:ext cx="311150" cy="119380"/>
          </a:xfrm>
          <a:custGeom>
            <a:avLst/>
            <a:gdLst/>
            <a:ahLst/>
            <a:cxnLst/>
            <a:rect l="l" t="t" r="r" b="b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3104" y="1207007"/>
            <a:ext cx="311150" cy="119380"/>
          </a:xfrm>
          <a:custGeom>
            <a:avLst/>
            <a:gdLst/>
            <a:ahLst/>
            <a:cxnLst/>
            <a:rect l="l" t="t" r="r" b="b"/>
            <a:pathLst>
              <a:path w="311150" h="119380">
                <a:moveTo>
                  <a:pt x="310896" y="0"/>
                </a:moveTo>
                <a:lnTo>
                  <a:pt x="0" y="0"/>
                </a:lnTo>
                <a:lnTo>
                  <a:pt x="0" y="118872"/>
                </a:lnTo>
                <a:lnTo>
                  <a:pt x="310896" y="118872"/>
                </a:lnTo>
                <a:lnTo>
                  <a:pt x="310896" y="0"/>
                </a:lnTo>
                <a:close/>
              </a:path>
            </a:pathLst>
          </a:custGeom>
          <a:solidFill>
            <a:srgbClr val="FFA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90238" y="468833"/>
            <a:ext cx="295211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FFC000"/>
                </a:solidFill>
              </a:rPr>
              <a:t>Struktur </a:t>
            </a:r>
            <a:r>
              <a:rPr sz="6000" spc="5" dirty="0">
                <a:solidFill>
                  <a:srgbClr val="FFC000"/>
                </a:solidFill>
              </a:rPr>
              <a:t> </a:t>
            </a:r>
            <a:r>
              <a:rPr sz="6000" spc="-10" dirty="0">
                <a:solidFill>
                  <a:srgbClr val="FFC000"/>
                </a:solidFill>
              </a:rPr>
              <a:t>Nav</a:t>
            </a:r>
            <a:r>
              <a:rPr sz="6000" spc="10" dirty="0">
                <a:solidFill>
                  <a:srgbClr val="FFC000"/>
                </a:solidFill>
              </a:rPr>
              <a:t>i</a:t>
            </a:r>
            <a:r>
              <a:rPr sz="6000" spc="-10" dirty="0">
                <a:solidFill>
                  <a:srgbClr val="FFC000"/>
                </a:solidFill>
              </a:rPr>
              <a:t>gasi</a:t>
            </a:r>
            <a:endParaRPr sz="6000"/>
          </a:p>
        </p:txBody>
      </p:sp>
      <p:sp>
        <p:nvSpPr>
          <p:cNvPr id="25" name="object 25"/>
          <p:cNvSpPr txBox="1"/>
          <p:nvPr/>
        </p:nvSpPr>
        <p:spPr>
          <a:xfrm>
            <a:off x="4266438" y="2382773"/>
            <a:ext cx="4182110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Struktur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Navigasi</a:t>
            </a:r>
            <a:r>
              <a:rPr sz="2400" spc="7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adalah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bagan</a:t>
            </a:r>
            <a:r>
              <a:rPr sz="24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hirarki</a:t>
            </a:r>
            <a:r>
              <a:rPr sz="2400" spc="4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dari</a:t>
            </a:r>
            <a:r>
              <a:rPr sz="2400" spc="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suatu 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website</a:t>
            </a:r>
            <a:r>
              <a:rPr sz="2400" spc="2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yang</a:t>
            </a:r>
            <a:r>
              <a:rPr sz="2400" spc="2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menggambarkan </a:t>
            </a:r>
            <a:r>
              <a:rPr sz="2400" spc="-6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isi</a:t>
            </a:r>
            <a:r>
              <a:rPr sz="2400" spc="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dari</a:t>
            </a:r>
            <a:r>
              <a:rPr sz="2400" spc="3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setiap</a:t>
            </a:r>
            <a:r>
              <a:rPr sz="2400" spc="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72A36"/>
                </a:solidFill>
                <a:latin typeface="Microsoft Sans Serif"/>
                <a:cs typeface="Microsoft Sans Serif"/>
              </a:rPr>
              <a:t>halaman</a:t>
            </a:r>
            <a:r>
              <a:rPr sz="24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dan </a:t>
            </a:r>
            <a:r>
              <a:rPr sz="2400" spc="1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link.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483" y="1774444"/>
            <a:ext cx="2057400" cy="21462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6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716" y="751788"/>
            <a:ext cx="34410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Struktur</a:t>
            </a:r>
            <a:r>
              <a:rPr sz="2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Navigasi</a:t>
            </a:r>
            <a:r>
              <a:rPr sz="2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Linier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777" y="1633600"/>
            <a:ext cx="7256780" cy="970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0"/>
              </a:spcBef>
            </a:pP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Pada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Struktur navigasi 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linier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merupakan rangkaian urutan 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tampilan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dari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sebuah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halaman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website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yang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ditampilkan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secara</a:t>
            </a:r>
            <a:r>
              <a:rPr sz="18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berurut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menurut </a:t>
            </a:r>
            <a:r>
              <a:rPr sz="1800" dirty="0">
                <a:solidFill>
                  <a:srgbClr val="272A36"/>
                </a:solidFill>
                <a:latin typeface="Microsoft Sans Serif"/>
                <a:cs typeface="Microsoft Sans Serif"/>
              </a:rPr>
              <a:t> urutannya.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7837" y="2628214"/>
            <a:ext cx="4811379" cy="2082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7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358711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</a:rPr>
              <a:t>Struktur</a:t>
            </a:r>
            <a:r>
              <a:rPr sz="2600" spc="60" dirty="0">
                <a:solidFill>
                  <a:srgbClr val="FFFFFF"/>
                </a:solidFill>
              </a:rPr>
              <a:t> </a:t>
            </a:r>
            <a:r>
              <a:rPr sz="2600" spc="-15" dirty="0">
                <a:solidFill>
                  <a:srgbClr val="FFFFFF"/>
                </a:solidFill>
              </a:rPr>
              <a:t>Navigasi</a:t>
            </a:r>
            <a:r>
              <a:rPr sz="2600" spc="8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Hirarki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263777" y="1647901"/>
            <a:ext cx="3335654" cy="258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Pada</a:t>
            </a:r>
            <a:r>
              <a:rPr sz="16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Struktur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navigasi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Hirarki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 merupakan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suatu</a:t>
            </a:r>
            <a:r>
              <a:rPr sz="16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struktur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yang </a:t>
            </a:r>
            <a:r>
              <a:rPr sz="1600" spc="-409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mengandalkan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percabangan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untuk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menampilkan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data</a:t>
            </a:r>
            <a:r>
              <a:rPr sz="16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berdasarkan </a:t>
            </a:r>
            <a:r>
              <a:rPr sz="1600" spc="-409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kriteria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tertentu.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Dalam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struktur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navigasi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ini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tidak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72A36"/>
                </a:solidFill>
                <a:latin typeface="Microsoft Sans Serif"/>
                <a:cs typeface="Microsoft Sans Serif"/>
              </a:rPr>
              <a:t>diperbolehkan </a:t>
            </a:r>
            <a:r>
              <a:rPr sz="1600" spc="-409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adanya</a:t>
            </a:r>
            <a:r>
              <a:rPr sz="1600" spc="2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72A36"/>
                </a:solidFill>
                <a:latin typeface="Microsoft Sans Serif"/>
                <a:cs typeface="Microsoft Sans Serif"/>
              </a:rPr>
              <a:t>tampilan</a:t>
            </a:r>
            <a:r>
              <a:rPr sz="1600" spc="-50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272A36"/>
                </a:solidFill>
                <a:latin typeface="Microsoft Sans Serif"/>
                <a:cs typeface="Microsoft Sans Serif"/>
              </a:rPr>
              <a:t>secara</a:t>
            </a:r>
            <a:r>
              <a:rPr sz="1600" spc="-15" dirty="0">
                <a:solidFill>
                  <a:srgbClr val="272A36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72A36"/>
                </a:solidFill>
                <a:latin typeface="Microsoft Sans Serif"/>
                <a:cs typeface="Microsoft Sans Serif"/>
              </a:rPr>
              <a:t>linier.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255" y="1852574"/>
            <a:ext cx="3755427" cy="23048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8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751788"/>
            <a:ext cx="358711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</a:rPr>
              <a:t>Struktur</a:t>
            </a:r>
            <a:r>
              <a:rPr sz="2600" spc="60" dirty="0">
                <a:solidFill>
                  <a:srgbClr val="FFFFFF"/>
                </a:solidFill>
              </a:rPr>
              <a:t> </a:t>
            </a:r>
            <a:r>
              <a:rPr sz="2600" spc="-15" dirty="0">
                <a:solidFill>
                  <a:srgbClr val="FFFFFF"/>
                </a:solidFill>
              </a:rPr>
              <a:t>Navigasi</a:t>
            </a:r>
            <a:r>
              <a:rPr sz="2600" spc="80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Hirarki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7073" y="1698878"/>
            <a:ext cx="5951581" cy="3040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04453" y="4720280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solidFill>
                  <a:srgbClr val="FFAC1D"/>
                </a:solidFill>
                <a:latin typeface="Microsoft Sans Serif"/>
                <a:cs typeface="Microsoft Sans Serif"/>
              </a:rPr>
              <a:t>9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A3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747</Words>
  <Application>Microsoft Office PowerPoint</Application>
  <PresentationFormat>Custom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Microsoft Sans Serif</vt:lpstr>
      <vt:lpstr>Times New Roman</vt:lpstr>
      <vt:lpstr>Office Theme</vt:lpstr>
      <vt:lpstr>Minggu ke-2</vt:lpstr>
      <vt:lpstr>1. Konsep Dasar Web</vt:lpstr>
      <vt:lpstr> “ berupa teks, animasi, gambar, suara  dan video atau gabungan dari</vt:lpstr>
      <vt:lpstr>Kategori Website</vt:lpstr>
      <vt:lpstr>Pemrograma  n Website</vt:lpstr>
      <vt:lpstr>Struktur  Navigasi</vt:lpstr>
      <vt:lpstr>PowerPoint Presentation</vt:lpstr>
      <vt:lpstr>Struktur Navigasi Hirarki</vt:lpstr>
      <vt:lpstr>Struktur Navigasi Hirarki</vt:lpstr>
      <vt:lpstr>PowerPoint Presentation</vt:lpstr>
      <vt:lpstr>Struktur Navigasi Non-Linier</vt:lpstr>
      <vt:lpstr>Struktur Navigasi Campuran</vt:lpstr>
      <vt:lpstr>Struktur Navigasi Campuran</vt:lpstr>
      <vt:lpstr>2. Pengenalan HTML</vt:lpstr>
      <vt:lpstr>HTML</vt:lpstr>
      <vt:lpstr>Head HTML</vt:lpstr>
      <vt:lpstr>Struktur HTML</vt:lpstr>
      <vt:lpstr>PowerPoint Presentation</vt:lpstr>
      <vt:lpstr>Contoh Head HTML</vt:lpstr>
      <vt:lpstr>Body HTML</vt:lpstr>
      <vt:lpstr>Elemen Body HTML</vt:lpstr>
      <vt:lpstr>Text &amp; Image HTML</vt:lpstr>
      <vt:lpstr>OUTPUT</vt:lpstr>
      <vt:lpstr>Text HTML</vt:lpstr>
      <vt:lpstr>List HTML</vt:lpstr>
      <vt:lpstr>Table HTML</vt:lpstr>
      <vt:lpstr>PowerPoint Presentation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Ubaidillah</cp:lastModifiedBy>
  <cp:revision>1</cp:revision>
  <dcterms:created xsi:type="dcterms:W3CDTF">2024-10-19T13:52:35Z</dcterms:created>
  <dcterms:modified xsi:type="dcterms:W3CDTF">2024-10-19T15:36:34Z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2024-10-19T00:00:00Z</vt:filetime>
  </property>
</Properties>
</file>