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4" r:id="rId3"/>
    <p:sldId id="256" r:id="rId4"/>
    <p:sldId id="270" r:id="rId5"/>
    <p:sldId id="257" r:id="rId6"/>
    <p:sldId id="269" r:id="rId7"/>
    <p:sldId id="262" r:id="rId8"/>
    <p:sldId id="264" r:id="rId9"/>
    <p:sldId id="259" r:id="rId10"/>
    <p:sldId id="266" r:id="rId11"/>
    <p:sldId id="285" r:id="rId12"/>
    <p:sldId id="268" r:id="rId13"/>
    <p:sldId id="267" r:id="rId14"/>
    <p:sldId id="275" r:id="rId15"/>
    <p:sldId id="276" r:id="rId16"/>
    <p:sldId id="272" r:id="rId17"/>
    <p:sldId id="277" r:id="rId18"/>
    <p:sldId id="273" r:id="rId19"/>
    <p:sldId id="261" r:id="rId20"/>
    <p:sldId id="274" r:id="rId21"/>
    <p:sldId id="260" r:id="rId22"/>
    <p:sldId id="263" r:id="rId23"/>
    <p:sldId id="265" r:id="rId24"/>
    <p:sldId id="271" r:id="rId25"/>
    <p:sldId id="278"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AA7FC-ACCD-4187-AFA8-3FBD8FFC330D}" v="78" dt="2022-04-08T12:26:20.557"/>
    <p1510:client id="{1181888B-9270-4116-877E-5CA38E77468E}" v="373" dt="2022-04-08T13:02:42.244"/>
    <p1510:client id="{26520D68-5CB1-45F2-A632-FDA8DEA3094D}" v="414" dt="2022-04-08T13:14:07.707"/>
    <p1510:client id="{C2EAF60A-60B7-4C6F-9B72-2FECAF835A2E}" v="757" dt="2022-04-08T13:23:33.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26520D68-5CB1-45F2-A632-FDA8DEA3094D}"/>
    <pc:docChg chg="addSld modSld sldOrd">
      <pc:chgData name="Utilisateur invité" userId="" providerId="Windows Live" clId="Web-{26520D68-5CB1-45F2-A632-FDA8DEA3094D}" dt="2022-04-08T13:14:07.707" v="242"/>
      <pc:docMkLst>
        <pc:docMk/>
      </pc:docMkLst>
      <pc:sldChg chg="addSp delSp modSp new">
        <pc:chgData name="Utilisateur invité" userId="" providerId="Windows Live" clId="Web-{26520D68-5CB1-45F2-A632-FDA8DEA3094D}" dt="2022-04-08T13:08:47.202" v="241" actId="1076"/>
        <pc:sldMkLst>
          <pc:docMk/>
          <pc:sldMk cId="3123503733" sldId="261"/>
        </pc:sldMkLst>
        <pc:spChg chg="add mod">
          <ac:chgData name="Utilisateur invité" userId="" providerId="Windows Live" clId="Web-{26520D68-5CB1-45F2-A632-FDA8DEA3094D}" dt="2022-04-08T12:37:22.251" v="46" actId="1076"/>
          <ac:spMkLst>
            <pc:docMk/>
            <pc:sldMk cId="3123503733" sldId="261"/>
            <ac:spMk id="5" creationId="{BAA68488-480D-D1AF-7DCB-CFA1587A78B6}"/>
          </ac:spMkLst>
        </pc:spChg>
        <pc:spChg chg="add mod">
          <ac:chgData name="Utilisateur invité" userId="" providerId="Windows Live" clId="Web-{26520D68-5CB1-45F2-A632-FDA8DEA3094D}" dt="2022-04-08T12:38:49.257" v="56" actId="20577"/>
          <ac:spMkLst>
            <pc:docMk/>
            <pc:sldMk cId="3123503733" sldId="261"/>
            <ac:spMk id="6" creationId="{BF4C2227-39AF-150A-F163-18479FBAD13F}"/>
          </ac:spMkLst>
        </pc:spChg>
        <pc:spChg chg="add mod">
          <ac:chgData name="Utilisateur invité" userId="" providerId="Windows Live" clId="Web-{26520D68-5CB1-45F2-A632-FDA8DEA3094D}" dt="2022-04-08T12:58:45.459" v="223" actId="14100"/>
          <ac:spMkLst>
            <pc:docMk/>
            <pc:sldMk cId="3123503733" sldId="261"/>
            <ac:spMk id="11" creationId="{F1F53DE5-3E45-EA62-4D49-1903D6D198C4}"/>
          </ac:spMkLst>
        </pc:spChg>
        <pc:picChg chg="add mod">
          <ac:chgData name="Utilisateur invité" userId="" providerId="Windows Live" clId="Web-{26520D68-5CB1-45F2-A632-FDA8DEA3094D}" dt="2022-04-08T13:08:30.138" v="237" actId="14100"/>
          <ac:picMkLst>
            <pc:docMk/>
            <pc:sldMk cId="3123503733" sldId="261"/>
            <ac:picMk id="2" creationId="{86E6A11E-D7E6-41D7-A205-1275F20D25AA}"/>
          </ac:picMkLst>
        </pc:picChg>
        <pc:picChg chg="add mod">
          <ac:chgData name="Utilisateur invité" userId="" providerId="Windows Live" clId="Web-{26520D68-5CB1-45F2-A632-FDA8DEA3094D}" dt="2022-04-08T13:08:47.202" v="241" actId="1076"/>
          <ac:picMkLst>
            <pc:docMk/>
            <pc:sldMk cId="3123503733" sldId="261"/>
            <ac:picMk id="7" creationId="{D10CB154-5313-A7CD-987D-DD3907346FCF}"/>
          </ac:picMkLst>
        </pc:picChg>
        <pc:picChg chg="add del mod">
          <ac:chgData name="Utilisateur invité" userId="" providerId="Windows Live" clId="Web-{26520D68-5CB1-45F2-A632-FDA8DEA3094D}" dt="2022-04-08T12:43:48.714" v="72"/>
          <ac:picMkLst>
            <pc:docMk/>
            <pc:sldMk cId="3123503733" sldId="261"/>
            <ac:picMk id="8" creationId="{42842919-2E3F-72E4-451B-067920C97BDD}"/>
          </ac:picMkLst>
        </pc:picChg>
        <pc:picChg chg="add mod">
          <ac:chgData name="Utilisateur invité" userId="" providerId="Windows Live" clId="Web-{26520D68-5CB1-45F2-A632-FDA8DEA3094D}" dt="2022-04-08T13:05:26.485" v="229" actId="14100"/>
          <ac:picMkLst>
            <pc:docMk/>
            <pc:sldMk cId="3123503733" sldId="261"/>
            <ac:picMk id="9" creationId="{33B50557-E7E1-2658-1B44-959720D5F9B2}"/>
          </ac:picMkLst>
        </pc:picChg>
        <pc:picChg chg="add mod">
          <ac:chgData name="Utilisateur invité" userId="" providerId="Windows Live" clId="Web-{26520D68-5CB1-45F2-A632-FDA8DEA3094D}" dt="2022-04-08T13:05:38.080" v="231" actId="1076"/>
          <ac:picMkLst>
            <pc:docMk/>
            <pc:sldMk cId="3123503733" sldId="261"/>
            <ac:picMk id="10" creationId="{A2E00F96-AA97-CE31-902B-C021F279DA6A}"/>
          </ac:picMkLst>
        </pc:picChg>
      </pc:sldChg>
      <pc:sldChg chg="ord">
        <pc:chgData name="Utilisateur invité" userId="" providerId="Windows Live" clId="Web-{26520D68-5CB1-45F2-A632-FDA8DEA3094D}" dt="2022-04-08T13:14:07.707" v="242"/>
        <pc:sldMkLst>
          <pc:docMk/>
          <pc:sldMk cId="2891646477" sldId="284"/>
        </pc:sldMkLst>
      </pc:sldChg>
    </pc:docChg>
  </pc:docChgLst>
  <pc:docChgLst>
    <pc:chgData name="Utilisateur invité" providerId="Windows Live" clId="Web-{C2EAF60A-60B7-4C6F-9B72-2FECAF835A2E}"/>
    <pc:docChg chg="addSld delSld modSld sldOrd">
      <pc:chgData name="Utilisateur invité" userId="" providerId="Windows Live" clId="Web-{C2EAF60A-60B7-4C6F-9B72-2FECAF835A2E}" dt="2022-04-08T13:23:37.298" v="540"/>
      <pc:docMkLst>
        <pc:docMk/>
      </pc:docMkLst>
      <pc:sldChg chg="addSp modSp">
        <pc:chgData name="Utilisateur invité" userId="" providerId="Windows Live" clId="Web-{C2EAF60A-60B7-4C6F-9B72-2FECAF835A2E}" dt="2022-04-08T12:46:00.978" v="244" actId="14100"/>
        <pc:sldMkLst>
          <pc:docMk/>
          <pc:sldMk cId="479212368" sldId="259"/>
        </pc:sldMkLst>
        <pc:spChg chg="mod">
          <ac:chgData name="Utilisateur invité" userId="" providerId="Windows Live" clId="Web-{C2EAF60A-60B7-4C6F-9B72-2FECAF835A2E}" dt="2022-04-08T12:36:07.229" v="55" actId="20577"/>
          <ac:spMkLst>
            <pc:docMk/>
            <pc:sldMk cId="479212368" sldId="259"/>
            <ac:spMk id="2" creationId="{785DB8F6-6400-4A44-A46D-1B14A369CE52}"/>
          </ac:spMkLst>
        </pc:spChg>
        <pc:picChg chg="add mod">
          <ac:chgData name="Utilisateur invité" userId="" providerId="Windows Live" clId="Web-{C2EAF60A-60B7-4C6F-9B72-2FECAF835A2E}" dt="2022-04-08T12:44:04.522" v="208" actId="1076"/>
          <ac:picMkLst>
            <pc:docMk/>
            <pc:sldMk cId="479212368" sldId="259"/>
            <ac:picMk id="3" creationId="{53249CEE-C676-CD56-B877-8BDB7053E88C}"/>
          </ac:picMkLst>
        </pc:picChg>
        <pc:picChg chg="add mod">
          <ac:chgData name="Utilisateur invité" userId="" providerId="Windows Live" clId="Web-{C2EAF60A-60B7-4C6F-9B72-2FECAF835A2E}" dt="2022-04-08T12:46:00.978" v="244" actId="14100"/>
          <ac:picMkLst>
            <pc:docMk/>
            <pc:sldMk cId="479212368" sldId="259"/>
            <ac:picMk id="5" creationId="{9B0750C2-0EA9-2EA7-DD6D-2B6448461C3A}"/>
          </ac:picMkLst>
        </pc:picChg>
        <pc:picChg chg="mod">
          <ac:chgData name="Utilisateur invité" userId="" providerId="Windows Live" clId="Web-{C2EAF60A-60B7-4C6F-9B72-2FECAF835A2E}" dt="2022-04-08T12:43:55.928" v="204" actId="1076"/>
          <ac:picMkLst>
            <pc:docMk/>
            <pc:sldMk cId="479212368" sldId="259"/>
            <ac:picMk id="6" creationId="{DAA1268C-0437-D5EC-4E03-A679253B0BF3}"/>
          </ac:picMkLst>
        </pc:picChg>
      </pc:sldChg>
      <pc:sldChg chg="ord">
        <pc:chgData name="Utilisateur invité" userId="" providerId="Windows Live" clId="Web-{C2EAF60A-60B7-4C6F-9B72-2FECAF835A2E}" dt="2022-04-08T12:46:08.931" v="245"/>
        <pc:sldMkLst>
          <pc:docMk/>
          <pc:sldMk cId="4175874697" sldId="260"/>
        </pc:sldMkLst>
      </pc:sldChg>
      <pc:sldChg chg="addSp delSp modSp ord">
        <pc:chgData name="Utilisateur invité" userId="" providerId="Windows Live" clId="Web-{C2EAF60A-60B7-4C6F-9B72-2FECAF835A2E}" dt="2022-04-08T12:59:38.404" v="444" actId="20577"/>
        <pc:sldMkLst>
          <pc:docMk/>
          <pc:sldMk cId="3123503733" sldId="261"/>
        </pc:sldMkLst>
        <pc:spChg chg="del">
          <ac:chgData name="Utilisateur invité" userId="" providerId="Windows Live" clId="Web-{C2EAF60A-60B7-4C6F-9B72-2FECAF835A2E}" dt="2022-04-08T12:59:19.372" v="437"/>
          <ac:spMkLst>
            <pc:docMk/>
            <pc:sldMk cId="3123503733" sldId="261"/>
            <ac:spMk id="5" creationId="{BAA68488-480D-D1AF-7DCB-CFA1587A78B6}"/>
          </ac:spMkLst>
        </pc:spChg>
        <pc:spChg chg="add mod">
          <ac:chgData name="Utilisateur invité" userId="" providerId="Windows Live" clId="Web-{C2EAF60A-60B7-4C6F-9B72-2FECAF835A2E}" dt="2022-04-08T12:59:38.404" v="444" actId="20577"/>
          <ac:spMkLst>
            <pc:docMk/>
            <pc:sldMk cId="3123503733" sldId="261"/>
            <ac:spMk id="14" creationId="{D2B1DC65-B35E-05A0-ED8E-67DEC31EDCAB}"/>
          </ac:spMkLst>
        </pc:spChg>
        <pc:picChg chg="add del mod">
          <ac:chgData name="Utilisateur invité" userId="" providerId="Windows Live" clId="Web-{C2EAF60A-60B7-4C6F-9B72-2FECAF835A2E}" dt="2022-04-08T12:59:22.028" v="439"/>
          <ac:picMkLst>
            <pc:docMk/>
            <pc:sldMk cId="3123503733" sldId="261"/>
            <ac:picMk id="12" creationId="{68F16715-E377-6932-1B6F-FB182242D1B5}"/>
          </ac:picMkLst>
        </pc:picChg>
      </pc:sldChg>
      <pc:sldChg chg="addSp delSp modSp new mod ord setBg">
        <pc:chgData name="Utilisateur invité" userId="" providerId="Windows Live" clId="Web-{C2EAF60A-60B7-4C6F-9B72-2FECAF835A2E}" dt="2022-04-08T12:35:54.463" v="47" actId="20577"/>
        <pc:sldMkLst>
          <pc:docMk/>
          <pc:sldMk cId="2707497349" sldId="262"/>
        </pc:sldMkLst>
        <pc:spChg chg="del">
          <ac:chgData name="Utilisateur invité" userId="" providerId="Windows Live" clId="Web-{C2EAF60A-60B7-4C6F-9B72-2FECAF835A2E}" dt="2022-04-08T12:34:20.680" v="18"/>
          <ac:spMkLst>
            <pc:docMk/>
            <pc:sldMk cId="2707497349" sldId="262"/>
            <ac:spMk id="2" creationId="{FB99A4F9-7748-9C0B-C058-236120E19B51}"/>
          </ac:spMkLst>
        </pc:spChg>
        <pc:spChg chg="del">
          <ac:chgData name="Utilisateur invité" userId="" providerId="Windows Live" clId="Web-{C2EAF60A-60B7-4C6F-9B72-2FECAF835A2E}" dt="2022-04-08T12:34:03.773" v="2"/>
          <ac:spMkLst>
            <pc:docMk/>
            <pc:sldMk cId="2707497349" sldId="262"/>
            <ac:spMk id="3" creationId="{0F93A7EB-3116-1AF0-8FEE-41CFF7E7F60A}"/>
          </ac:spMkLst>
        </pc:spChg>
        <pc:spChg chg="add mod ord">
          <ac:chgData name="Utilisateur invité" userId="" providerId="Windows Live" clId="Web-{C2EAF60A-60B7-4C6F-9B72-2FECAF835A2E}" dt="2022-04-08T12:35:54.463" v="47" actId="20577"/>
          <ac:spMkLst>
            <pc:docMk/>
            <pc:sldMk cId="2707497349" sldId="262"/>
            <ac:spMk id="4" creationId="{AA1A3CD6-33F2-DFC4-4D1D-FA864B97BD97}"/>
          </ac:spMkLst>
        </pc:spChg>
        <pc:spChg chg="add">
          <ac:chgData name="Utilisateur invité" userId="" providerId="Windows Live" clId="Web-{C2EAF60A-60B7-4C6F-9B72-2FECAF835A2E}" dt="2022-04-08T12:35:19.619" v="20"/>
          <ac:spMkLst>
            <pc:docMk/>
            <pc:sldMk cId="2707497349" sldId="262"/>
            <ac:spMk id="20" creationId="{1511F85B-5967-428B-BE8B-819A79813D92}"/>
          </ac:spMkLst>
        </pc:spChg>
        <pc:spChg chg="add">
          <ac:chgData name="Utilisateur invité" userId="" providerId="Windows Live" clId="Web-{C2EAF60A-60B7-4C6F-9B72-2FECAF835A2E}" dt="2022-04-08T12:35:19.619" v="20"/>
          <ac:spMkLst>
            <pc:docMk/>
            <pc:sldMk cId="2707497349" sldId="262"/>
            <ac:spMk id="22" creationId="{28DA8D05-CF65-4382-8BF4-2A08754DB5F0}"/>
          </ac:spMkLst>
        </pc:spChg>
        <pc:grpChg chg="add">
          <ac:chgData name="Utilisateur invité" userId="" providerId="Windows Live" clId="Web-{C2EAF60A-60B7-4C6F-9B72-2FECAF835A2E}" dt="2022-04-08T12:35:19.619" v="20"/>
          <ac:grpSpMkLst>
            <pc:docMk/>
            <pc:sldMk cId="2707497349" sldId="262"/>
            <ac:grpSpMk id="24" creationId="{E0C6252F-9468-4CFE-8A28-0DFE703FB7BC}"/>
          </ac:grpSpMkLst>
        </pc:grpChg>
        <pc:picChg chg="add mod">
          <ac:chgData name="Utilisateur invité" userId="" providerId="Windows Live" clId="Web-{C2EAF60A-60B7-4C6F-9B72-2FECAF835A2E}" dt="2022-04-08T12:35:19.619" v="20"/>
          <ac:picMkLst>
            <pc:docMk/>
            <pc:sldMk cId="2707497349" sldId="262"/>
            <ac:picMk id="5" creationId="{656E9811-B605-1B6D-0424-329AA05CD1AD}"/>
          </ac:picMkLst>
        </pc:picChg>
        <pc:cxnChg chg="add">
          <ac:chgData name="Utilisateur invité" userId="" providerId="Windows Live" clId="Web-{C2EAF60A-60B7-4C6F-9B72-2FECAF835A2E}" dt="2022-04-08T12:35:19.619" v="20"/>
          <ac:cxnSpMkLst>
            <pc:docMk/>
            <pc:sldMk cId="2707497349" sldId="262"/>
            <ac:cxnSpMk id="10" creationId="{8FD48FB1-66D8-4676-B0AA-C139A1DB78D1}"/>
          </ac:cxnSpMkLst>
        </pc:cxnChg>
        <pc:cxnChg chg="add">
          <ac:chgData name="Utilisateur invité" userId="" providerId="Windows Live" clId="Web-{C2EAF60A-60B7-4C6F-9B72-2FECAF835A2E}" dt="2022-04-08T12:35:19.619" v="20"/>
          <ac:cxnSpMkLst>
            <pc:docMk/>
            <pc:sldMk cId="2707497349" sldId="262"/>
            <ac:cxnSpMk id="12" creationId="{F033F5AE-6728-4F19-8DED-658E674B31B9}"/>
          </ac:cxnSpMkLst>
        </pc:cxnChg>
        <pc:cxnChg chg="add">
          <ac:chgData name="Utilisateur invité" userId="" providerId="Windows Live" clId="Web-{C2EAF60A-60B7-4C6F-9B72-2FECAF835A2E}" dt="2022-04-08T12:35:19.619" v="20"/>
          <ac:cxnSpMkLst>
            <pc:docMk/>
            <pc:sldMk cId="2707497349" sldId="262"/>
            <ac:cxnSpMk id="14" creationId="{82C7D74A-18BA-4709-A808-44E8815C4430}"/>
          </ac:cxnSpMkLst>
        </pc:cxnChg>
        <pc:cxnChg chg="add">
          <ac:chgData name="Utilisateur invité" userId="" providerId="Windows Live" clId="Web-{C2EAF60A-60B7-4C6F-9B72-2FECAF835A2E}" dt="2022-04-08T12:35:19.619" v="20"/>
          <ac:cxnSpMkLst>
            <pc:docMk/>
            <pc:sldMk cId="2707497349" sldId="262"/>
            <ac:cxnSpMk id="16" creationId="{B5164A3F-1561-4039-8185-AB0EEB713EA7}"/>
          </ac:cxnSpMkLst>
        </pc:cxnChg>
        <pc:cxnChg chg="add">
          <ac:chgData name="Utilisateur invité" userId="" providerId="Windows Live" clId="Web-{C2EAF60A-60B7-4C6F-9B72-2FECAF835A2E}" dt="2022-04-08T12:35:19.619" v="20"/>
          <ac:cxnSpMkLst>
            <pc:docMk/>
            <pc:sldMk cId="2707497349" sldId="262"/>
            <ac:cxnSpMk id="18" creationId="{2A35DB53-42BE-460E-9CA1-1294C98463CB}"/>
          </ac:cxnSpMkLst>
        </pc:cxnChg>
      </pc:sldChg>
      <pc:sldChg chg="addSp delSp modSp new">
        <pc:chgData name="Utilisateur invité" userId="" providerId="Windows Live" clId="Web-{C2EAF60A-60B7-4C6F-9B72-2FECAF835A2E}" dt="2022-04-08T12:37:11.809" v="78" actId="14100"/>
        <pc:sldMkLst>
          <pc:docMk/>
          <pc:sldMk cId="3773419898" sldId="264"/>
        </pc:sldMkLst>
        <pc:spChg chg="mod">
          <ac:chgData name="Utilisateur invité" userId="" providerId="Windows Live" clId="Web-{C2EAF60A-60B7-4C6F-9B72-2FECAF835A2E}" dt="2022-04-08T12:36:04.120" v="53" actId="20577"/>
          <ac:spMkLst>
            <pc:docMk/>
            <pc:sldMk cId="3773419898" sldId="264"/>
            <ac:spMk id="2" creationId="{E39A9E84-7C8B-4543-C66B-BEC8E71F1462}"/>
          </ac:spMkLst>
        </pc:spChg>
        <pc:spChg chg="del">
          <ac:chgData name="Utilisateur invité" userId="" providerId="Windows Live" clId="Web-{C2EAF60A-60B7-4C6F-9B72-2FECAF835A2E}" dt="2022-04-08T12:35:29.025" v="23"/>
          <ac:spMkLst>
            <pc:docMk/>
            <pc:sldMk cId="3773419898" sldId="264"/>
            <ac:spMk id="3" creationId="{71E587C8-2E0C-0390-2BFD-54803B64496C}"/>
          </ac:spMkLst>
        </pc:spChg>
        <pc:spChg chg="add mod">
          <ac:chgData name="Utilisateur invité" userId="" providerId="Windows Live" clId="Web-{C2EAF60A-60B7-4C6F-9B72-2FECAF835A2E}" dt="2022-04-08T12:36:30.823" v="75" actId="20577"/>
          <ac:spMkLst>
            <pc:docMk/>
            <pc:sldMk cId="3773419898" sldId="264"/>
            <ac:spMk id="5" creationId="{0C666C05-55FF-F42F-1358-25B725135FBB}"/>
          </ac:spMkLst>
        </pc:spChg>
        <pc:picChg chg="add mod ord">
          <ac:chgData name="Utilisateur invité" userId="" providerId="Windows Live" clId="Web-{C2EAF60A-60B7-4C6F-9B72-2FECAF835A2E}" dt="2022-04-08T12:35:46.400" v="42" actId="14100"/>
          <ac:picMkLst>
            <pc:docMk/>
            <pc:sldMk cId="3773419898" sldId="264"/>
            <ac:picMk id="4" creationId="{9DB783DA-ED7A-7B7D-F383-E570043E3A20}"/>
          </ac:picMkLst>
        </pc:picChg>
        <pc:picChg chg="add mod">
          <ac:chgData name="Utilisateur invité" userId="" providerId="Windows Live" clId="Web-{C2EAF60A-60B7-4C6F-9B72-2FECAF835A2E}" dt="2022-04-08T12:37:11.809" v="78" actId="14100"/>
          <ac:picMkLst>
            <pc:docMk/>
            <pc:sldMk cId="3773419898" sldId="264"/>
            <ac:picMk id="6" creationId="{BF49F5DC-ED40-33A8-971E-0FF2FA2E2EF0}"/>
          </ac:picMkLst>
        </pc:picChg>
      </pc:sldChg>
      <pc:sldChg chg="new ord">
        <pc:chgData name="Utilisateur invité" userId="" providerId="Windows Live" clId="Web-{C2EAF60A-60B7-4C6F-9B72-2FECAF835A2E}" dt="2022-04-08T12:46:11.712" v="246"/>
        <pc:sldMkLst>
          <pc:docMk/>
          <pc:sldMk cId="783857114" sldId="265"/>
        </pc:sldMkLst>
      </pc:sldChg>
      <pc:sldChg chg="modSp add replId">
        <pc:chgData name="Utilisateur invité" userId="" providerId="Windows Live" clId="Web-{C2EAF60A-60B7-4C6F-9B72-2FECAF835A2E}" dt="2022-04-08T12:37:58.013" v="110" actId="1076"/>
        <pc:sldMkLst>
          <pc:docMk/>
          <pc:sldMk cId="1626763367" sldId="266"/>
        </pc:sldMkLst>
        <pc:spChg chg="mod">
          <ac:chgData name="Utilisateur invité" userId="" providerId="Windows Live" clId="Web-{C2EAF60A-60B7-4C6F-9B72-2FECAF835A2E}" dt="2022-04-08T12:37:57.763" v="109" actId="20577"/>
          <ac:spMkLst>
            <pc:docMk/>
            <pc:sldMk cId="1626763367" sldId="266"/>
            <ac:spMk id="4" creationId="{AA1A3CD6-33F2-DFC4-4D1D-FA864B97BD97}"/>
          </ac:spMkLst>
        </pc:spChg>
        <pc:picChg chg="mod">
          <ac:chgData name="Utilisateur invité" userId="" providerId="Windows Live" clId="Web-{C2EAF60A-60B7-4C6F-9B72-2FECAF835A2E}" dt="2022-04-08T12:37:58.013" v="110" actId="1076"/>
          <ac:picMkLst>
            <pc:docMk/>
            <pc:sldMk cId="1626763367" sldId="266"/>
            <ac:picMk id="5" creationId="{656E9811-B605-1B6D-0424-329AA05CD1AD}"/>
          </ac:picMkLst>
        </pc:picChg>
      </pc:sldChg>
      <pc:sldChg chg="addSp delSp modSp new ord">
        <pc:chgData name="Utilisateur invité" userId="" providerId="Windows Live" clId="Web-{C2EAF60A-60B7-4C6F-9B72-2FECAF835A2E}" dt="2022-04-08T12:49:17.842" v="358" actId="20577"/>
        <pc:sldMkLst>
          <pc:docMk/>
          <pc:sldMk cId="984492487" sldId="267"/>
        </pc:sldMkLst>
        <pc:spChg chg="mod">
          <ac:chgData name="Utilisateur invité" userId="" providerId="Windows Live" clId="Web-{C2EAF60A-60B7-4C6F-9B72-2FECAF835A2E}" dt="2022-04-08T12:38:33.014" v="147" actId="14100"/>
          <ac:spMkLst>
            <pc:docMk/>
            <pc:sldMk cId="984492487" sldId="267"/>
            <ac:spMk id="2" creationId="{1A9BF9C7-6089-B727-CCEE-638B1A8F56F3}"/>
          </ac:spMkLst>
        </pc:spChg>
        <pc:spChg chg="del">
          <ac:chgData name="Utilisateur invité" userId="" providerId="Windows Live" clId="Web-{C2EAF60A-60B7-4C6F-9B72-2FECAF835A2E}" dt="2022-04-08T12:38:16.623" v="112"/>
          <ac:spMkLst>
            <pc:docMk/>
            <pc:sldMk cId="984492487" sldId="267"/>
            <ac:spMk id="3" creationId="{C02BCD08-0724-88F3-222D-F1AE5D516F46}"/>
          </ac:spMkLst>
        </pc:spChg>
        <pc:spChg chg="add mod">
          <ac:chgData name="Utilisateur invité" userId="" providerId="Windows Live" clId="Web-{C2EAF60A-60B7-4C6F-9B72-2FECAF835A2E}" dt="2022-04-08T12:49:17.842" v="358" actId="20577"/>
          <ac:spMkLst>
            <pc:docMk/>
            <pc:sldMk cId="984492487" sldId="267"/>
            <ac:spMk id="6" creationId="{1C729069-F7A5-729F-B94A-A7933390D110}"/>
          </ac:spMkLst>
        </pc:spChg>
        <pc:picChg chg="add mod">
          <ac:chgData name="Utilisateur invité" userId="" providerId="Windows Live" clId="Web-{C2EAF60A-60B7-4C6F-9B72-2FECAF835A2E}" dt="2022-04-08T12:47:41.527" v="282" actId="14100"/>
          <ac:picMkLst>
            <pc:docMk/>
            <pc:sldMk cId="984492487" sldId="267"/>
            <ac:picMk id="4" creationId="{F82E2E32-3B85-64B2-1031-09F0933B905B}"/>
          </ac:picMkLst>
        </pc:picChg>
        <pc:picChg chg="add mod">
          <ac:chgData name="Utilisateur invité" userId="" providerId="Windows Live" clId="Web-{C2EAF60A-60B7-4C6F-9B72-2FECAF835A2E}" dt="2022-04-08T12:48:12.793" v="286" actId="14100"/>
          <ac:picMkLst>
            <pc:docMk/>
            <pc:sldMk cId="984492487" sldId="267"/>
            <ac:picMk id="5" creationId="{3FABBD3D-876D-2FD0-543D-37AF4BEDB818}"/>
          </ac:picMkLst>
        </pc:picChg>
      </pc:sldChg>
      <pc:sldChg chg="addSp delSp modSp new ord">
        <pc:chgData name="Utilisateur invité" userId="" providerId="Windows Live" clId="Web-{C2EAF60A-60B7-4C6F-9B72-2FECAF835A2E}" dt="2022-04-08T12:44:56.351" v="241" actId="20577"/>
        <pc:sldMkLst>
          <pc:docMk/>
          <pc:sldMk cId="1772520765" sldId="268"/>
        </pc:sldMkLst>
        <pc:spChg chg="del">
          <ac:chgData name="Utilisateur invité" userId="" providerId="Windows Live" clId="Web-{C2EAF60A-60B7-4C6F-9B72-2FECAF835A2E}" dt="2022-04-08T12:40:50.455" v="158"/>
          <ac:spMkLst>
            <pc:docMk/>
            <pc:sldMk cId="1772520765" sldId="268"/>
            <ac:spMk id="2" creationId="{CD7A2562-DF06-C176-7F75-897AA0AC4121}"/>
          </ac:spMkLst>
        </pc:spChg>
        <pc:spChg chg="del mod">
          <ac:chgData name="Utilisateur invité" userId="" providerId="Windows Live" clId="Web-{C2EAF60A-60B7-4C6F-9B72-2FECAF835A2E}" dt="2022-04-08T12:40:48.298" v="157"/>
          <ac:spMkLst>
            <pc:docMk/>
            <pc:sldMk cId="1772520765" sldId="268"/>
            <ac:spMk id="3" creationId="{10A922AA-6026-A802-A779-01AF44814974}"/>
          </ac:spMkLst>
        </pc:spChg>
        <pc:spChg chg="add">
          <ac:chgData name="Utilisateur invité" userId="" providerId="Windows Live" clId="Web-{C2EAF60A-60B7-4C6F-9B72-2FECAF835A2E}" dt="2022-04-08T12:40:44.158" v="156"/>
          <ac:spMkLst>
            <pc:docMk/>
            <pc:sldMk cId="1772520765" sldId="268"/>
            <ac:spMk id="5" creationId="{B95F56FA-CD8F-9252-0BF2-68592B9124B0}"/>
          </ac:spMkLst>
        </pc:spChg>
        <pc:spChg chg="add mod">
          <ac:chgData name="Utilisateur invité" userId="" providerId="Windows Live" clId="Web-{C2EAF60A-60B7-4C6F-9B72-2FECAF835A2E}" dt="2022-04-08T12:42:13.629" v="203" actId="1076"/>
          <ac:spMkLst>
            <pc:docMk/>
            <pc:sldMk cId="1772520765" sldId="268"/>
            <ac:spMk id="7" creationId="{39E49BDF-B4D3-0D5E-BF8A-6B8CE52B1D9B}"/>
          </ac:spMkLst>
        </pc:spChg>
        <pc:spChg chg="add mod">
          <ac:chgData name="Utilisateur invité" userId="" providerId="Windows Live" clId="Web-{C2EAF60A-60B7-4C6F-9B72-2FECAF835A2E}" dt="2022-04-08T12:42:09.832" v="201" actId="20577"/>
          <ac:spMkLst>
            <pc:docMk/>
            <pc:sldMk cId="1772520765" sldId="268"/>
            <ac:spMk id="8" creationId="{3A1D2BC9-A7D2-65DF-7534-DDD3B9F56987}"/>
          </ac:spMkLst>
        </pc:spChg>
        <pc:spChg chg="add mod">
          <ac:chgData name="Utilisateur invité" userId="" providerId="Windows Live" clId="Web-{C2EAF60A-60B7-4C6F-9B72-2FECAF835A2E}" dt="2022-04-08T12:44:56.351" v="241" actId="20577"/>
          <ac:spMkLst>
            <pc:docMk/>
            <pc:sldMk cId="1772520765" sldId="268"/>
            <ac:spMk id="10" creationId="{ABD344E6-6D40-D6CE-97FA-B5BD5BA8713F}"/>
          </ac:spMkLst>
        </pc:spChg>
        <pc:picChg chg="add mod">
          <ac:chgData name="Utilisateur invité" userId="" providerId="Windows Live" clId="Web-{C2EAF60A-60B7-4C6F-9B72-2FECAF835A2E}" dt="2022-04-08T12:42:11.504" v="202" actId="1076"/>
          <ac:picMkLst>
            <pc:docMk/>
            <pc:sldMk cId="1772520765" sldId="268"/>
            <ac:picMk id="6" creationId="{9E1FD1B2-D7C8-FC11-7CA7-1C90A296A54A}"/>
          </ac:picMkLst>
        </pc:picChg>
        <pc:picChg chg="add mod">
          <ac:chgData name="Utilisateur invité" userId="" providerId="Windows Live" clId="Web-{C2EAF60A-60B7-4C6F-9B72-2FECAF835A2E}" dt="2022-04-08T12:44:37.007" v="212" actId="1076"/>
          <ac:picMkLst>
            <pc:docMk/>
            <pc:sldMk cId="1772520765" sldId="268"/>
            <ac:picMk id="9" creationId="{1C7C7776-EEDB-F187-63A0-94AAC28FEAA6}"/>
          </ac:picMkLst>
        </pc:picChg>
      </pc:sldChg>
      <pc:sldChg chg="modSp add ord replId">
        <pc:chgData name="Utilisateur invité" userId="" providerId="Windows Live" clId="Web-{C2EAF60A-60B7-4C6F-9B72-2FECAF835A2E}" dt="2022-04-08T12:55:16.366" v="398" actId="14100"/>
        <pc:sldMkLst>
          <pc:docMk/>
          <pc:sldMk cId="3975348220" sldId="272"/>
        </pc:sldMkLst>
        <pc:spChg chg="mod">
          <ac:chgData name="Utilisateur invité" userId="" providerId="Windows Live" clId="Web-{C2EAF60A-60B7-4C6F-9B72-2FECAF835A2E}" dt="2022-04-08T12:55:16.366" v="398" actId="14100"/>
          <ac:spMkLst>
            <pc:docMk/>
            <pc:sldMk cId="3975348220" sldId="272"/>
            <ac:spMk id="4" creationId="{AA1A3CD6-33F2-DFC4-4D1D-FA864B97BD97}"/>
          </ac:spMkLst>
        </pc:spChg>
      </pc:sldChg>
      <pc:sldChg chg="modSp add replId">
        <pc:chgData name="Utilisateur invité" userId="" providerId="Windows Live" clId="Web-{C2EAF60A-60B7-4C6F-9B72-2FECAF835A2E}" dt="2022-04-08T12:59:15.200" v="436" actId="14100"/>
        <pc:sldMkLst>
          <pc:docMk/>
          <pc:sldMk cId="1888234356" sldId="273"/>
        </pc:sldMkLst>
        <pc:spChg chg="mod">
          <ac:chgData name="Utilisateur invité" userId="" providerId="Windows Live" clId="Web-{C2EAF60A-60B7-4C6F-9B72-2FECAF835A2E}" dt="2022-04-08T12:59:15.200" v="436" actId="14100"/>
          <ac:spMkLst>
            <pc:docMk/>
            <pc:sldMk cId="1888234356" sldId="273"/>
            <ac:spMk id="4" creationId="{AA1A3CD6-33F2-DFC4-4D1D-FA864B97BD97}"/>
          </ac:spMkLst>
        </pc:spChg>
      </pc:sldChg>
      <pc:sldChg chg="addSp delSp modSp add replId">
        <pc:chgData name="Utilisateur invité" userId="" providerId="Windows Live" clId="Web-{C2EAF60A-60B7-4C6F-9B72-2FECAF835A2E}" dt="2022-04-08T12:47:11.105" v="280"/>
        <pc:sldMkLst>
          <pc:docMk/>
          <pc:sldMk cId="454257646" sldId="274"/>
        </pc:sldMkLst>
        <pc:spChg chg="mod">
          <ac:chgData name="Utilisateur invité" userId="" providerId="Windows Live" clId="Web-{C2EAF60A-60B7-4C6F-9B72-2FECAF835A2E}" dt="2022-04-08T12:47:04.792" v="277" actId="20577"/>
          <ac:spMkLst>
            <pc:docMk/>
            <pc:sldMk cId="454257646" sldId="274"/>
            <ac:spMk id="4" creationId="{AA1A3CD6-33F2-DFC4-4D1D-FA864B97BD97}"/>
          </ac:spMkLst>
        </pc:spChg>
        <pc:spChg chg="del">
          <ac:chgData name="Utilisateur invité" userId="" providerId="Windows Live" clId="Web-{C2EAF60A-60B7-4C6F-9B72-2FECAF835A2E}" dt="2022-04-08T12:47:11.105" v="280"/>
          <ac:spMkLst>
            <pc:docMk/>
            <pc:sldMk cId="454257646" sldId="274"/>
            <ac:spMk id="20" creationId="{1511F85B-5967-428B-BE8B-819A79813D92}"/>
          </ac:spMkLst>
        </pc:spChg>
        <pc:spChg chg="del">
          <ac:chgData name="Utilisateur invité" userId="" providerId="Windows Live" clId="Web-{C2EAF60A-60B7-4C6F-9B72-2FECAF835A2E}" dt="2022-04-08T12:47:11.105" v="280"/>
          <ac:spMkLst>
            <pc:docMk/>
            <pc:sldMk cId="454257646" sldId="274"/>
            <ac:spMk id="22" creationId="{28DA8D05-CF65-4382-8BF4-2A08754DB5F0}"/>
          </ac:spMkLst>
        </pc:spChg>
        <pc:spChg chg="add">
          <ac:chgData name="Utilisateur invité" userId="" providerId="Windows Live" clId="Web-{C2EAF60A-60B7-4C6F-9B72-2FECAF835A2E}" dt="2022-04-08T12:47:11.105" v="280"/>
          <ac:spMkLst>
            <pc:docMk/>
            <pc:sldMk cId="454257646" sldId="274"/>
            <ac:spMk id="44" creationId="{1511F85B-5967-428B-BE8B-819A79813D92}"/>
          </ac:spMkLst>
        </pc:spChg>
        <pc:spChg chg="add">
          <ac:chgData name="Utilisateur invité" userId="" providerId="Windows Live" clId="Web-{C2EAF60A-60B7-4C6F-9B72-2FECAF835A2E}" dt="2022-04-08T12:47:11.105" v="280"/>
          <ac:spMkLst>
            <pc:docMk/>
            <pc:sldMk cId="454257646" sldId="274"/>
            <ac:spMk id="46" creationId="{28DA8D05-CF65-4382-8BF4-2A08754DB5F0}"/>
          </ac:spMkLst>
        </pc:spChg>
        <pc:grpChg chg="del">
          <ac:chgData name="Utilisateur invité" userId="" providerId="Windows Live" clId="Web-{C2EAF60A-60B7-4C6F-9B72-2FECAF835A2E}" dt="2022-04-08T12:47:11.105" v="280"/>
          <ac:grpSpMkLst>
            <pc:docMk/>
            <pc:sldMk cId="454257646" sldId="274"/>
            <ac:grpSpMk id="24" creationId="{E0C6252F-9468-4CFE-8A28-0DFE703FB7BC}"/>
          </ac:grpSpMkLst>
        </pc:grpChg>
        <pc:grpChg chg="add">
          <ac:chgData name="Utilisateur invité" userId="" providerId="Windows Live" clId="Web-{C2EAF60A-60B7-4C6F-9B72-2FECAF835A2E}" dt="2022-04-08T12:47:11.105" v="280"/>
          <ac:grpSpMkLst>
            <pc:docMk/>
            <pc:sldMk cId="454257646" sldId="274"/>
            <ac:grpSpMk id="48" creationId="{E0C6252F-9468-4CFE-8A28-0DFE703FB7BC}"/>
          </ac:grpSpMkLst>
        </pc:grpChg>
        <pc:picChg chg="mod">
          <ac:chgData name="Utilisateur invité" userId="" providerId="Windows Live" clId="Web-{C2EAF60A-60B7-4C6F-9B72-2FECAF835A2E}" dt="2022-04-08T12:47:11.105" v="280"/>
          <ac:picMkLst>
            <pc:docMk/>
            <pc:sldMk cId="454257646" sldId="274"/>
            <ac:picMk id="5" creationId="{656E9811-B605-1B6D-0424-329AA05CD1AD}"/>
          </ac:picMkLst>
        </pc:picChg>
        <pc:cxnChg chg="del">
          <ac:chgData name="Utilisateur invité" userId="" providerId="Windows Live" clId="Web-{C2EAF60A-60B7-4C6F-9B72-2FECAF835A2E}" dt="2022-04-08T12:47:11.105" v="280"/>
          <ac:cxnSpMkLst>
            <pc:docMk/>
            <pc:sldMk cId="454257646" sldId="274"/>
            <ac:cxnSpMk id="10" creationId="{8FD48FB1-66D8-4676-B0AA-C139A1DB78D1}"/>
          </ac:cxnSpMkLst>
        </pc:cxnChg>
        <pc:cxnChg chg="del">
          <ac:chgData name="Utilisateur invité" userId="" providerId="Windows Live" clId="Web-{C2EAF60A-60B7-4C6F-9B72-2FECAF835A2E}" dt="2022-04-08T12:47:11.105" v="280"/>
          <ac:cxnSpMkLst>
            <pc:docMk/>
            <pc:sldMk cId="454257646" sldId="274"/>
            <ac:cxnSpMk id="12" creationId="{F033F5AE-6728-4F19-8DED-658E674B31B9}"/>
          </ac:cxnSpMkLst>
        </pc:cxnChg>
        <pc:cxnChg chg="del">
          <ac:chgData name="Utilisateur invité" userId="" providerId="Windows Live" clId="Web-{C2EAF60A-60B7-4C6F-9B72-2FECAF835A2E}" dt="2022-04-08T12:47:11.105" v="280"/>
          <ac:cxnSpMkLst>
            <pc:docMk/>
            <pc:sldMk cId="454257646" sldId="274"/>
            <ac:cxnSpMk id="14" creationId="{82C7D74A-18BA-4709-A808-44E8815C4430}"/>
          </ac:cxnSpMkLst>
        </pc:cxnChg>
        <pc:cxnChg chg="del">
          <ac:chgData name="Utilisateur invité" userId="" providerId="Windows Live" clId="Web-{C2EAF60A-60B7-4C6F-9B72-2FECAF835A2E}" dt="2022-04-08T12:47:11.105" v="280"/>
          <ac:cxnSpMkLst>
            <pc:docMk/>
            <pc:sldMk cId="454257646" sldId="274"/>
            <ac:cxnSpMk id="16" creationId="{B5164A3F-1561-4039-8185-AB0EEB713EA7}"/>
          </ac:cxnSpMkLst>
        </pc:cxnChg>
        <pc:cxnChg chg="del">
          <ac:chgData name="Utilisateur invité" userId="" providerId="Windows Live" clId="Web-{C2EAF60A-60B7-4C6F-9B72-2FECAF835A2E}" dt="2022-04-08T12:47:11.105" v="280"/>
          <ac:cxnSpMkLst>
            <pc:docMk/>
            <pc:sldMk cId="454257646" sldId="274"/>
            <ac:cxnSpMk id="18" creationId="{2A35DB53-42BE-460E-9CA1-1294C98463CB}"/>
          </ac:cxnSpMkLst>
        </pc:cxnChg>
        <pc:cxnChg chg="add">
          <ac:chgData name="Utilisateur invité" userId="" providerId="Windows Live" clId="Web-{C2EAF60A-60B7-4C6F-9B72-2FECAF835A2E}" dt="2022-04-08T12:47:11.105" v="280"/>
          <ac:cxnSpMkLst>
            <pc:docMk/>
            <pc:sldMk cId="454257646" sldId="274"/>
            <ac:cxnSpMk id="34" creationId="{8FD48FB1-66D8-4676-B0AA-C139A1DB78D1}"/>
          </ac:cxnSpMkLst>
        </pc:cxnChg>
        <pc:cxnChg chg="add">
          <ac:chgData name="Utilisateur invité" userId="" providerId="Windows Live" clId="Web-{C2EAF60A-60B7-4C6F-9B72-2FECAF835A2E}" dt="2022-04-08T12:47:11.105" v="280"/>
          <ac:cxnSpMkLst>
            <pc:docMk/>
            <pc:sldMk cId="454257646" sldId="274"/>
            <ac:cxnSpMk id="36" creationId="{F033F5AE-6728-4F19-8DED-658E674B31B9}"/>
          </ac:cxnSpMkLst>
        </pc:cxnChg>
        <pc:cxnChg chg="add">
          <ac:chgData name="Utilisateur invité" userId="" providerId="Windows Live" clId="Web-{C2EAF60A-60B7-4C6F-9B72-2FECAF835A2E}" dt="2022-04-08T12:47:11.105" v="280"/>
          <ac:cxnSpMkLst>
            <pc:docMk/>
            <pc:sldMk cId="454257646" sldId="274"/>
            <ac:cxnSpMk id="38" creationId="{82C7D74A-18BA-4709-A808-44E8815C4430}"/>
          </ac:cxnSpMkLst>
        </pc:cxnChg>
        <pc:cxnChg chg="add">
          <ac:chgData name="Utilisateur invité" userId="" providerId="Windows Live" clId="Web-{C2EAF60A-60B7-4C6F-9B72-2FECAF835A2E}" dt="2022-04-08T12:47:11.105" v="280"/>
          <ac:cxnSpMkLst>
            <pc:docMk/>
            <pc:sldMk cId="454257646" sldId="274"/>
            <ac:cxnSpMk id="40" creationId="{B5164A3F-1561-4039-8185-AB0EEB713EA7}"/>
          </ac:cxnSpMkLst>
        </pc:cxnChg>
        <pc:cxnChg chg="add">
          <ac:chgData name="Utilisateur invité" userId="" providerId="Windows Live" clId="Web-{C2EAF60A-60B7-4C6F-9B72-2FECAF835A2E}" dt="2022-04-08T12:47:11.105" v="280"/>
          <ac:cxnSpMkLst>
            <pc:docMk/>
            <pc:sldMk cId="454257646" sldId="274"/>
            <ac:cxnSpMk id="42" creationId="{2A35DB53-42BE-460E-9CA1-1294C98463CB}"/>
          </ac:cxnSpMkLst>
        </pc:cxnChg>
      </pc:sldChg>
      <pc:sldChg chg="addSp delSp modSp new">
        <pc:chgData name="Utilisateur invité" userId="" providerId="Windows Live" clId="Web-{C2EAF60A-60B7-4C6F-9B72-2FECAF835A2E}" dt="2022-04-08T12:52:30.112" v="383" actId="20577"/>
        <pc:sldMkLst>
          <pc:docMk/>
          <pc:sldMk cId="150162361" sldId="275"/>
        </pc:sldMkLst>
        <pc:spChg chg="del">
          <ac:chgData name="Utilisateur invité" userId="" providerId="Windows Live" clId="Web-{C2EAF60A-60B7-4C6F-9B72-2FECAF835A2E}" dt="2022-04-08T12:52:05.455" v="362"/>
          <ac:spMkLst>
            <pc:docMk/>
            <pc:sldMk cId="150162361" sldId="275"/>
            <ac:spMk id="2" creationId="{D94024F1-8AF2-4986-F5C3-CCB284A1349C}"/>
          </ac:spMkLst>
        </pc:spChg>
        <pc:spChg chg="del">
          <ac:chgData name="Utilisateur invité" userId="" providerId="Windows Live" clId="Web-{C2EAF60A-60B7-4C6F-9B72-2FECAF835A2E}" dt="2022-04-08T12:51:56.861" v="360"/>
          <ac:spMkLst>
            <pc:docMk/>
            <pc:sldMk cId="150162361" sldId="275"/>
            <ac:spMk id="3" creationId="{79C02B21-E1EB-3629-7A78-D513E4019AFB}"/>
          </ac:spMkLst>
        </pc:spChg>
        <pc:spChg chg="add">
          <ac:chgData name="Utilisateur invité" userId="" providerId="Windows Live" clId="Web-{C2EAF60A-60B7-4C6F-9B72-2FECAF835A2E}" dt="2022-04-08T12:52:07.018" v="364"/>
          <ac:spMkLst>
            <pc:docMk/>
            <pc:sldMk cId="150162361" sldId="275"/>
            <ac:spMk id="6" creationId="{897236A1-73FA-F032-B44E-C780B383FAA4}"/>
          </ac:spMkLst>
        </pc:spChg>
        <pc:spChg chg="add mod">
          <ac:chgData name="Utilisateur invité" userId="" providerId="Windows Live" clId="Web-{C2EAF60A-60B7-4C6F-9B72-2FECAF835A2E}" dt="2022-04-08T12:52:30.112" v="383" actId="20577"/>
          <ac:spMkLst>
            <pc:docMk/>
            <pc:sldMk cId="150162361" sldId="275"/>
            <ac:spMk id="7" creationId="{3F43A875-C7C0-0650-B481-55506521308F}"/>
          </ac:spMkLst>
        </pc:spChg>
        <pc:picChg chg="add mod ord">
          <ac:chgData name="Utilisateur invité" userId="" providerId="Windows Live" clId="Web-{C2EAF60A-60B7-4C6F-9B72-2FECAF835A2E}" dt="2022-04-08T12:52:09.065" v="365" actId="1076"/>
          <ac:picMkLst>
            <pc:docMk/>
            <pc:sldMk cId="150162361" sldId="275"/>
            <ac:picMk id="4" creationId="{F79FAD04-843B-3BA1-1C73-A5CC2F6E3123}"/>
          </ac:picMkLst>
        </pc:picChg>
      </pc:sldChg>
      <pc:sldChg chg="addSp delSp modSp add mod replId setBg">
        <pc:chgData name="Utilisateur invité" userId="" providerId="Windows Live" clId="Web-{C2EAF60A-60B7-4C6F-9B72-2FECAF835A2E}" dt="2022-04-08T12:53:55.146" v="392" actId="1076"/>
        <pc:sldMkLst>
          <pc:docMk/>
          <pc:sldMk cId="2235850679" sldId="276"/>
        </pc:sldMkLst>
        <pc:spChg chg="add del mod">
          <ac:chgData name="Utilisateur invité" userId="" providerId="Windows Live" clId="Web-{C2EAF60A-60B7-4C6F-9B72-2FECAF835A2E}" dt="2022-04-08T12:52:51.081" v="387"/>
          <ac:spMkLst>
            <pc:docMk/>
            <pc:sldMk cId="2235850679" sldId="276"/>
            <ac:spMk id="3" creationId="{ED9C9709-CBF8-4BFC-C1E9-E99E8EDA2F92}"/>
          </ac:spMkLst>
        </pc:spChg>
        <pc:spChg chg="mod">
          <ac:chgData name="Utilisateur invité" userId="" providerId="Windows Live" clId="Web-{C2EAF60A-60B7-4C6F-9B72-2FECAF835A2E}" dt="2022-04-08T12:53:21.051" v="390"/>
          <ac:spMkLst>
            <pc:docMk/>
            <pc:sldMk cId="2235850679" sldId="276"/>
            <ac:spMk id="6" creationId="{897236A1-73FA-F032-B44E-C780B383FAA4}"/>
          </ac:spMkLst>
        </pc:spChg>
        <pc:spChg chg="del">
          <ac:chgData name="Utilisateur invité" userId="" providerId="Windows Live" clId="Web-{C2EAF60A-60B7-4C6F-9B72-2FECAF835A2E}" dt="2022-04-08T12:52:43.144" v="386"/>
          <ac:spMkLst>
            <pc:docMk/>
            <pc:sldMk cId="2235850679" sldId="276"/>
            <ac:spMk id="7" creationId="{3F43A875-C7C0-0650-B481-55506521308F}"/>
          </ac:spMkLst>
        </pc:spChg>
        <pc:spChg chg="add">
          <ac:chgData name="Utilisateur invité" userId="" providerId="Windows Live" clId="Web-{C2EAF60A-60B7-4C6F-9B72-2FECAF835A2E}" dt="2022-04-08T12:53:21.051" v="390"/>
          <ac:spMkLst>
            <pc:docMk/>
            <pc:sldMk cId="2235850679" sldId="276"/>
            <ac:spMk id="21" creationId="{C5BDD1EA-D8C1-45AF-9F0A-14A2A137BA2A}"/>
          </ac:spMkLst>
        </pc:spChg>
        <pc:spChg chg="add">
          <ac:chgData name="Utilisateur invité" userId="" providerId="Windows Live" clId="Web-{C2EAF60A-60B7-4C6F-9B72-2FECAF835A2E}" dt="2022-04-08T12:53:21.051" v="390"/>
          <ac:spMkLst>
            <pc:docMk/>
            <pc:sldMk cId="2235850679" sldId="276"/>
            <ac:spMk id="23" creationId="{14354E08-0068-48D7-A8AD-84C7B1CF585D}"/>
          </ac:spMkLst>
        </pc:spChg>
        <pc:grpChg chg="add">
          <ac:chgData name="Utilisateur invité" userId="" providerId="Windows Live" clId="Web-{C2EAF60A-60B7-4C6F-9B72-2FECAF835A2E}" dt="2022-04-08T12:53:21.051" v="390"/>
          <ac:grpSpMkLst>
            <pc:docMk/>
            <pc:sldMk cId="2235850679" sldId="276"/>
            <ac:grpSpMk id="25" creationId="{A779F34F-2960-4B81-BA08-445B6F6A0CD7}"/>
          </ac:grpSpMkLst>
        </pc:grpChg>
        <pc:picChg chg="del">
          <ac:chgData name="Utilisateur invité" userId="" providerId="Windows Live" clId="Web-{C2EAF60A-60B7-4C6F-9B72-2FECAF835A2E}" dt="2022-04-08T12:52:38.128" v="385"/>
          <ac:picMkLst>
            <pc:docMk/>
            <pc:sldMk cId="2235850679" sldId="276"/>
            <ac:picMk id="4" creationId="{F79FAD04-843B-3BA1-1C73-A5CC2F6E3123}"/>
          </ac:picMkLst>
        </pc:picChg>
        <pc:picChg chg="add mod">
          <ac:chgData name="Utilisateur invité" userId="" providerId="Windows Live" clId="Web-{C2EAF60A-60B7-4C6F-9B72-2FECAF835A2E}" dt="2022-04-08T12:53:21.051" v="390"/>
          <ac:picMkLst>
            <pc:docMk/>
            <pc:sldMk cId="2235850679" sldId="276"/>
            <ac:picMk id="5" creationId="{4ADCDC33-B603-3531-9796-E3D5FF3C1EC7}"/>
          </ac:picMkLst>
        </pc:picChg>
        <pc:picChg chg="add mod">
          <ac:chgData name="Utilisateur invité" userId="" providerId="Windows Live" clId="Web-{C2EAF60A-60B7-4C6F-9B72-2FECAF835A2E}" dt="2022-04-08T12:53:55.146" v="392" actId="1076"/>
          <ac:picMkLst>
            <pc:docMk/>
            <pc:sldMk cId="2235850679" sldId="276"/>
            <ac:picMk id="8" creationId="{C5C56DB5-0BEA-2D4D-E0CF-2EC8E87AC46E}"/>
          </ac:picMkLst>
        </pc:picChg>
        <pc:cxnChg chg="add">
          <ac:chgData name="Utilisateur invité" userId="" providerId="Windows Live" clId="Web-{C2EAF60A-60B7-4C6F-9B72-2FECAF835A2E}" dt="2022-04-08T12:53:21.051" v="390"/>
          <ac:cxnSpMkLst>
            <pc:docMk/>
            <pc:sldMk cId="2235850679" sldId="276"/>
            <ac:cxnSpMk id="11" creationId="{8FD48FB1-66D8-4676-B0AA-C139A1DB78D1}"/>
          </ac:cxnSpMkLst>
        </pc:cxnChg>
        <pc:cxnChg chg="add">
          <ac:chgData name="Utilisateur invité" userId="" providerId="Windows Live" clId="Web-{C2EAF60A-60B7-4C6F-9B72-2FECAF835A2E}" dt="2022-04-08T12:53:21.051" v="390"/>
          <ac:cxnSpMkLst>
            <pc:docMk/>
            <pc:sldMk cId="2235850679" sldId="276"/>
            <ac:cxnSpMk id="13" creationId="{F033F5AE-6728-4F19-8DED-658E674B31B9}"/>
          </ac:cxnSpMkLst>
        </pc:cxnChg>
        <pc:cxnChg chg="add">
          <ac:chgData name="Utilisateur invité" userId="" providerId="Windows Live" clId="Web-{C2EAF60A-60B7-4C6F-9B72-2FECAF835A2E}" dt="2022-04-08T12:53:21.051" v="390"/>
          <ac:cxnSpMkLst>
            <pc:docMk/>
            <pc:sldMk cId="2235850679" sldId="276"/>
            <ac:cxnSpMk id="15" creationId="{82C7D74A-18BA-4709-A808-44E8815C4430}"/>
          </ac:cxnSpMkLst>
        </pc:cxnChg>
        <pc:cxnChg chg="add">
          <ac:chgData name="Utilisateur invité" userId="" providerId="Windows Live" clId="Web-{C2EAF60A-60B7-4C6F-9B72-2FECAF835A2E}" dt="2022-04-08T12:53:21.051" v="390"/>
          <ac:cxnSpMkLst>
            <pc:docMk/>
            <pc:sldMk cId="2235850679" sldId="276"/>
            <ac:cxnSpMk id="17" creationId="{B5164A3F-1561-4039-8185-AB0EEB713EA7}"/>
          </ac:cxnSpMkLst>
        </pc:cxnChg>
        <pc:cxnChg chg="add">
          <ac:chgData name="Utilisateur invité" userId="" providerId="Windows Live" clId="Web-{C2EAF60A-60B7-4C6F-9B72-2FECAF835A2E}" dt="2022-04-08T12:53:21.051" v="390"/>
          <ac:cxnSpMkLst>
            <pc:docMk/>
            <pc:sldMk cId="2235850679" sldId="276"/>
            <ac:cxnSpMk id="19" creationId="{2A35DB53-42BE-460E-9CA1-1294C98463CB}"/>
          </ac:cxnSpMkLst>
        </pc:cxnChg>
      </pc:sldChg>
      <pc:sldChg chg="addSp delSp modSp new ord">
        <pc:chgData name="Utilisateur invité" userId="" providerId="Windows Live" clId="Web-{C2EAF60A-60B7-4C6F-9B72-2FECAF835A2E}" dt="2022-04-08T12:58:56.934" v="433" actId="14100"/>
        <pc:sldMkLst>
          <pc:docMk/>
          <pc:sldMk cId="1708105173" sldId="277"/>
        </pc:sldMkLst>
        <pc:spChg chg="del">
          <ac:chgData name="Utilisateur invité" userId="" providerId="Windows Live" clId="Web-{C2EAF60A-60B7-4C6F-9B72-2FECAF835A2E}" dt="2022-04-08T12:56:02.180" v="409"/>
          <ac:spMkLst>
            <pc:docMk/>
            <pc:sldMk cId="1708105173" sldId="277"/>
            <ac:spMk id="2" creationId="{07BD3784-089A-5C12-2C4D-ACEB20674897}"/>
          </ac:spMkLst>
        </pc:spChg>
        <pc:spChg chg="del">
          <ac:chgData name="Utilisateur invité" userId="" providerId="Windows Live" clId="Web-{C2EAF60A-60B7-4C6F-9B72-2FECAF835A2E}" dt="2022-04-08T12:56:03.852" v="410"/>
          <ac:spMkLst>
            <pc:docMk/>
            <pc:sldMk cId="1708105173" sldId="277"/>
            <ac:spMk id="3" creationId="{68E2F1CD-215A-0E0D-44FD-733F151D1045}"/>
          </ac:spMkLst>
        </pc:spChg>
        <pc:spChg chg="add mod">
          <ac:chgData name="Utilisateur invité" userId="" providerId="Windows Live" clId="Web-{C2EAF60A-60B7-4C6F-9B72-2FECAF835A2E}" dt="2022-04-08T12:57:19.822" v="424" actId="20577"/>
          <ac:spMkLst>
            <pc:docMk/>
            <pc:sldMk cId="1708105173" sldId="277"/>
            <ac:spMk id="5" creationId="{970095C0-613E-93AA-583C-1E3EDF58098A}"/>
          </ac:spMkLst>
        </pc:spChg>
        <pc:picChg chg="add mod">
          <ac:chgData name="Utilisateur invité" userId="" providerId="Windows Live" clId="Web-{C2EAF60A-60B7-4C6F-9B72-2FECAF835A2E}" dt="2022-04-08T12:58:48.840" v="429" actId="14100"/>
          <ac:picMkLst>
            <pc:docMk/>
            <pc:sldMk cId="1708105173" sldId="277"/>
            <ac:picMk id="6" creationId="{45071AE8-1F55-F443-5424-4919EFF32049}"/>
          </ac:picMkLst>
        </pc:picChg>
        <pc:picChg chg="add mod">
          <ac:chgData name="Utilisateur invité" userId="" providerId="Windows Live" clId="Web-{C2EAF60A-60B7-4C6F-9B72-2FECAF835A2E}" dt="2022-04-08T12:58:19.261" v="428" actId="14100"/>
          <ac:picMkLst>
            <pc:docMk/>
            <pc:sldMk cId="1708105173" sldId="277"/>
            <ac:picMk id="7" creationId="{627371DD-3931-3A3D-CAF5-556F079121F8}"/>
          </ac:picMkLst>
        </pc:picChg>
        <pc:picChg chg="add mod">
          <ac:chgData name="Utilisateur invité" userId="" providerId="Windows Live" clId="Web-{C2EAF60A-60B7-4C6F-9B72-2FECAF835A2E}" dt="2022-04-08T12:58:56.934" v="433" actId="14100"/>
          <ac:picMkLst>
            <pc:docMk/>
            <pc:sldMk cId="1708105173" sldId="277"/>
            <ac:picMk id="8" creationId="{A612CA16-EBC1-9608-199D-26A76A319A87}"/>
          </ac:picMkLst>
        </pc:picChg>
      </pc:sldChg>
      <pc:sldChg chg="addSp delSp modSp new del mod setBg">
        <pc:chgData name="Utilisateur invité" userId="" providerId="Windows Live" clId="Web-{C2EAF60A-60B7-4C6F-9B72-2FECAF835A2E}" dt="2022-04-08T12:55:47.414" v="406"/>
        <pc:sldMkLst>
          <pc:docMk/>
          <pc:sldMk cId="3991157863" sldId="277"/>
        </pc:sldMkLst>
        <pc:spChg chg="del">
          <ac:chgData name="Utilisateur invité" userId="" providerId="Windows Live" clId="Web-{C2EAF60A-60B7-4C6F-9B72-2FECAF835A2E}" dt="2022-04-08T12:55:07.882" v="395"/>
          <ac:spMkLst>
            <pc:docMk/>
            <pc:sldMk cId="3991157863" sldId="277"/>
            <ac:spMk id="2" creationId="{0A83128F-FC16-9245-0036-20C31286ED20}"/>
          </ac:spMkLst>
        </pc:spChg>
        <pc:spChg chg="del">
          <ac:chgData name="Utilisateur invité" userId="" providerId="Windows Live" clId="Web-{C2EAF60A-60B7-4C6F-9B72-2FECAF835A2E}" dt="2022-04-08T12:55:05.944" v="394"/>
          <ac:spMkLst>
            <pc:docMk/>
            <pc:sldMk cId="3991157863" sldId="277"/>
            <ac:spMk id="3" creationId="{B23CB7E9-EF50-09CD-D7BE-51AB88D0997D}"/>
          </ac:spMkLst>
        </pc:spChg>
        <pc:spChg chg="add mod">
          <ac:chgData name="Utilisateur invité" userId="" providerId="Windows Live" clId="Web-{C2EAF60A-60B7-4C6F-9B72-2FECAF835A2E}" dt="2022-04-08T12:55:31.226" v="403"/>
          <ac:spMkLst>
            <pc:docMk/>
            <pc:sldMk cId="3991157863" sldId="277"/>
            <ac:spMk id="7" creationId="{AC04493B-A0EE-BD17-9C47-0714A579F9B1}"/>
          </ac:spMkLst>
        </pc:spChg>
        <pc:spChg chg="add">
          <ac:chgData name="Utilisateur invité" userId="" providerId="Windows Live" clId="Web-{C2EAF60A-60B7-4C6F-9B72-2FECAF835A2E}" dt="2022-04-08T12:55:31.226" v="403"/>
          <ac:spMkLst>
            <pc:docMk/>
            <pc:sldMk cId="3991157863" sldId="277"/>
            <ac:spMk id="22" creationId="{58A973E8-C2D4-4C81-8ADE-C5C021A615E7}"/>
          </ac:spMkLst>
        </pc:spChg>
        <pc:spChg chg="add">
          <ac:chgData name="Utilisateur invité" userId="" providerId="Windows Live" clId="Web-{C2EAF60A-60B7-4C6F-9B72-2FECAF835A2E}" dt="2022-04-08T12:55:31.226" v="403"/>
          <ac:spMkLst>
            <pc:docMk/>
            <pc:sldMk cId="3991157863" sldId="277"/>
            <ac:spMk id="31" creationId="{E05CABE9-5E7C-4773-BFCD-24B199FA1AE3}"/>
          </ac:spMkLst>
        </pc:spChg>
        <pc:grpChg chg="add">
          <ac:chgData name="Utilisateur invité" userId="" providerId="Windows Live" clId="Web-{C2EAF60A-60B7-4C6F-9B72-2FECAF835A2E}" dt="2022-04-08T12:55:31.226" v="403"/>
          <ac:grpSpMkLst>
            <pc:docMk/>
            <pc:sldMk cId="3991157863" sldId="277"/>
            <ac:grpSpMk id="24" creationId="{A08E251A-5371-4E82-A0F3-2CA0C15AB09C}"/>
          </ac:grpSpMkLst>
        </pc:grpChg>
        <pc:picChg chg="add del mod ord">
          <ac:chgData name="Utilisateur invité" userId="" providerId="Windows Live" clId="Web-{C2EAF60A-60B7-4C6F-9B72-2FECAF835A2E}" dt="2022-04-08T12:55:43.539" v="405"/>
          <ac:picMkLst>
            <pc:docMk/>
            <pc:sldMk cId="3991157863" sldId="277"/>
            <ac:picMk id="4" creationId="{8A50B774-B5BA-F611-B5B4-F2B0A53CC203}"/>
          </ac:picMkLst>
        </pc:picChg>
        <pc:picChg chg="add del mod">
          <ac:chgData name="Utilisateur invité" userId="" providerId="Windows Live" clId="Web-{C2EAF60A-60B7-4C6F-9B72-2FECAF835A2E}" dt="2022-04-08T12:55:22.460" v="400"/>
          <ac:picMkLst>
            <pc:docMk/>
            <pc:sldMk cId="3991157863" sldId="277"/>
            <ac:picMk id="5" creationId="{08251886-6FC4-E733-45BD-C7577933598A}"/>
          </ac:picMkLst>
        </pc:picChg>
        <pc:cxnChg chg="add">
          <ac:chgData name="Utilisateur invité" userId="" providerId="Windows Live" clId="Web-{C2EAF60A-60B7-4C6F-9B72-2FECAF835A2E}" dt="2022-04-08T12:55:31.226" v="403"/>
          <ac:cxnSpMkLst>
            <pc:docMk/>
            <pc:sldMk cId="3991157863" sldId="277"/>
            <ac:cxnSpMk id="12" creationId="{8FD48FB1-66D8-4676-B0AA-C139A1DB78D1}"/>
          </ac:cxnSpMkLst>
        </pc:cxnChg>
        <pc:cxnChg chg="add">
          <ac:chgData name="Utilisateur invité" userId="" providerId="Windows Live" clId="Web-{C2EAF60A-60B7-4C6F-9B72-2FECAF835A2E}" dt="2022-04-08T12:55:31.226" v="403"/>
          <ac:cxnSpMkLst>
            <pc:docMk/>
            <pc:sldMk cId="3991157863" sldId="277"/>
            <ac:cxnSpMk id="14" creationId="{F033F5AE-6728-4F19-8DED-658E674B31B9}"/>
          </ac:cxnSpMkLst>
        </pc:cxnChg>
        <pc:cxnChg chg="add">
          <ac:chgData name="Utilisateur invité" userId="" providerId="Windows Live" clId="Web-{C2EAF60A-60B7-4C6F-9B72-2FECAF835A2E}" dt="2022-04-08T12:55:31.226" v="403"/>
          <ac:cxnSpMkLst>
            <pc:docMk/>
            <pc:sldMk cId="3991157863" sldId="277"/>
            <ac:cxnSpMk id="16" creationId="{82C7D74A-18BA-4709-A808-44E8815C4430}"/>
          </ac:cxnSpMkLst>
        </pc:cxnChg>
        <pc:cxnChg chg="add">
          <ac:chgData name="Utilisateur invité" userId="" providerId="Windows Live" clId="Web-{C2EAF60A-60B7-4C6F-9B72-2FECAF835A2E}" dt="2022-04-08T12:55:31.226" v="403"/>
          <ac:cxnSpMkLst>
            <pc:docMk/>
            <pc:sldMk cId="3991157863" sldId="277"/>
            <ac:cxnSpMk id="18" creationId="{B5164A3F-1561-4039-8185-AB0EEB713EA7}"/>
          </ac:cxnSpMkLst>
        </pc:cxnChg>
        <pc:cxnChg chg="add">
          <ac:chgData name="Utilisateur invité" userId="" providerId="Windows Live" clId="Web-{C2EAF60A-60B7-4C6F-9B72-2FECAF835A2E}" dt="2022-04-08T12:55:31.226" v="403"/>
          <ac:cxnSpMkLst>
            <pc:docMk/>
            <pc:sldMk cId="3991157863" sldId="277"/>
            <ac:cxnSpMk id="20" creationId="{2A35DB53-42BE-460E-9CA1-1294C98463CB}"/>
          </ac:cxnSpMkLst>
        </pc:cxnChg>
      </pc:sldChg>
      <pc:sldChg chg="addSp delSp modSp new del">
        <pc:chgData name="Utilisateur invité" userId="" providerId="Windows Live" clId="Web-{C2EAF60A-60B7-4C6F-9B72-2FECAF835A2E}" dt="2022-04-08T13:23:09.641" v="535"/>
        <pc:sldMkLst>
          <pc:docMk/>
          <pc:sldMk cId="2493193997" sldId="279"/>
        </pc:sldMkLst>
        <pc:spChg chg="del">
          <ac:chgData name="Utilisateur invité" userId="" providerId="Windows Live" clId="Web-{C2EAF60A-60B7-4C6F-9B72-2FECAF835A2E}" dt="2022-04-08T13:01:07.547" v="446"/>
          <ac:spMkLst>
            <pc:docMk/>
            <pc:sldMk cId="2493193997" sldId="279"/>
            <ac:spMk id="2" creationId="{A0677337-DFD1-700C-09C6-4A3FC498FB50}"/>
          </ac:spMkLst>
        </pc:spChg>
        <pc:spChg chg="del">
          <ac:chgData name="Utilisateur invité" userId="" providerId="Windows Live" clId="Web-{C2EAF60A-60B7-4C6F-9B72-2FECAF835A2E}" dt="2022-04-08T13:01:09.687" v="447"/>
          <ac:spMkLst>
            <pc:docMk/>
            <pc:sldMk cId="2493193997" sldId="279"/>
            <ac:spMk id="3" creationId="{A237BD23-6A59-824E-58F7-FD0AC157C1B3}"/>
          </ac:spMkLst>
        </pc:spChg>
        <pc:spChg chg="add mod">
          <ac:chgData name="Utilisateur invité" userId="" providerId="Windows Live" clId="Web-{C2EAF60A-60B7-4C6F-9B72-2FECAF835A2E}" dt="2022-04-08T13:01:16.078" v="449" actId="1076"/>
          <ac:spMkLst>
            <pc:docMk/>
            <pc:sldMk cId="2493193997" sldId="279"/>
            <ac:spMk id="5" creationId="{BE65FF75-FA7C-45B1-6E65-E4776678ADDE}"/>
          </ac:spMkLst>
        </pc:spChg>
        <pc:picChg chg="add del mod">
          <ac:chgData name="Utilisateur invité" userId="" providerId="Windows Live" clId="Web-{C2EAF60A-60B7-4C6F-9B72-2FECAF835A2E}" dt="2022-04-08T13:23:04.594" v="534"/>
          <ac:picMkLst>
            <pc:docMk/>
            <pc:sldMk cId="2493193997" sldId="279"/>
            <ac:picMk id="6" creationId="{A27C9209-FCE8-2489-AD9F-0B44076A105B}"/>
          </ac:picMkLst>
        </pc:picChg>
      </pc:sldChg>
      <pc:sldChg chg="modSp add del ord replId">
        <pc:chgData name="Utilisateur invité" userId="" providerId="Windows Live" clId="Web-{C2EAF60A-60B7-4C6F-9B72-2FECAF835A2E}" dt="2022-04-08T13:02:59.971" v="457"/>
        <pc:sldMkLst>
          <pc:docMk/>
          <pc:sldMk cId="2144787706" sldId="281"/>
        </pc:sldMkLst>
        <pc:spChg chg="mod">
          <ac:chgData name="Utilisateur invité" userId="" providerId="Windows Live" clId="Web-{C2EAF60A-60B7-4C6F-9B72-2FECAF835A2E}" dt="2022-04-08T13:02:29.986" v="456" actId="20577"/>
          <ac:spMkLst>
            <pc:docMk/>
            <pc:sldMk cId="2144787706" sldId="281"/>
            <ac:spMk id="4" creationId="{AA1A3CD6-33F2-DFC4-4D1D-FA864B97BD97}"/>
          </ac:spMkLst>
        </pc:spChg>
      </pc:sldChg>
      <pc:sldChg chg="modSp add ord replId">
        <pc:chgData name="Utilisateur invité" userId="" providerId="Windows Live" clId="Web-{C2EAF60A-60B7-4C6F-9B72-2FECAF835A2E}" dt="2022-04-08T13:03:20.253" v="460" actId="20577"/>
        <pc:sldMkLst>
          <pc:docMk/>
          <pc:sldMk cId="4217312352" sldId="281"/>
        </pc:sldMkLst>
        <pc:spChg chg="mod">
          <ac:chgData name="Utilisateur invité" userId="" providerId="Windows Live" clId="Web-{C2EAF60A-60B7-4C6F-9B72-2FECAF835A2E}" dt="2022-04-08T13:03:20.253" v="460" actId="20577"/>
          <ac:spMkLst>
            <pc:docMk/>
            <pc:sldMk cId="4217312352" sldId="281"/>
            <ac:spMk id="4" creationId="{AA1A3CD6-33F2-DFC4-4D1D-FA864B97BD97}"/>
          </ac:spMkLst>
        </pc:spChg>
      </pc:sldChg>
      <pc:sldChg chg="addSp delSp modSp new">
        <pc:chgData name="Utilisateur invité" userId="" providerId="Windows Live" clId="Web-{C2EAF60A-60B7-4C6F-9B72-2FECAF835A2E}" dt="2022-04-08T13:07:22.321" v="483" actId="14100"/>
        <pc:sldMkLst>
          <pc:docMk/>
          <pc:sldMk cId="334292564" sldId="282"/>
        </pc:sldMkLst>
        <pc:spChg chg="del">
          <ac:chgData name="Utilisateur invité" userId="" providerId="Windows Live" clId="Web-{C2EAF60A-60B7-4C6F-9B72-2FECAF835A2E}" dt="2022-04-08T13:06:27.039" v="463"/>
          <ac:spMkLst>
            <pc:docMk/>
            <pc:sldMk cId="334292564" sldId="282"/>
            <ac:spMk id="2" creationId="{20EA0D92-2273-BEEC-6443-ED9A81960BF9}"/>
          </ac:spMkLst>
        </pc:spChg>
        <pc:spChg chg="del">
          <ac:chgData name="Utilisateur invité" userId="" providerId="Windows Live" clId="Web-{C2EAF60A-60B7-4C6F-9B72-2FECAF835A2E}" dt="2022-04-08T13:06:25.132" v="462"/>
          <ac:spMkLst>
            <pc:docMk/>
            <pc:sldMk cId="334292564" sldId="282"/>
            <ac:spMk id="3" creationId="{28F4474F-10C9-8AA1-E558-FE1FFA3D0516}"/>
          </ac:spMkLst>
        </pc:spChg>
        <pc:picChg chg="add mod">
          <ac:chgData name="Utilisateur invité" userId="" providerId="Windows Live" clId="Web-{C2EAF60A-60B7-4C6F-9B72-2FECAF835A2E}" dt="2022-04-08T13:06:31.273" v="466" actId="14100"/>
          <ac:picMkLst>
            <pc:docMk/>
            <pc:sldMk cId="334292564" sldId="282"/>
            <ac:picMk id="4" creationId="{183079C6-353D-2DE9-9291-39A349E85983}"/>
          </ac:picMkLst>
        </pc:picChg>
        <pc:picChg chg="add mod">
          <ac:chgData name="Utilisateur invité" userId="" providerId="Windows Live" clId="Web-{C2EAF60A-60B7-4C6F-9B72-2FECAF835A2E}" dt="2022-04-08T13:06:40.180" v="470" actId="1076"/>
          <ac:picMkLst>
            <pc:docMk/>
            <pc:sldMk cId="334292564" sldId="282"/>
            <ac:picMk id="5" creationId="{C08305B6-57F4-AF87-A970-402CADAF2E9C}"/>
          </ac:picMkLst>
        </pc:picChg>
        <pc:picChg chg="add mod">
          <ac:chgData name="Utilisateur invité" userId="" providerId="Windows Live" clId="Web-{C2EAF60A-60B7-4C6F-9B72-2FECAF835A2E}" dt="2022-04-08T13:06:56.039" v="473" actId="14100"/>
          <ac:picMkLst>
            <pc:docMk/>
            <pc:sldMk cId="334292564" sldId="282"/>
            <ac:picMk id="6" creationId="{79C34380-CF73-15AA-64D0-E2DF53568612}"/>
          </ac:picMkLst>
        </pc:picChg>
        <pc:picChg chg="add mod">
          <ac:chgData name="Utilisateur invité" userId="" providerId="Windows Live" clId="Web-{C2EAF60A-60B7-4C6F-9B72-2FECAF835A2E}" dt="2022-04-08T13:07:13.290" v="480" actId="1076"/>
          <ac:picMkLst>
            <pc:docMk/>
            <pc:sldMk cId="334292564" sldId="282"/>
            <ac:picMk id="7" creationId="{FA725C65-9B16-A18A-EED6-D8526600179D}"/>
          </ac:picMkLst>
        </pc:picChg>
        <pc:picChg chg="add mod">
          <ac:chgData name="Utilisateur invité" userId="" providerId="Windows Live" clId="Web-{C2EAF60A-60B7-4C6F-9B72-2FECAF835A2E}" dt="2022-04-08T13:07:11.509" v="479" actId="1076"/>
          <ac:picMkLst>
            <pc:docMk/>
            <pc:sldMk cId="334292564" sldId="282"/>
            <ac:picMk id="8" creationId="{56BC8B04-FD43-FF6F-1EEF-3FE0036A1816}"/>
          </ac:picMkLst>
        </pc:picChg>
        <pc:picChg chg="add mod">
          <ac:chgData name="Utilisateur invité" userId="" providerId="Windows Live" clId="Web-{C2EAF60A-60B7-4C6F-9B72-2FECAF835A2E}" dt="2022-04-08T13:07:22.321" v="483" actId="14100"/>
          <ac:picMkLst>
            <pc:docMk/>
            <pc:sldMk cId="334292564" sldId="282"/>
            <ac:picMk id="9" creationId="{A28A7AD6-E12A-EDA2-BFC6-A38A66F5FF8F}"/>
          </ac:picMkLst>
        </pc:picChg>
      </pc:sldChg>
      <pc:sldChg chg="addSp modSp add ord replId">
        <pc:chgData name="Utilisateur invité" userId="" providerId="Windows Live" clId="Web-{C2EAF60A-60B7-4C6F-9B72-2FECAF835A2E}" dt="2022-04-08T13:22:52.266" v="533" actId="14100"/>
        <pc:sldMkLst>
          <pc:docMk/>
          <pc:sldMk cId="2801299235" sldId="283"/>
        </pc:sldMkLst>
        <pc:spChg chg="add mod">
          <ac:chgData name="Utilisateur invité" userId="" providerId="Windows Live" clId="Web-{C2EAF60A-60B7-4C6F-9B72-2FECAF835A2E}" dt="2022-04-08T13:08:18.073" v="529" actId="20577"/>
          <ac:spMkLst>
            <pc:docMk/>
            <pc:sldMk cId="2801299235" sldId="283"/>
            <ac:spMk id="2" creationId="{F2FEFB29-1286-AA69-0EAB-4308817CC7FA}"/>
          </ac:spMkLst>
        </pc:spChg>
        <pc:spChg chg="mod">
          <ac:chgData name="Utilisateur invité" userId="" providerId="Windows Live" clId="Web-{C2EAF60A-60B7-4C6F-9B72-2FECAF835A2E}" dt="2022-04-08T13:22:52.266" v="533" actId="14100"/>
          <ac:spMkLst>
            <pc:docMk/>
            <pc:sldMk cId="2801299235" sldId="283"/>
            <ac:spMk id="4" creationId="{AA1A3CD6-33F2-DFC4-4D1D-FA864B97BD97}"/>
          </ac:spMkLst>
        </pc:spChg>
      </pc:sldChg>
      <pc:sldChg chg="addSp modSp mod setBg">
        <pc:chgData name="Utilisateur invité" userId="" providerId="Windows Live" clId="Web-{C2EAF60A-60B7-4C6F-9B72-2FECAF835A2E}" dt="2022-04-08T13:08:24.870" v="530"/>
        <pc:sldMkLst>
          <pc:docMk/>
          <pc:sldMk cId="2891646477" sldId="284"/>
        </pc:sldMkLst>
        <pc:spChg chg="mod">
          <ac:chgData name="Utilisateur invité" userId="" providerId="Windows Live" clId="Web-{C2EAF60A-60B7-4C6F-9B72-2FECAF835A2E}" dt="2022-04-08T13:08:24.870" v="530"/>
          <ac:spMkLst>
            <pc:docMk/>
            <pc:sldMk cId="2891646477" sldId="284"/>
            <ac:spMk id="2" creationId="{6538F24B-F9FC-4055-8E43-182FB43D29B2}"/>
          </ac:spMkLst>
        </pc:spChg>
        <pc:spChg chg="mod">
          <ac:chgData name="Utilisateur invité" userId="" providerId="Windows Live" clId="Web-{C2EAF60A-60B7-4C6F-9B72-2FECAF835A2E}" dt="2022-04-08T13:08:24.870" v="530"/>
          <ac:spMkLst>
            <pc:docMk/>
            <pc:sldMk cId="2891646477" sldId="284"/>
            <ac:spMk id="3" creationId="{437A30FB-3885-4F7F-B573-1B019F27049C}"/>
          </ac:spMkLst>
        </pc:spChg>
        <pc:spChg chg="add">
          <ac:chgData name="Utilisateur invité" userId="" providerId="Windows Live" clId="Web-{C2EAF60A-60B7-4C6F-9B72-2FECAF835A2E}" dt="2022-04-08T13:08:24.870" v="530"/>
          <ac:spMkLst>
            <pc:docMk/>
            <pc:sldMk cId="2891646477" sldId="284"/>
            <ac:spMk id="8" creationId="{290FE681-1E05-478A-89DC-5F7AB37CFD77}"/>
          </ac:spMkLst>
        </pc:spChg>
        <pc:cxnChg chg="add">
          <ac:chgData name="Utilisateur invité" userId="" providerId="Windows Live" clId="Web-{C2EAF60A-60B7-4C6F-9B72-2FECAF835A2E}" dt="2022-04-08T13:08:24.870" v="530"/>
          <ac:cxnSpMkLst>
            <pc:docMk/>
            <pc:sldMk cId="2891646477" sldId="284"/>
            <ac:cxnSpMk id="10" creationId="{2E2F21DC-5F0E-42CF-B89C-C1E25E175CB8}"/>
          </ac:cxnSpMkLst>
        </pc:cxnChg>
      </pc:sldChg>
      <pc:sldChg chg="addSp delSp modSp new mod setBg">
        <pc:chgData name="Utilisateur invité" userId="" providerId="Windows Live" clId="Web-{C2EAF60A-60B7-4C6F-9B72-2FECAF835A2E}" dt="2022-04-08T13:23:37.298" v="540"/>
        <pc:sldMkLst>
          <pc:docMk/>
          <pc:sldMk cId="1690471303" sldId="285"/>
        </pc:sldMkLst>
        <pc:spChg chg="del">
          <ac:chgData name="Utilisateur invité" userId="" providerId="Windows Live" clId="Web-{C2EAF60A-60B7-4C6F-9B72-2FECAF835A2E}" dt="2022-04-08T13:23:31.767" v="538"/>
          <ac:spMkLst>
            <pc:docMk/>
            <pc:sldMk cId="1690471303" sldId="285"/>
            <ac:spMk id="2" creationId="{7D445A99-075E-DFC3-55E8-3C89A95109F5}"/>
          </ac:spMkLst>
        </pc:spChg>
        <pc:spChg chg="del">
          <ac:chgData name="Utilisateur invité" userId="" providerId="Windows Live" clId="Web-{C2EAF60A-60B7-4C6F-9B72-2FECAF835A2E}" dt="2022-04-08T13:23:28.876" v="537"/>
          <ac:spMkLst>
            <pc:docMk/>
            <pc:sldMk cId="1690471303" sldId="285"/>
            <ac:spMk id="3" creationId="{DF9DFF99-6041-F2EC-4C32-71DCAA8FF88D}"/>
          </ac:spMkLst>
        </pc:spChg>
        <pc:spChg chg="add">
          <ac:chgData name="Utilisateur invité" userId="" providerId="Windows Live" clId="Web-{C2EAF60A-60B7-4C6F-9B72-2FECAF835A2E}" dt="2022-04-08T13:23:37.298" v="540"/>
          <ac:spMkLst>
            <pc:docMk/>
            <pc:sldMk cId="1690471303" sldId="285"/>
            <ac:spMk id="16" creationId="{9A212F8F-D812-4A16-BE82-F3500DE32174}"/>
          </ac:spMkLst>
        </pc:spChg>
        <pc:spChg chg="add">
          <ac:chgData name="Utilisateur invité" userId="" providerId="Windows Live" clId="Web-{C2EAF60A-60B7-4C6F-9B72-2FECAF835A2E}" dt="2022-04-08T13:23:37.298" v="540"/>
          <ac:spMkLst>
            <pc:docMk/>
            <pc:sldMk cId="1690471303" sldId="285"/>
            <ac:spMk id="18" creationId="{D2CF1D1B-04ED-443D-A9FE-68BF8859BDD6}"/>
          </ac:spMkLst>
        </pc:spChg>
        <pc:grpChg chg="add">
          <ac:chgData name="Utilisateur invité" userId="" providerId="Windows Live" clId="Web-{C2EAF60A-60B7-4C6F-9B72-2FECAF835A2E}" dt="2022-04-08T13:23:37.298" v="540"/>
          <ac:grpSpMkLst>
            <pc:docMk/>
            <pc:sldMk cId="1690471303" sldId="285"/>
            <ac:grpSpMk id="9" creationId="{2103B461-323C-4912-BFFD-C37582662085}"/>
          </ac:grpSpMkLst>
        </pc:grpChg>
        <pc:picChg chg="add mod">
          <ac:chgData name="Utilisateur invité" userId="" providerId="Windows Live" clId="Web-{C2EAF60A-60B7-4C6F-9B72-2FECAF835A2E}" dt="2022-04-08T13:23:37.298" v="540"/>
          <ac:picMkLst>
            <pc:docMk/>
            <pc:sldMk cId="1690471303" sldId="285"/>
            <ac:picMk id="4" creationId="{C70FD844-8E2B-954B-8883-3BD77920FB74}"/>
          </ac:picMkLst>
        </pc:picChg>
      </pc:sldChg>
    </pc:docChg>
  </pc:docChgLst>
  <pc:docChgLst>
    <pc:chgData name="Utilisateur invité" providerId="Windows Live" clId="Web-{0BBAA7FC-ACCD-4187-AFA8-3FBD8FFC330D}"/>
    <pc:docChg chg="modSld">
      <pc:chgData name="Utilisateur invité" userId="" providerId="Windows Live" clId="Web-{0BBAA7FC-ACCD-4187-AFA8-3FBD8FFC330D}" dt="2022-04-08T12:26:20.557" v="80" actId="1076"/>
      <pc:docMkLst>
        <pc:docMk/>
      </pc:docMkLst>
      <pc:sldChg chg="addSp delSp modSp mod setBg">
        <pc:chgData name="Utilisateur invité" userId="" providerId="Windows Live" clId="Web-{0BBAA7FC-ACCD-4187-AFA8-3FBD8FFC330D}" dt="2022-04-08T12:26:20.557" v="80" actId="1076"/>
        <pc:sldMkLst>
          <pc:docMk/>
          <pc:sldMk cId="479212368" sldId="259"/>
        </pc:sldMkLst>
        <pc:spChg chg="mod">
          <ac:chgData name="Utilisateur invité" userId="" providerId="Windows Live" clId="Web-{0BBAA7FC-ACCD-4187-AFA8-3FBD8FFC330D}" dt="2022-04-08T12:24:26.085" v="58"/>
          <ac:spMkLst>
            <pc:docMk/>
            <pc:sldMk cId="479212368" sldId="259"/>
            <ac:spMk id="2" creationId="{785DB8F6-6400-4A44-A46D-1B14A369CE52}"/>
          </ac:spMkLst>
        </pc:spChg>
        <pc:spChg chg="del">
          <ac:chgData name="Utilisateur invité" userId="" providerId="Windows Live" clId="Web-{0BBAA7FC-ACCD-4187-AFA8-3FBD8FFC330D}" dt="2022-04-08T12:23:25.943" v="0"/>
          <ac:spMkLst>
            <pc:docMk/>
            <pc:sldMk cId="479212368" sldId="259"/>
            <ac:spMk id="3" creationId="{E9482763-D865-4FA9-9762-7A6077F64974}"/>
          </ac:spMkLst>
        </pc:spChg>
        <pc:spChg chg="add mod">
          <ac:chgData name="Utilisateur invité" userId="" providerId="Windows Live" clId="Web-{0BBAA7FC-ACCD-4187-AFA8-3FBD8FFC330D}" dt="2022-04-08T12:26:20.557" v="80" actId="1076"/>
          <ac:spMkLst>
            <pc:docMk/>
            <pc:sldMk cId="479212368" sldId="259"/>
            <ac:spMk id="8" creationId="{28E278B1-1A9A-576A-896F-DB974311CBE9}"/>
          </ac:spMkLst>
        </pc:spChg>
        <pc:spChg chg="add del">
          <ac:chgData name="Utilisateur invité" userId="" providerId="Windows Live" clId="Web-{0BBAA7FC-ACCD-4187-AFA8-3FBD8FFC330D}" dt="2022-04-08T12:23:51.756" v="17"/>
          <ac:spMkLst>
            <pc:docMk/>
            <pc:sldMk cId="479212368" sldId="259"/>
            <ac:spMk id="9" creationId="{D4771268-CB57-404A-9271-370EB28F6090}"/>
          </ac:spMkLst>
        </pc:spChg>
        <pc:spChg chg="add del">
          <ac:chgData name="Utilisateur invité" userId="" providerId="Windows Live" clId="Web-{0BBAA7FC-ACCD-4187-AFA8-3FBD8FFC330D}" dt="2022-04-08T12:23:55.897" v="19"/>
          <ac:spMkLst>
            <pc:docMk/>
            <pc:sldMk cId="479212368" sldId="259"/>
            <ac:spMk id="11" creationId="{A4AC5506-6312-4701-8D3C-40187889A947}"/>
          </ac:spMkLst>
        </pc:spChg>
        <pc:spChg chg="add del">
          <ac:chgData name="Utilisateur invité" userId="" providerId="Windows Live" clId="Web-{0BBAA7FC-ACCD-4187-AFA8-3FBD8FFC330D}" dt="2022-04-08T12:24:26.085" v="58"/>
          <ac:spMkLst>
            <pc:docMk/>
            <pc:sldMk cId="479212368" sldId="259"/>
            <ac:spMk id="13" creationId="{EBF87945-A001-489F-9D9B-7D9435F0B9CA}"/>
          </ac:spMkLst>
        </pc:spChg>
        <pc:spChg chg="add del">
          <ac:chgData name="Utilisateur invité" userId="" providerId="Windows Live" clId="Web-{0BBAA7FC-ACCD-4187-AFA8-3FBD8FFC330D}" dt="2022-04-08T12:24:26.085" v="58"/>
          <ac:spMkLst>
            <pc:docMk/>
            <pc:sldMk cId="479212368" sldId="259"/>
            <ac:spMk id="14" creationId="{FF9B822F-893E-44C8-963C-64F50ACECBB2}"/>
          </ac:spMkLst>
        </pc:spChg>
        <pc:spChg chg="add">
          <ac:chgData name="Utilisateur invité" userId="" providerId="Windows Live" clId="Web-{0BBAA7FC-ACCD-4187-AFA8-3FBD8FFC330D}" dt="2022-04-08T12:24:26.085" v="58"/>
          <ac:spMkLst>
            <pc:docMk/>
            <pc:sldMk cId="479212368" sldId="259"/>
            <ac:spMk id="19" creationId="{EBF87945-A001-489F-9D9B-7D9435F0B9CA}"/>
          </ac:spMkLst>
        </pc:spChg>
        <pc:picChg chg="add mod ord">
          <ac:chgData name="Utilisateur invité" userId="" providerId="Windows Live" clId="Web-{0BBAA7FC-ACCD-4187-AFA8-3FBD8FFC330D}" dt="2022-04-08T12:25:19.477" v="67" actId="14100"/>
          <ac:picMkLst>
            <pc:docMk/>
            <pc:sldMk cId="479212368" sldId="259"/>
            <ac:picMk id="4" creationId="{E0292FAF-25C5-FEB1-672A-754EA6EF7AF9}"/>
          </ac:picMkLst>
        </pc:picChg>
        <pc:picChg chg="add del mod">
          <ac:chgData name="Utilisateur invité" userId="" providerId="Windows Live" clId="Web-{0BBAA7FC-ACCD-4187-AFA8-3FBD8FFC330D}" dt="2022-04-08T12:25:52.869" v="72"/>
          <ac:picMkLst>
            <pc:docMk/>
            <pc:sldMk cId="479212368" sldId="259"/>
            <ac:picMk id="5" creationId="{CF792E52-5334-6A17-1B12-9E9578C5625F}"/>
          </ac:picMkLst>
        </pc:picChg>
        <pc:picChg chg="add mod">
          <ac:chgData name="Utilisateur invité" userId="" providerId="Windows Live" clId="Web-{0BBAA7FC-ACCD-4187-AFA8-3FBD8FFC330D}" dt="2022-04-08T12:26:12.369" v="79" actId="1076"/>
          <ac:picMkLst>
            <pc:docMk/>
            <pc:sldMk cId="479212368" sldId="259"/>
            <ac:picMk id="6" creationId="{DAA1268C-0437-D5EC-4E03-A679253B0BF3}"/>
          </ac:picMkLst>
        </pc:picChg>
      </pc:sldChg>
    </pc:docChg>
  </pc:docChgLst>
  <pc:docChgLst>
    <pc:chgData name="mohamed maatoug" userId="4b89d2529cb28cdb" providerId="LiveId" clId="{1181888B-9270-4116-877E-5CA38E77468E}"/>
    <pc:docChg chg="undo custSel addSld modSld sldOrd">
      <pc:chgData name="mohamed maatoug" userId="4b89d2529cb28cdb" providerId="LiveId" clId="{1181888B-9270-4116-877E-5CA38E77468E}" dt="2022-04-08T13:02:42.244" v="384"/>
      <pc:docMkLst>
        <pc:docMk/>
      </pc:docMkLst>
      <pc:sldChg chg="addSp delSp modSp new mod">
        <pc:chgData name="mohamed maatoug" userId="4b89d2529cb28cdb" providerId="LiveId" clId="{1181888B-9270-4116-877E-5CA38E77468E}" dt="2022-04-08T12:33:11.447" v="16" actId="1076"/>
        <pc:sldMkLst>
          <pc:docMk/>
          <pc:sldMk cId="4175874697" sldId="260"/>
        </pc:sldMkLst>
        <pc:spChg chg="del">
          <ac:chgData name="mohamed maatoug" userId="4b89d2529cb28cdb" providerId="LiveId" clId="{1181888B-9270-4116-877E-5CA38E77468E}" dt="2022-04-08T12:30:31.508" v="2" actId="478"/>
          <ac:spMkLst>
            <pc:docMk/>
            <pc:sldMk cId="4175874697" sldId="260"/>
            <ac:spMk id="2" creationId="{10836C7E-9709-4ABA-907D-956CF2E70E91}"/>
          </ac:spMkLst>
        </pc:spChg>
        <pc:spChg chg="del">
          <ac:chgData name="mohamed maatoug" userId="4b89d2529cb28cdb" providerId="LiveId" clId="{1181888B-9270-4116-877E-5CA38E77468E}" dt="2022-04-08T12:30:27.219" v="1" actId="478"/>
          <ac:spMkLst>
            <pc:docMk/>
            <pc:sldMk cId="4175874697" sldId="260"/>
            <ac:spMk id="3" creationId="{BC5774EA-2F59-4879-9069-57DD4DED8FFE}"/>
          </ac:spMkLst>
        </pc:spChg>
        <pc:spChg chg="add mod">
          <ac:chgData name="mohamed maatoug" userId="4b89d2529cb28cdb" providerId="LiveId" clId="{1181888B-9270-4116-877E-5CA38E77468E}" dt="2022-04-08T12:31:40.181" v="12" actId="20577"/>
          <ac:spMkLst>
            <pc:docMk/>
            <pc:sldMk cId="4175874697" sldId="260"/>
            <ac:spMk id="4" creationId="{D2D45EF4-A14B-4AC3-ABFD-2DA3E70FEDD1}"/>
          </ac:spMkLst>
        </pc:spChg>
        <pc:picChg chg="add mod">
          <ac:chgData name="mohamed maatoug" userId="4b89d2529cb28cdb" providerId="LiveId" clId="{1181888B-9270-4116-877E-5CA38E77468E}" dt="2022-04-08T12:33:11.447" v="16" actId="1076"/>
          <ac:picMkLst>
            <pc:docMk/>
            <pc:sldMk cId="4175874697" sldId="260"/>
            <ac:picMk id="6" creationId="{86FF3AEB-C491-4E0E-A22B-A41EA7BA45A4}"/>
          </ac:picMkLst>
        </pc:picChg>
      </pc:sldChg>
      <pc:sldChg chg="addSp delSp modSp mod">
        <pc:chgData name="mohamed maatoug" userId="4b89d2529cb28cdb" providerId="LiveId" clId="{1181888B-9270-4116-877E-5CA38E77468E}" dt="2022-04-08T12:33:54.664" v="21"/>
        <pc:sldMkLst>
          <pc:docMk/>
          <pc:sldMk cId="3123503733" sldId="261"/>
        </pc:sldMkLst>
        <pc:spChg chg="del">
          <ac:chgData name="mohamed maatoug" userId="4b89d2529cb28cdb" providerId="LiveId" clId="{1181888B-9270-4116-877E-5CA38E77468E}" dt="2022-04-08T12:33:29.159" v="18" actId="478"/>
          <ac:spMkLst>
            <pc:docMk/>
            <pc:sldMk cId="3123503733" sldId="261"/>
            <ac:spMk id="2" creationId="{8DCBD113-6E22-7AC0-9F02-D10ED99472E8}"/>
          </ac:spMkLst>
        </pc:spChg>
        <pc:spChg chg="del">
          <ac:chgData name="mohamed maatoug" userId="4b89d2529cb28cdb" providerId="LiveId" clId="{1181888B-9270-4116-877E-5CA38E77468E}" dt="2022-04-08T12:33:25.537" v="17" actId="478"/>
          <ac:spMkLst>
            <pc:docMk/>
            <pc:sldMk cId="3123503733" sldId="261"/>
            <ac:spMk id="3" creationId="{CF1D572E-2CB6-7D0A-2B14-B94565B2D8A7}"/>
          </ac:spMkLst>
        </pc:spChg>
        <pc:spChg chg="add del mod">
          <ac:chgData name="mohamed maatoug" userId="4b89d2529cb28cdb" providerId="LiveId" clId="{1181888B-9270-4116-877E-5CA38E77468E}" dt="2022-04-08T12:33:54.664" v="21"/>
          <ac:spMkLst>
            <pc:docMk/>
            <pc:sldMk cId="3123503733" sldId="261"/>
            <ac:spMk id="4" creationId="{B9F65965-6BEA-4C05-A460-74F688E4A70E}"/>
          </ac:spMkLst>
        </pc:spChg>
      </pc:sldChg>
      <pc:sldChg chg="new">
        <pc:chgData name="mohamed maatoug" userId="4b89d2529cb28cdb" providerId="LiveId" clId="{1181888B-9270-4116-877E-5CA38E77468E}" dt="2022-04-08T12:33:59.753" v="22" actId="680"/>
        <pc:sldMkLst>
          <pc:docMk/>
          <pc:sldMk cId="1518459381" sldId="262"/>
        </pc:sldMkLst>
      </pc:sldChg>
      <pc:sldChg chg="addSp delSp modSp mod setBg setClrOvrMap">
        <pc:chgData name="mohamed maatoug" userId="4b89d2529cb28cdb" providerId="LiveId" clId="{1181888B-9270-4116-877E-5CA38E77468E}" dt="2022-04-08T12:37:33.138" v="63" actId="26606"/>
        <pc:sldMkLst>
          <pc:docMk/>
          <pc:sldMk cId="1518459381" sldId="263"/>
        </pc:sldMkLst>
        <pc:spChg chg="del">
          <ac:chgData name="mohamed maatoug" userId="4b89d2529cb28cdb" providerId="LiveId" clId="{1181888B-9270-4116-877E-5CA38E77468E}" dt="2022-04-08T12:34:10.570" v="24" actId="478"/>
          <ac:spMkLst>
            <pc:docMk/>
            <pc:sldMk cId="1518459381" sldId="263"/>
            <ac:spMk id="2" creationId="{E787DF9C-ECE4-488B-AD7E-8804278B2AC7}"/>
          </ac:spMkLst>
        </pc:spChg>
        <pc:spChg chg="del">
          <ac:chgData name="mohamed maatoug" userId="4b89d2529cb28cdb" providerId="LiveId" clId="{1181888B-9270-4116-877E-5CA38E77468E}" dt="2022-04-08T12:34:04.719" v="23" actId="478"/>
          <ac:spMkLst>
            <pc:docMk/>
            <pc:sldMk cId="1518459381" sldId="263"/>
            <ac:spMk id="3" creationId="{2B7082C1-3507-455E-85EA-780178C43696}"/>
          </ac:spMkLst>
        </pc:spChg>
        <pc:spChg chg="add del mod">
          <ac:chgData name="mohamed maatoug" userId="4b89d2529cb28cdb" providerId="LiveId" clId="{1181888B-9270-4116-877E-5CA38E77468E}" dt="2022-04-08T12:34:19.708" v="27"/>
          <ac:spMkLst>
            <pc:docMk/>
            <pc:sldMk cId="1518459381" sldId="263"/>
            <ac:spMk id="4" creationId="{70DBE95B-0241-4CB3-9550-AF4A3D6EC0DA}"/>
          </ac:spMkLst>
        </pc:spChg>
        <pc:spChg chg="add del mod">
          <ac:chgData name="mohamed maatoug" userId="4b89d2529cb28cdb" providerId="LiveId" clId="{1181888B-9270-4116-877E-5CA38E77468E}" dt="2022-04-08T12:35:08.980" v="32"/>
          <ac:spMkLst>
            <pc:docMk/>
            <pc:sldMk cId="1518459381" sldId="263"/>
            <ac:spMk id="5" creationId="{0BA6D7D7-36BF-4BE4-BCD0-21FAAF469E9A}"/>
          </ac:spMkLst>
        </pc:spChg>
        <pc:spChg chg="add mod">
          <ac:chgData name="mohamed maatoug" userId="4b89d2529cb28cdb" providerId="LiveId" clId="{1181888B-9270-4116-877E-5CA38E77468E}" dt="2022-04-08T12:37:33.138" v="63" actId="26606"/>
          <ac:spMkLst>
            <pc:docMk/>
            <pc:sldMk cId="1518459381" sldId="263"/>
            <ac:spMk id="6" creationId="{6115C24F-6327-40AF-AEF3-EEDBEE9F84FB}"/>
          </ac:spMkLst>
        </pc:spChg>
        <pc:spChg chg="add del">
          <ac:chgData name="mohamed maatoug" userId="4b89d2529cb28cdb" providerId="LiveId" clId="{1181888B-9270-4116-877E-5CA38E77468E}" dt="2022-04-08T12:37:31.553" v="60" actId="26606"/>
          <ac:spMkLst>
            <pc:docMk/>
            <pc:sldMk cId="1518459381" sldId="263"/>
            <ac:spMk id="23" creationId="{991E317B-75E3-4171-A07A-B263C1D6DCA5}"/>
          </ac:spMkLst>
        </pc:spChg>
        <pc:spChg chg="add del">
          <ac:chgData name="mohamed maatoug" userId="4b89d2529cb28cdb" providerId="LiveId" clId="{1181888B-9270-4116-877E-5CA38E77468E}" dt="2022-04-08T12:37:31.553" v="60" actId="26606"/>
          <ac:spMkLst>
            <pc:docMk/>
            <pc:sldMk cId="1518459381" sldId="263"/>
            <ac:spMk id="25" creationId="{4A9B19C2-B29A-4924-9E7E-6FBF17F5854E}"/>
          </ac:spMkLst>
        </pc:spChg>
        <pc:spChg chg="add del">
          <ac:chgData name="mohamed maatoug" userId="4b89d2529cb28cdb" providerId="LiveId" clId="{1181888B-9270-4116-877E-5CA38E77468E}" dt="2022-04-08T12:37:33.096" v="62" actId="26606"/>
          <ac:spMkLst>
            <pc:docMk/>
            <pc:sldMk cId="1518459381" sldId="263"/>
            <ac:spMk id="39" creationId="{7E76E764-7D03-4403-9B9D-7FBE8FDAA853}"/>
          </ac:spMkLst>
        </pc:spChg>
        <pc:spChg chg="add del">
          <ac:chgData name="mohamed maatoug" userId="4b89d2529cb28cdb" providerId="LiveId" clId="{1181888B-9270-4116-877E-5CA38E77468E}" dt="2022-04-08T12:37:33.096" v="62" actId="26606"/>
          <ac:spMkLst>
            <pc:docMk/>
            <pc:sldMk cId="1518459381" sldId="263"/>
            <ac:spMk id="40" creationId="{FCEE49A1-138E-4B5B-ACEB-C61A5C591AAA}"/>
          </ac:spMkLst>
        </pc:spChg>
        <pc:spChg chg="add">
          <ac:chgData name="mohamed maatoug" userId="4b89d2529cb28cdb" providerId="LiveId" clId="{1181888B-9270-4116-877E-5CA38E77468E}" dt="2022-04-08T12:37:33.138" v="63" actId="26606"/>
          <ac:spMkLst>
            <pc:docMk/>
            <pc:sldMk cId="1518459381" sldId="263"/>
            <ac:spMk id="48" creationId="{991E317B-75E3-4171-A07A-B263C1D6DCA5}"/>
          </ac:spMkLst>
        </pc:spChg>
        <pc:spChg chg="add">
          <ac:chgData name="mohamed maatoug" userId="4b89d2529cb28cdb" providerId="LiveId" clId="{1181888B-9270-4116-877E-5CA38E77468E}" dt="2022-04-08T12:37:33.138" v="63" actId="26606"/>
          <ac:spMkLst>
            <pc:docMk/>
            <pc:sldMk cId="1518459381" sldId="263"/>
            <ac:spMk id="49" creationId="{4A9B19C2-B29A-4924-9E7E-6FBF17F5854E}"/>
          </ac:spMkLst>
        </pc:spChg>
        <pc:grpChg chg="add del">
          <ac:chgData name="mohamed maatoug" userId="4b89d2529cb28cdb" providerId="LiveId" clId="{1181888B-9270-4116-877E-5CA38E77468E}" dt="2022-04-08T12:37:31.553" v="60" actId="26606"/>
          <ac:grpSpMkLst>
            <pc:docMk/>
            <pc:sldMk cId="1518459381" sldId="263"/>
            <ac:grpSpMk id="27" creationId="{34C85634-D5F5-4047-8F35-F4B1F50AB1A7}"/>
          </ac:grpSpMkLst>
        </pc:grpChg>
        <pc:grpChg chg="add del">
          <ac:chgData name="mohamed maatoug" userId="4b89d2529cb28cdb" providerId="LiveId" clId="{1181888B-9270-4116-877E-5CA38E77468E}" dt="2022-04-08T12:37:33.096" v="62" actId="26606"/>
          <ac:grpSpMkLst>
            <pc:docMk/>
            <pc:sldMk cId="1518459381" sldId="263"/>
            <ac:grpSpMk id="41" creationId="{4C5F9751-5C17-4A6E-B14B-E470DE730B30}"/>
          </ac:grpSpMkLst>
        </pc:grpChg>
        <pc:grpChg chg="add">
          <ac:chgData name="mohamed maatoug" userId="4b89d2529cb28cdb" providerId="LiveId" clId="{1181888B-9270-4116-877E-5CA38E77468E}" dt="2022-04-08T12:37:33.138" v="63" actId="26606"/>
          <ac:grpSpMkLst>
            <pc:docMk/>
            <pc:sldMk cId="1518459381" sldId="263"/>
            <ac:grpSpMk id="50" creationId="{34C85634-D5F5-4047-8F35-F4B1F50AB1A7}"/>
          </ac:grpSpMkLst>
        </pc:grpChg>
        <pc:picChg chg="add mod">
          <ac:chgData name="mohamed maatoug" userId="4b89d2529cb28cdb" providerId="LiveId" clId="{1181888B-9270-4116-877E-5CA38E77468E}" dt="2022-04-08T12:37:33.138" v="63" actId="26606"/>
          <ac:picMkLst>
            <pc:docMk/>
            <pc:sldMk cId="1518459381" sldId="263"/>
            <ac:picMk id="8" creationId="{184D9239-71CB-4124-BECB-AB7293BAF613}"/>
          </ac:picMkLst>
        </pc:picChg>
        <pc:cxnChg chg="add del">
          <ac:chgData name="mohamed maatoug" userId="4b89d2529cb28cdb" providerId="LiveId" clId="{1181888B-9270-4116-877E-5CA38E77468E}" dt="2022-04-08T12:37:31.553" v="60" actId="26606"/>
          <ac:cxnSpMkLst>
            <pc:docMk/>
            <pc:sldMk cId="1518459381" sldId="263"/>
            <ac:cxnSpMk id="13" creationId="{0512F9CB-A1A0-4043-A103-F6A4B94B695A}"/>
          </ac:cxnSpMkLst>
        </pc:cxnChg>
        <pc:cxnChg chg="add del">
          <ac:chgData name="mohamed maatoug" userId="4b89d2529cb28cdb" providerId="LiveId" clId="{1181888B-9270-4116-877E-5CA38E77468E}" dt="2022-04-08T12:37:31.553" v="60" actId="26606"/>
          <ac:cxnSpMkLst>
            <pc:docMk/>
            <pc:sldMk cId="1518459381" sldId="263"/>
            <ac:cxnSpMk id="15" creationId="{ADBE6588-EE16-4389-857C-86A156D49E5D}"/>
          </ac:cxnSpMkLst>
        </pc:cxnChg>
        <pc:cxnChg chg="add del">
          <ac:chgData name="mohamed maatoug" userId="4b89d2529cb28cdb" providerId="LiveId" clId="{1181888B-9270-4116-877E-5CA38E77468E}" dt="2022-04-08T12:37:31.553" v="60" actId="26606"/>
          <ac:cxnSpMkLst>
            <pc:docMk/>
            <pc:sldMk cId="1518459381" sldId="263"/>
            <ac:cxnSpMk id="17" creationId="{17FD48D2-B0A7-413D-B947-AA55AC1296D5}"/>
          </ac:cxnSpMkLst>
        </pc:cxnChg>
        <pc:cxnChg chg="add del">
          <ac:chgData name="mohamed maatoug" userId="4b89d2529cb28cdb" providerId="LiveId" clId="{1181888B-9270-4116-877E-5CA38E77468E}" dt="2022-04-08T12:37:31.553" v="60" actId="26606"/>
          <ac:cxnSpMkLst>
            <pc:docMk/>
            <pc:sldMk cId="1518459381" sldId="263"/>
            <ac:cxnSpMk id="19" creationId="{2BE668D0-D906-4EEE-B32F-8C028624B837}"/>
          </ac:cxnSpMkLst>
        </pc:cxnChg>
        <pc:cxnChg chg="add del">
          <ac:chgData name="mohamed maatoug" userId="4b89d2529cb28cdb" providerId="LiveId" clId="{1181888B-9270-4116-877E-5CA38E77468E}" dt="2022-04-08T12:37:31.553" v="60" actId="26606"/>
          <ac:cxnSpMkLst>
            <pc:docMk/>
            <pc:sldMk cId="1518459381" sldId="263"/>
            <ac:cxnSpMk id="21" creationId="{D1DE67A3-B8F6-4CFD-A8E0-D15200F23152}"/>
          </ac:cxnSpMkLst>
        </pc:cxnChg>
        <pc:cxnChg chg="add del">
          <ac:chgData name="mohamed maatoug" userId="4b89d2529cb28cdb" providerId="LiveId" clId="{1181888B-9270-4116-877E-5CA38E77468E}" dt="2022-04-08T12:37:33.096" v="62" actId="26606"/>
          <ac:cxnSpMkLst>
            <pc:docMk/>
            <pc:sldMk cId="1518459381" sldId="263"/>
            <ac:cxnSpMk id="34" creationId="{0512F9CB-A1A0-4043-A103-F6A4B94B695A}"/>
          </ac:cxnSpMkLst>
        </pc:cxnChg>
        <pc:cxnChg chg="add del">
          <ac:chgData name="mohamed maatoug" userId="4b89d2529cb28cdb" providerId="LiveId" clId="{1181888B-9270-4116-877E-5CA38E77468E}" dt="2022-04-08T12:37:33.096" v="62" actId="26606"/>
          <ac:cxnSpMkLst>
            <pc:docMk/>
            <pc:sldMk cId="1518459381" sldId="263"/>
            <ac:cxnSpMk id="35" creationId="{ADBE6588-EE16-4389-857C-86A156D49E5D}"/>
          </ac:cxnSpMkLst>
        </pc:cxnChg>
        <pc:cxnChg chg="add del">
          <ac:chgData name="mohamed maatoug" userId="4b89d2529cb28cdb" providerId="LiveId" clId="{1181888B-9270-4116-877E-5CA38E77468E}" dt="2022-04-08T12:37:33.096" v="62" actId="26606"/>
          <ac:cxnSpMkLst>
            <pc:docMk/>
            <pc:sldMk cId="1518459381" sldId="263"/>
            <ac:cxnSpMk id="36" creationId="{17FD48D2-B0A7-413D-B947-AA55AC1296D5}"/>
          </ac:cxnSpMkLst>
        </pc:cxnChg>
        <pc:cxnChg chg="add del">
          <ac:chgData name="mohamed maatoug" userId="4b89d2529cb28cdb" providerId="LiveId" clId="{1181888B-9270-4116-877E-5CA38E77468E}" dt="2022-04-08T12:37:33.096" v="62" actId="26606"/>
          <ac:cxnSpMkLst>
            <pc:docMk/>
            <pc:sldMk cId="1518459381" sldId="263"/>
            <ac:cxnSpMk id="37" creationId="{2BE668D0-D906-4EEE-B32F-8C028624B837}"/>
          </ac:cxnSpMkLst>
        </pc:cxnChg>
        <pc:cxnChg chg="add del">
          <ac:chgData name="mohamed maatoug" userId="4b89d2529cb28cdb" providerId="LiveId" clId="{1181888B-9270-4116-877E-5CA38E77468E}" dt="2022-04-08T12:37:33.096" v="62" actId="26606"/>
          <ac:cxnSpMkLst>
            <pc:docMk/>
            <pc:sldMk cId="1518459381" sldId="263"/>
            <ac:cxnSpMk id="38" creationId="{D1DE67A3-B8F6-4CFD-A8E0-D15200F23152}"/>
          </ac:cxnSpMkLst>
        </pc:cxnChg>
        <pc:cxnChg chg="add">
          <ac:chgData name="mohamed maatoug" userId="4b89d2529cb28cdb" providerId="LiveId" clId="{1181888B-9270-4116-877E-5CA38E77468E}" dt="2022-04-08T12:37:33.138" v="63" actId="26606"/>
          <ac:cxnSpMkLst>
            <pc:docMk/>
            <pc:sldMk cId="1518459381" sldId="263"/>
            <ac:cxnSpMk id="43" creationId="{0512F9CB-A1A0-4043-A103-F6A4B94B695A}"/>
          </ac:cxnSpMkLst>
        </pc:cxnChg>
        <pc:cxnChg chg="add">
          <ac:chgData name="mohamed maatoug" userId="4b89d2529cb28cdb" providerId="LiveId" clId="{1181888B-9270-4116-877E-5CA38E77468E}" dt="2022-04-08T12:37:33.138" v="63" actId="26606"/>
          <ac:cxnSpMkLst>
            <pc:docMk/>
            <pc:sldMk cId="1518459381" sldId="263"/>
            <ac:cxnSpMk id="44" creationId="{ADBE6588-EE16-4389-857C-86A156D49E5D}"/>
          </ac:cxnSpMkLst>
        </pc:cxnChg>
        <pc:cxnChg chg="add">
          <ac:chgData name="mohamed maatoug" userId="4b89d2529cb28cdb" providerId="LiveId" clId="{1181888B-9270-4116-877E-5CA38E77468E}" dt="2022-04-08T12:37:33.138" v="63" actId="26606"/>
          <ac:cxnSpMkLst>
            <pc:docMk/>
            <pc:sldMk cId="1518459381" sldId="263"/>
            <ac:cxnSpMk id="45" creationId="{17FD48D2-B0A7-413D-B947-AA55AC1296D5}"/>
          </ac:cxnSpMkLst>
        </pc:cxnChg>
        <pc:cxnChg chg="add">
          <ac:chgData name="mohamed maatoug" userId="4b89d2529cb28cdb" providerId="LiveId" clId="{1181888B-9270-4116-877E-5CA38E77468E}" dt="2022-04-08T12:37:33.138" v="63" actId="26606"/>
          <ac:cxnSpMkLst>
            <pc:docMk/>
            <pc:sldMk cId="1518459381" sldId="263"/>
            <ac:cxnSpMk id="46" creationId="{2BE668D0-D906-4EEE-B32F-8C028624B837}"/>
          </ac:cxnSpMkLst>
        </pc:cxnChg>
        <pc:cxnChg chg="add">
          <ac:chgData name="mohamed maatoug" userId="4b89d2529cb28cdb" providerId="LiveId" clId="{1181888B-9270-4116-877E-5CA38E77468E}" dt="2022-04-08T12:37:33.138" v="63" actId="26606"/>
          <ac:cxnSpMkLst>
            <pc:docMk/>
            <pc:sldMk cId="1518459381" sldId="263"/>
            <ac:cxnSpMk id="47" creationId="{D1DE67A3-B8F6-4CFD-A8E0-D15200F23152}"/>
          </ac:cxnSpMkLst>
        </pc:cxnChg>
      </pc:sldChg>
      <pc:sldChg chg="addSp delSp modSp mod ord">
        <pc:chgData name="mohamed maatoug" userId="4b89d2529cb28cdb" providerId="LiveId" clId="{1181888B-9270-4116-877E-5CA38E77468E}" dt="2022-04-08T12:55:13.343" v="280" actId="1076"/>
        <pc:sldMkLst>
          <pc:docMk/>
          <pc:sldMk cId="783857114" sldId="265"/>
        </pc:sldMkLst>
        <pc:spChg chg="del">
          <ac:chgData name="mohamed maatoug" userId="4b89d2529cb28cdb" providerId="LiveId" clId="{1181888B-9270-4116-877E-5CA38E77468E}" dt="2022-04-08T12:47:45.432" v="72" actId="478"/>
          <ac:spMkLst>
            <pc:docMk/>
            <pc:sldMk cId="783857114" sldId="265"/>
            <ac:spMk id="2" creationId="{219296EA-3134-6F72-6243-B707D5E8ED16}"/>
          </ac:spMkLst>
        </pc:spChg>
        <pc:spChg chg="del">
          <ac:chgData name="mohamed maatoug" userId="4b89d2529cb28cdb" providerId="LiveId" clId="{1181888B-9270-4116-877E-5CA38E77468E}" dt="2022-04-08T12:47:43.209" v="71" actId="478"/>
          <ac:spMkLst>
            <pc:docMk/>
            <pc:sldMk cId="783857114" sldId="265"/>
            <ac:spMk id="3" creationId="{D242C6B7-740B-CB40-FA30-DB507F51AB23}"/>
          </ac:spMkLst>
        </pc:spChg>
        <pc:spChg chg="add mod">
          <ac:chgData name="mohamed maatoug" userId="4b89d2529cb28cdb" providerId="LiveId" clId="{1181888B-9270-4116-877E-5CA38E77468E}" dt="2022-04-08T12:48:31.149" v="90" actId="1076"/>
          <ac:spMkLst>
            <pc:docMk/>
            <pc:sldMk cId="783857114" sldId="265"/>
            <ac:spMk id="4" creationId="{38367D90-B406-4FDB-BC21-1444E82DABD5}"/>
          </ac:spMkLst>
        </pc:spChg>
        <pc:spChg chg="add mod">
          <ac:chgData name="mohamed maatoug" userId="4b89d2529cb28cdb" providerId="LiveId" clId="{1181888B-9270-4116-877E-5CA38E77468E}" dt="2022-04-08T12:52:03.133" v="222" actId="20577"/>
          <ac:spMkLst>
            <pc:docMk/>
            <pc:sldMk cId="783857114" sldId="265"/>
            <ac:spMk id="5" creationId="{DAF753C6-DCF6-4E16-932C-49F70FF9F7F5}"/>
          </ac:spMkLst>
        </pc:spChg>
        <pc:spChg chg="add mod">
          <ac:chgData name="mohamed maatoug" userId="4b89d2529cb28cdb" providerId="LiveId" clId="{1181888B-9270-4116-877E-5CA38E77468E}" dt="2022-04-08T12:53:13.361" v="275" actId="20577"/>
          <ac:spMkLst>
            <pc:docMk/>
            <pc:sldMk cId="783857114" sldId="265"/>
            <ac:spMk id="8" creationId="{16266DCE-03A1-4AE3-95A1-74524AD8D77E}"/>
          </ac:spMkLst>
        </pc:spChg>
        <pc:picChg chg="add mod">
          <ac:chgData name="mohamed maatoug" userId="4b89d2529cb28cdb" providerId="LiveId" clId="{1181888B-9270-4116-877E-5CA38E77468E}" dt="2022-04-08T12:51:56.247" v="218" actId="1076"/>
          <ac:picMkLst>
            <pc:docMk/>
            <pc:sldMk cId="783857114" sldId="265"/>
            <ac:picMk id="7" creationId="{026FFC64-AADA-439B-A983-FA1C4083522C}"/>
          </ac:picMkLst>
        </pc:picChg>
        <pc:picChg chg="add mod">
          <ac:chgData name="mohamed maatoug" userId="4b89d2529cb28cdb" providerId="LiveId" clId="{1181888B-9270-4116-877E-5CA38E77468E}" dt="2022-04-08T12:55:13.343" v="280" actId="1076"/>
          <ac:picMkLst>
            <pc:docMk/>
            <pc:sldMk cId="783857114" sldId="265"/>
            <ac:picMk id="10" creationId="{9B618BAE-BB88-4256-B62A-D6B3FB311145}"/>
          </ac:picMkLst>
        </pc:picChg>
      </pc:sldChg>
      <pc:sldChg chg="addSp delSp modSp new mod ord setBg">
        <pc:chgData name="mohamed maatoug" userId="4b89d2529cb28cdb" providerId="LiveId" clId="{1181888B-9270-4116-877E-5CA38E77468E}" dt="2022-04-08T12:58:48.143" v="347" actId="26606"/>
        <pc:sldMkLst>
          <pc:docMk/>
          <pc:sldMk cId="433824117" sldId="271"/>
        </pc:sldMkLst>
        <pc:spChg chg="del">
          <ac:chgData name="mohamed maatoug" userId="4b89d2529cb28cdb" providerId="LiveId" clId="{1181888B-9270-4116-877E-5CA38E77468E}" dt="2022-04-08T12:43:53.557" v="66" actId="478"/>
          <ac:spMkLst>
            <pc:docMk/>
            <pc:sldMk cId="433824117" sldId="271"/>
            <ac:spMk id="2" creationId="{D38CFACA-92F6-4EDC-87F0-D3BB94710392}"/>
          </ac:spMkLst>
        </pc:spChg>
        <pc:spChg chg="del">
          <ac:chgData name="mohamed maatoug" userId="4b89d2529cb28cdb" providerId="LiveId" clId="{1181888B-9270-4116-877E-5CA38E77468E}" dt="2022-04-08T12:43:47.364" v="65" actId="478"/>
          <ac:spMkLst>
            <pc:docMk/>
            <pc:sldMk cId="433824117" sldId="271"/>
            <ac:spMk id="3" creationId="{03192C13-CE5A-4CDC-A486-C661386534E4}"/>
          </ac:spMkLst>
        </pc:spChg>
        <pc:spChg chg="add mod ord">
          <ac:chgData name="mohamed maatoug" userId="4b89d2529cb28cdb" providerId="LiveId" clId="{1181888B-9270-4116-877E-5CA38E77468E}" dt="2022-04-08T12:58:48.143" v="347" actId="26606"/>
          <ac:spMkLst>
            <pc:docMk/>
            <pc:sldMk cId="433824117" sldId="271"/>
            <ac:spMk id="4" creationId="{1274CE79-8C9B-48AC-9B2F-6196C9FB031C}"/>
          </ac:spMkLst>
        </pc:spChg>
        <pc:spChg chg="add">
          <ac:chgData name="mohamed maatoug" userId="4b89d2529cb28cdb" providerId="LiveId" clId="{1181888B-9270-4116-877E-5CA38E77468E}" dt="2022-04-08T12:58:48.143" v="347" actId="26606"/>
          <ac:spMkLst>
            <pc:docMk/>
            <pc:sldMk cId="433824117" sldId="271"/>
            <ac:spMk id="11" creationId="{F409961F-FE0F-40B4-A424-66D6649464D7}"/>
          </ac:spMkLst>
        </pc:spChg>
        <pc:spChg chg="add">
          <ac:chgData name="mohamed maatoug" userId="4b89d2529cb28cdb" providerId="LiveId" clId="{1181888B-9270-4116-877E-5CA38E77468E}" dt="2022-04-08T12:58:48.143" v="347" actId="26606"/>
          <ac:spMkLst>
            <pc:docMk/>
            <pc:sldMk cId="433824117" sldId="271"/>
            <ac:spMk id="13" creationId="{4A2B78EC-086E-4848-A485-F505B4AE34E6}"/>
          </ac:spMkLst>
        </pc:spChg>
        <pc:spChg chg="add">
          <ac:chgData name="mohamed maatoug" userId="4b89d2529cb28cdb" providerId="LiveId" clId="{1181888B-9270-4116-877E-5CA38E77468E}" dt="2022-04-08T12:58:48.143" v="347" actId="26606"/>
          <ac:spMkLst>
            <pc:docMk/>
            <pc:sldMk cId="433824117" sldId="271"/>
            <ac:spMk id="15" creationId="{B39DE53F-9AA0-43A4-B7CA-23012F1D3164}"/>
          </ac:spMkLst>
        </pc:spChg>
        <pc:spChg chg="add">
          <ac:chgData name="mohamed maatoug" userId="4b89d2529cb28cdb" providerId="LiveId" clId="{1181888B-9270-4116-877E-5CA38E77468E}" dt="2022-04-08T12:58:48.143" v="347" actId="26606"/>
          <ac:spMkLst>
            <pc:docMk/>
            <pc:sldMk cId="433824117" sldId="271"/>
            <ac:spMk id="17" creationId="{86BF6F1A-CE7B-4848-B6C1-4CD119BB4861}"/>
          </ac:spMkLst>
        </pc:spChg>
        <pc:grpChg chg="add">
          <ac:chgData name="mohamed maatoug" userId="4b89d2529cb28cdb" providerId="LiveId" clId="{1181888B-9270-4116-877E-5CA38E77468E}" dt="2022-04-08T12:58:48.143" v="347" actId="26606"/>
          <ac:grpSpMkLst>
            <pc:docMk/>
            <pc:sldMk cId="433824117" sldId="271"/>
            <ac:grpSpMk id="19" creationId="{AB79A9AE-4627-4D14-96A2-AAF687FDEA24}"/>
          </ac:grpSpMkLst>
        </pc:grpChg>
        <pc:picChg chg="add mod ord">
          <ac:chgData name="mohamed maatoug" userId="4b89d2529cb28cdb" providerId="LiveId" clId="{1181888B-9270-4116-877E-5CA38E77468E}" dt="2022-04-08T12:58:48.143" v="347" actId="26606"/>
          <ac:picMkLst>
            <pc:docMk/>
            <pc:sldMk cId="433824117" sldId="271"/>
            <ac:picMk id="5" creationId="{38820C0D-1401-44E9-9BC1-2CAF030B3AA9}"/>
          </ac:picMkLst>
        </pc:picChg>
        <pc:picChg chg="add mod">
          <ac:chgData name="mohamed maatoug" userId="4b89d2529cb28cdb" providerId="LiveId" clId="{1181888B-9270-4116-877E-5CA38E77468E}" dt="2022-04-08T12:58:48.143" v="347" actId="26606"/>
          <ac:picMkLst>
            <pc:docMk/>
            <pc:sldMk cId="433824117" sldId="271"/>
            <ac:picMk id="6" creationId="{4EDB6F25-D693-4BC3-9BEC-46002B5EE0D6}"/>
          </ac:picMkLst>
        </pc:picChg>
      </pc:sldChg>
      <pc:sldChg chg="addSp delSp modSp new mod setBg setClrOvrMap">
        <pc:chgData name="mohamed maatoug" userId="4b89d2529cb28cdb" providerId="LiveId" clId="{1181888B-9270-4116-877E-5CA38E77468E}" dt="2022-04-08T13:00:41.347" v="377" actId="26606"/>
        <pc:sldMkLst>
          <pc:docMk/>
          <pc:sldMk cId="1351521447" sldId="278"/>
        </pc:sldMkLst>
        <pc:spChg chg="del">
          <ac:chgData name="mohamed maatoug" userId="4b89d2529cb28cdb" providerId="LiveId" clId="{1181888B-9270-4116-877E-5CA38E77468E}" dt="2022-04-08T12:59:15.437" v="350" actId="478"/>
          <ac:spMkLst>
            <pc:docMk/>
            <pc:sldMk cId="1351521447" sldId="278"/>
            <ac:spMk id="2" creationId="{D138AB46-185F-4C4F-B5E7-E52B3DD9750A}"/>
          </ac:spMkLst>
        </pc:spChg>
        <pc:spChg chg="del">
          <ac:chgData name="mohamed maatoug" userId="4b89d2529cb28cdb" providerId="LiveId" clId="{1181888B-9270-4116-877E-5CA38E77468E}" dt="2022-04-08T12:59:12.106" v="349" actId="478"/>
          <ac:spMkLst>
            <pc:docMk/>
            <pc:sldMk cId="1351521447" sldId="278"/>
            <ac:spMk id="3" creationId="{357441AE-5A8E-4608-AD1C-1F14A9BFB0A1}"/>
          </ac:spMkLst>
        </pc:spChg>
        <pc:spChg chg="add del">
          <ac:chgData name="mohamed maatoug" userId="4b89d2529cb28cdb" providerId="LiveId" clId="{1181888B-9270-4116-877E-5CA38E77468E}" dt="2022-04-08T12:59:54.287" v="355" actId="22"/>
          <ac:spMkLst>
            <pc:docMk/>
            <pc:sldMk cId="1351521447" sldId="278"/>
            <ac:spMk id="6" creationId="{301E6458-433E-4DAC-A16E-314D22EDBBDF}"/>
          </ac:spMkLst>
        </pc:spChg>
        <pc:spChg chg="add del">
          <ac:chgData name="mohamed maatoug" userId="4b89d2529cb28cdb" providerId="LiveId" clId="{1181888B-9270-4116-877E-5CA38E77468E}" dt="2022-04-08T13:00:14.993" v="359" actId="26606"/>
          <ac:spMkLst>
            <pc:docMk/>
            <pc:sldMk cId="1351521447" sldId="278"/>
            <ac:spMk id="19" creationId="{C8C7AE78-B569-4E9C-8EA3-8D19B0A00446}"/>
          </ac:spMkLst>
        </pc:spChg>
        <pc:spChg chg="add del">
          <ac:chgData name="mohamed maatoug" userId="4b89d2529cb28cdb" providerId="LiveId" clId="{1181888B-9270-4116-877E-5CA38E77468E}" dt="2022-04-08T13:00:14.993" v="359" actId="26606"/>
          <ac:spMkLst>
            <pc:docMk/>
            <pc:sldMk cId="1351521447" sldId="278"/>
            <ac:spMk id="21" creationId="{CC070D07-FDFC-499A-8004-94AE18EF3133}"/>
          </ac:spMkLst>
        </pc:spChg>
        <pc:spChg chg="add del">
          <ac:chgData name="mohamed maatoug" userId="4b89d2529cb28cdb" providerId="LiveId" clId="{1181888B-9270-4116-877E-5CA38E77468E}" dt="2022-04-08T13:00:17.318" v="361" actId="26606"/>
          <ac:spMkLst>
            <pc:docMk/>
            <pc:sldMk cId="1351521447" sldId="278"/>
            <ac:spMk id="24" creationId="{F8376320-D900-42DF-B9EA-9A6B6FBB14CA}"/>
          </ac:spMkLst>
        </pc:spChg>
        <pc:spChg chg="add del">
          <ac:chgData name="mohamed maatoug" userId="4b89d2529cb28cdb" providerId="LiveId" clId="{1181888B-9270-4116-877E-5CA38E77468E}" dt="2022-04-08T13:00:17.318" v="361" actId="26606"/>
          <ac:spMkLst>
            <pc:docMk/>
            <pc:sldMk cId="1351521447" sldId="278"/>
            <ac:spMk id="25" creationId="{D5984FAE-4DD9-4727-97AF-F7D4C7EE3A86}"/>
          </ac:spMkLst>
        </pc:spChg>
        <pc:spChg chg="add del">
          <ac:chgData name="mohamed maatoug" userId="4b89d2529cb28cdb" providerId="LiveId" clId="{1181888B-9270-4116-877E-5CA38E77468E}" dt="2022-04-08T13:00:41.347" v="377" actId="26606"/>
          <ac:spMkLst>
            <pc:docMk/>
            <pc:sldMk cId="1351521447" sldId="278"/>
            <ac:spMk id="28" creationId="{C8C7AE78-B569-4E9C-8EA3-8D19B0A00446}"/>
          </ac:spMkLst>
        </pc:spChg>
        <pc:spChg chg="add del">
          <ac:chgData name="mohamed maatoug" userId="4b89d2529cb28cdb" providerId="LiveId" clId="{1181888B-9270-4116-877E-5CA38E77468E}" dt="2022-04-08T13:00:41.347" v="377" actId="26606"/>
          <ac:spMkLst>
            <pc:docMk/>
            <pc:sldMk cId="1351521447" sldId="278"/>
            <ac:spMk id="29" creationId="{CC070D07-FDFC-499A-8004-94AE18EF3133}"/>
          </ac:spMkLst>
        </pc:spChg>
        <pc:spChg chg="add del">
          <ac:chgData name="mohamed maatoug" userId="4b89d2529cb28cdb" providerId="LiveId" clId="{1181888B-9270-4116-877E-5CA38E77468E}" dt="2022-04-08T13:00:27.357" v="366" actId="26606"/>
          <ac:spMkLst>
            <pc:docMk/>
            <pc:sldMk cId="1351521447" sldId="278"/>
            <ac:spMk id="41" creationId="{547BBBDC-7066-4AF7-9C62-1803AB2F9BA7}"/>
          </ac:spMkLst>
        </pc:spChg>
        <pc:spChg chg="add del">
          <ac:chgData name="mohamed maatoug" userId="4b89d2529cb28cdb" providerId="LiveId" clId="{1181888B-9270-4116-877E-5CA38E77468E}" dt="2022-04-08T13:00:27.357" v="366" actId="26606"/>
          <ac:spMkLst>
            <pc:docMk/>
            <pc:sldMk cId="1351521447" sldId="278"/>
            <ac:spMk id="43" creationId="{350FA329-CBE0-46FE-A19B-84D688DAD7BD}"/>
          </ac:spMkLst>
        </pc:spChg>
        <pc:spChg chg="add del">
          <ac:chgData name="mohamed maatoug" userId="4b89d2529cb28cdb" providerId="LiveId" clId="{1181888B-9270-4116-877E-5CA38E77468E}" dt="2022-04-08T13:00:28.013" v="368" actId="26606"/>
          <ac:spMkLst>
            <pc:docMk/>
            <pc:sldMk cId="1351521447" sldId="278"/>
            <ac:spMk id="48" creationId="{C8C7AE78-B569-4E9C-8EA3-8D19B0A00446}"/>
          </ac:spMkLst>
        </pc:spChg>
        <pc:spChg chg="add del">
          <ac:chgData name="mohamed maatoug" userId="4b89d2529cb28cdb" providerId="LiveId" clId="{1181888B-9270-4116-877E-5CA38E77468E}" dt="2022-04-08T13:00:28.013" v="368" actId="26606"/>
          <ac:spMkLst>
            <pc:docMk/>
            <pc:sldMk cId="1351521447" sldId="278"/>
            <ac:spMk id="49" creationId="{CC070D07-FDFC-499A-8004-94AE18EF3133}"/>
          </ac:spMkLst>
        </pc:spChg>
        <pc:spChg chg="add del">
          <ac:chgData name="mohamed maatoug" userId="4b89d2529cb28cdb" providerId="LiveId" clId="{1181888B-9270-4116-877E-5CA38E77468E}" dt="2022-04-08T13:00:29.255" v="370" actId="26606"/>
          <ac:spMkLst>
            <pc:docMk/>
            <pc:sldMk cId="1351521447" sldId="278"/>
            <ac:spMk id="52" creationId="{83A57B52-5ED7-4ECA-8F61-63F368179391}"/>
          </ac:spMkLst>
        </pc:spChg>
        <pc:spChg chg="add del">
          <ac:chgData name="mohamed maatoug" userId="4b89d2529cb28cdb" providerId="LiveId" clId="{1181888B-9270-4116-877E-5CA38E77468E}" dt="2022-04-08T13:00:29.255" v="370" actId="26606"/>
          <ac:spMkLst>
            <pc:docMk/>
            <pc:sldMk cId="1351521447" sldId="278"/>
            <ac:spMk id="53" creationId="{E07053B7-2F31-4798-84A3-AABC62602E06}"/>
          </ac:spMkLst>
        </pc:spChg>
        <pc:spChg chg="add del">
          <ac:chgData name="mohamed maatoug" userId="4b89d2529cb28cdb" providerId="LiveId" clId="{1181888B-9270-4116-877E-5CA38E77468E}" dt="2022-04-08T13:00:30.111" v="372" actId="26606"/>
          <ac:spMkLst>
            <pc:docMk/>
            <pc:sldMk cId="1351521447" sldId="278"/>
            <ac:spMk id="57" creationId="{589102E3-A474-47A0-A9AC-A0AABAE28ED7}"/>
          </ac:spMkLst>
        </pc:spChg>
        <pc:spChg chg="add del">
          <ac:chgData name="mohamed maatoug" userId="4b89d2529cb28cdb" providerId="LiveId" clId="{1181888B-9270-4116-877E-5CA38E77468E}" dt="2022-04-08T13:00:32.788" v="374" actId="26606"/>
          <ac:spMkLst>
            <pc:docMk/>
            <pc:sldMk cId="1351521447" sldId="278"/>
            <ac:spMk id="60" creationId="{C5C93CC1-809B-4CF1-9B81-F5348D040E05}"/>
          </ac:spMkLst>
        </pc:spChg>
        <pc:spChg chg="add del">
          <ac:chgData name="mohamed maatoug" userId="4b89d2529cb28cdb" providerId="LiveId" clId="{1181888B-9270-4116-877E-5CA38E77468E}" dt="2022-04-08T13:00:32.788" v="374" actId="26606"/>
          <ac:spMkLst>
            <pc:docMk/>
            <pc:sldMk cId="1351521447" sldId="278"/>
            <ac:spMk id="61" creationId="{EDAE77E0-5E35-4751-86AD-8754B2BA762C}"/>
          </ac:spMkLst>
        </pc:spChg>
        <pc:spChg chg="add del">
          <ac:chgData name="mohamed maatoug" userId="4b89d2529cb28cdb" providerId="LiveId" clId="{1181888B-9270-4116-877E-5CA38E77468E}" dt="2022-04-08T13:00:32.788" v="374" actId="26606"/>
          <ac:spMkLst>
            <pc:docMk/>
            <pc:sldMk cId="1351521447" sldId="278"/>
            <ac:spMk id="62" creationId="{5165DCBB-D8D0-4DF6-815D-5CE64A9B09C9}"/>
          </ac:spMkLst>
        </pc:spChg>
        <pc:spChg chg="add del">
          <ac:chgData name="mohamed maatoug" userId="4b89d2529cb28cdb" providerId="LiveId" clId="{1181888B-9270-4116-877E-5CA38E77468E}" dt="2022-04-08T13:00:41.319" v="376" actId="26606"/>
          <ac:spMkLst>
            <pc:docMk/>
            <pc:sldMk cId="1351521447" sldId="278"/>
            <ac:spMk id="65" creationId="{3DA76A69-46AF-4B54-95EC-C86652932182}"/>
          </ac:spMkLst>
        </pc:spChg>
        <pc:spChg chg="add del">
          <ac:chgData name="mohamed maatoug" userId="4b89d2529cb28cdb" providerId="LiveId" clId="{1181888B-9270-4116-877E-5CA38E77468E}" dt="2022-04-08T13:00:41.319" v="376" actId="26606"/>
          <ac:spMkLst>
            <pc:docMk/>
            <pc:sldMk cId="1351521447" sldId="278"/>
            <ac:spMk id="66" creationId="{BDDABA20-B004-46AE-A328-C8D206193E2E}"/>
          </ac:spMkLst>
        </pc:spChg>
        <pc:spChg chg="add del">
          <ac:chgData name="mohamed maatoug" userId="4b89d2529cb28cdb" providerId="LiveId" clId="{1181888B-9270-4116-877E-5CA38E77468E}" dt="2022-04-08T13:00:41.319" v="376" actId="26606"/>
          <ac:spMkLst>
            <pc:docMk/>
            <pc:sldMk cId="1351521447" sldId="278"/>
            <ac:spMk id="67" creationId="{E08F0711-5344-4DCD-BD36-94045E544AC5}"/>
          </ac:spMkLst>
        </pc:spChg>
        <pc:spChg chg="add">
          <ac:chgData name="mohamed maatoug" userId="4b89d2529cb28cdb" providerId="LiveId" clId="{1181888B-9270-4116-877E-5CA38E77468E}" dt="2022-04-08T13:00:41.347" v="377" actId="26606"/>
          <ac:spMkLst>
            <pc:docMk/>
            <pc:sldMk cId="1351521447" sldId="278"/>
            <ac:spMk id="70" creationId="{547BBBDC-7066-4AF7-9C62-1803AB2F9BA7}"/>
          </ac:spMkLst>
        </pc:spChg>
        <pc:spChg chg="add">
          <ac:chgData name="mohamed maatoug" userId="4b89d2529cb28cdb" providerId="LiveId" clId="{1181888B-9270-4116-877E-5CA38E77468E}" dt="2022-04-08T13:00:41.347" v="377" actId="26606"/>
          <ac:spMkLst>
            <pc:docMk/>
            <pc:sldMk cId="1351521447" sldId="278"/>
            <ac:spMk id="71" creationId="{350FA329-CBE0-46FE-A19B-84D688DAD7BD}"/>
          </ac:spMkLst>
        </pc:spChg>
        <pc:grpChg chg="add del">
          <ac:chgData name="mohamed maatoug" userId="4b89d2529cb28cdb" providerId="LiveId" clId="{1181888B-9270-4116-877E-5CA38E77468E}" dt="2022-04-08T13:00:14.993" v="359" actId="26606"/>
          <ac:grpSpMkLst>
            <pc:docMk/>
            <pc:sldMk cId="1351521447" sldId="278"/>
            <ac:grpSpMk id="12" creationId="{82FDE7CB-A0B9-4C48-80CE-B61F4F9E2F53}"/>
          </ac:grpSpMkLst>
        </pc:grpChg>
        <pc:grpChg chg="add del">
          <ac:chgData name="mohamed maatoug" userId="4b89d2529cb28cdb" providerId="LiveId" clId="{1181888B-9270-4116-877E-5CA38E77468E}" dt="2022-04-08T13:00:17.318" v="361" actId="26606"/>
          <ac:grpSpMkLst>
            <pc:docMk/>
            <pc:sldMk cId="1351521447" sldId="278"/>
            <ac:grpSpMk id="23" creationId="{82FDE7CB-A0B9-4C48-80CE-B61F4F9E2F53}"/>
          </ac:grpSpMkLst>
        </pc:grpChg>
        <pc:grpChg chg="add del">
          <ac:chgData name="mohamed maatoug" userId="4b89d2529cb28cdb" providerId="LiveId" clId="{1181888B-9270-4116-877E-5CA38E77468E}" dt="2022-04-08T13:00:41.347" v="377" actId="26606"/>
          <ac:grpSpMkLst>
            <pc:docMk/>
            <pc:sldMk cId="1351521447" sldId="278"/>
            <ac:grpSpMk id="27" creationId="{82FDE7CB-A0B9-4C48-80CE-B61F4F9E2F53}"/>
          </ac:grpSpMkLst>
        </pc:grpChg>
        <pc:grpChg chg="add del">
          <ac:chgData name="mohamed maatoug" userId="4b89d2529cb28cdb" providerId="LiveId" clId="{1181888B-9270-4116-877E-5CA38E77468E}" dt="2022-04-08T13:00:27.357" v="366" actId="26606"/>
          <ac:grpSpMkLst>
            <pc:docMk/>
            <pc:sldMk cId="1351521447" sldId="278"/>
            <ac:grpSpMk id="34" creationId="{BF6F3917-FAEF-4F5C-BE12-CF65574CE44B}"/>
          </ac:grpSpMkLst>
        </pc:grpChg>
        <pc:grpChg chg="add del">
          <ac:chgData name="mohamed maatoug" userId="4b89d2529cb28cdb" providerId="LiveId" clId="{1181888B-9270-4116-877E-5CA38E77468E}" dt="2022-04-08T13:00:28.013" v="368" actId="26606"/>
          <ac:grpSpMkLst>
            <pc:docMk/>
            <pc:sldMk cId="1351521447" sldId="278"/>
            <ac:grpSpMk id="47" creationId="{82FDE7CB-A0B9-4C48-80CE-B61F4F9E2F53}"/>
          </ac:grpSpMkLst>
        </pc:grpChg>
        <pc:grpChg chg="add del">
          <ac:chgData name="mohamed maatoug" userId="4b89d2529cb28cdb" providerId="LiveId" clId="{1181888B-9270-4116-877E-5CA38E77468E}" dt="2022-04-08T13:00:29.255" v="370" actId="26606"/>
          <ac:grpSpMkLst>
            <pc:docMk/>
            <pc:sldMk cId="1351521447" sldId="278"/>
            <ac:grpSpMk id="51" creationId="{BF6F3917-FAEF-4F5C-BE12-CF65574CE44B}"/>
          </ac:grpSpMkLst>
        </pc:grpChg>
        <pc:grpChg chg="add del">
          <ac:chgData name="mohamed maatoug" userId="4b89d2529cb28cdb" providerId="LiveId" clId="{1181888B-9270-4116-877E-5CA38E77468E}" dt="2022-04-08T13:00:30.111" v="372" actId="26606"/>
          <ac:grpSpMkLst>
            <pc:docMk/>
            <pc:sldMk cId="1351521447" sldId="278"/>
            <ac:grpSpMk id="56" creationId="{BF6F3917-FAEF-4F5C-BE12-CF65574CE44B}"/>
          </ac:grpSpMkLst>
        </pc:grpChg>
        <pc:grpChg chg="add del">
          <ac:chgData name="mohamed maatoug" userId="4b89d2529cb28cdb" providerId="LiveId" clId="{1181888B-9270-4116-877E-5CA38E77468E}" dt="2022-04-08T13:00:32.788" v="374" actId="26606"/>
          <ac:grpSpMkLst>
            <pc:docMk/>
            <pc:sldMk cId="1351521447" sldId="278"/>
            <ac:grpSpMk id="59" creationId="{82FDE7CB-A0B9-4C48-80CE-B61F4F9E2F53}"/>
          </ac:grpSpMkLst>
        </pc:grpChg>
        <pc:grpChg chg="add del">
          <ac:chgData name="mohamed maatoug" userId="4b89d2529cb28cdb" providerId="LiveId" clId="{1181888B-9270-4116-877E-5CA38E77468E}" dt="2022-04-08T13:00:41.319" v="376" actId="26606"/>
          <ac:grpSpMkLst>
            <pc:docMk/>
            <pc:sldMk cId="1351521447" sldId="278"/>
            <ac:grpSpMk id="64" creationId="{82FDE7CB-A0B9-4C48-80CE-B61F4F9E2F53}"/>
          </ac:grpSpMkLst>
        </pc:grpChg>
        <pc:grpChg chg="add">
          <ac:chgData name="mohamed maatoug" userId="4b89d2529cb28cdb" providerId="LiveId" clId="{1181888B-9270-4116-877E-5CA38E77468E}" dt="2022-04-08T13:00:41.347" v="377" actId="26606"/>
          <ac:grpSpMkLst>
            <pc:docMk/>
            <pc:sldMk cId="1351521447" sldId="278"/>
            <ac:grpSpMk id="69" creationId="{BF6F3917-FAEF-4F5C-BE12-CF65574CE44B}"/>
          </ac:grpSpMkLst>
        </pc:grpChg>
        <pc:picChg chg="add mod ord">
          <ac:chgData name="mohamed maatoug" userId="4b89d2529cb28cdb" providerId="LiveId" clId="{1181888B-9270-4116-877E-5CA38E77468E}" dt="2022-04-08T13:00:41.347" v="377" actId="26606"/>
          <ac:picMkLst>
            <pc:docMk/>
            <pc:sldMk cId="1351521447" sldId="278"/>
            <ac:picMk id="4" creationId="{8FC220C4-F579-43AC-923E-0E3725C28ADC}"/>
          </ac:picMkLst>
        </pc:picChg>
        <pc:picChg chg="add mod">
          <ac:chgData name="mohamed maatoug" userId="4b89d2529cb28cdb" providerId="LiveId" clId="{1181888B-9270-4116-877E-5CA38E77468E}" dt="2022-04-08T13:00:41.347" v="377" actId="26606"/>
          <ac:picMkLst>
            <pc:docMk/>
            <pc:sldMk cId="1351521447" sldId="278"/>
            <ac:picMk id="7" creationId="{149CEE66-E9A1-4DC8-9828-C8DB2B06E6AB}"/>
          </ac:picMkLst>
        </pc:picChg>
        <pc:cxnChg chg="add del">
          <ac:chgData name="mohamed maatoug" userId="4b89d2529cb28cdb" providerId="LiveId" clId="{1181888B-9270-4116-877E-5CA38E77468E}" dt="2022-04-08T13:00:27.357" v="366" actId="26606"/>
          <ac:cxnSpMkLst>
            <pc:docMk/>
            <pc:sldMk cId="1351521447" sldId="278"/>
            <ac:cxnSpMk id="45" creationId="{A8FFEFAE-4471-4EAA-92D7-76C13B4D4513}"/>
          </ac:cxnSpMkLst>
        </pc:cxnChg>
        <pc:cxnChg chg="add del">
          <ac:chgData name="mohamed maatoug" userId="4b89d2529cb28cdb" providerId="LiveId" clId="{1181888B-9270-4116-877E-5CA38E77468E}" dt="2022-04-08T13:00:29.255" v="370" actId="26606"/>
          <ac:cxnSpMkLst>
            <pc:docMk/>
            <pc:sldMk cId="1351521447" sldId="278"/>
            <ac:cxnSpMk id="54" creationId="{8449EA27-07D0-4621-8A23-E4A991834FD4}"/>
          </ac:cxnSpMkLst>
        </pc:cxnChg>
        <pc:cxnChg chg="add">
          <ac:chgData name="mohamed maatoug" userId="4b89d2529cb28cdb" providerId="LiveId" clId="{1181888B-9270-4116-877E-5CA38E77468E}" dt="2022-04-08T13:00:41.347" v="377" actId="26606"/>
          <ac:cxnSpMkLst>
            <pc:docMk/>
            <pc:sldMk cId="1351521447" sldId="278"/>
            <ac:cxnSpMk id="72" creationId="{A8FFEFAE-4471-4EAA-92D7-76C13B4D4513}"/>
          </ac:cxnSpMkLst>
        </pc:cxnChg>
      </pc:sldChg>
      <pc:sldChg chg="addSp delSp modSp new mod ord setBg">
        <pc:chgData name="mohamed maatoug" userId="4b89d2529cb28cdb" providerId="LiveId" clId="{1181888B-9270-4116-877E-5CA38E77468E}" dt="2022-04-08T13:02:42.244" v="384"/>
        <pc:sldMkLst>
          <pc:docMk/>
          <pc:sldMk cId="1171505053" sldId="280"/>
        </pc:sldMkLst>
        <pc:spChg chg="del">
          <ac:chgData name="mohamed maatoug" userId="4b89d2529cb28cdb" providerId="LiveId" clId="{1181888B-9270-4116-877E-5CA38E77468E}" dt="2022-04-08T13:01:10.797" v="380" actId="478"/>
          <ac:spMkLst>
            <pc:docMk/>
            <pc:sldMk cId="1171505053" sldId="280"/>
            <ac:spMk id="2" creationId="{E73D09B8-730B-4AAB-AE98-DA618D4B77C4}"/>
          </ac:spMkLst>
        </pc:spChg>
        <pc:spChg chg="del">
          <ac:chgData name="mohamed maatoug" userId="4b89d2529cb28cdb" providerId="LiveId" clId="{1181888B-9270-4116-877E-5CA38E77468E}" dt="2022-04-08T13:01:08.170" v="379" actId="478"/>
          <ac:spMkLst>
            <pc:docMk/>
            <pc:sldMk cId="1171505053" sldId="280"/>
            <ac:spMk id="3" creationId="{776CDC8D-172C-4748-B8F8-BD39D91B5F37}"/>
          </ac:spMkLst>
        </pc:spChg>
        <pc:spChg chg="add">
          <ac:chgData name="mohamed maatoug" userId="4b89d2529cb28cdb" providerId="LiveId" clId="{1181888B-9270-4116-877E-5CA38E77468E}" dt="2022-04-08T13:02:24.769" v="382" actId="26606"/>
          <ac:spMkLst>
            <pc:docMk/>
            <pc:sldMk cId="1171505053" sldId="280"/>
            <ac:spMk id="17" creationId="{43F8250A-B5BC-48E8-9E34-320C6AB61351}"/>
          </ac:spMkLst>
        </pc:spChg>
        <pc:spChg chg="add">
          <ac:chgData name="mohamed maatoug" userId="4b89d2529cb28cdb" providerId="LiveId" clId="{1181888B-9270-4116-877E-5CA38E77468E}" dt="2022-04-08T13:02:24.769" v="382" actId="26606"/>
          <ac:spMkLst>
            <pc:docMk/>
            <pc:sldMk cId="1171505053" sldId="280"/>
            <ac:spMk id="19" creationId="{A2829537-8D6E-4F27-8454-8F19BEA8C11F}"/>
          </ac:spMkLst>
        </pc:spChg>
        <pc:grpChg chg="add">
          <ac:chgData name="mohamed maatoug" userId="4b89d2529cb28cdb" providerId="LiveId" clId="{1181888B-9270-4116-877E-5CA38E77468E}" dt="2022-04-08T13:02:24.769" v="382" actId="26606"/>
          <ac:grpSpMkLst>
            <pc:docMk/>
            <pc:sldMk cId="1171505053" sldId="280"/>
            <ac:grpSpMk id="10" creationId="{12D8CD66-6E34-4232-868C-F61EC84AFC0B}"/>
          </ac:grpSpMkLst>
        </pc:grpChg>
        <pc:picChg chg="add mod">
          <ac:chgData name="mohamed maatoug" userId="4b89d2529cb28cdb" providerId="LiveId" clId="{1181888B-9270-4116-877E-5CA38E77468E}" dt="2022-04-08T13:02:24.769" v="382" actId="26606"/>
          <ac:picMkLst>
            <pc:docMk/>
            <pc:sldMk cId="1171505053" sldId="280"/>
            <ac:picMk id="5" creationId="{9213B08A-6E50-48EF-BDFA-A2ABD17B6B4E}"/>
          </ac:picMkLst>
        </pc:picChg>
      </pc:sldChg>
    </pc:docChg>
  </pc:docChgLst>
  <pc:docChgLst>
    <pc:chgData name="Idris Mroivili" userId="003128bfc0331875" providerId="LiveId" clId="{902C1A48-4D2A-4DA0-84D7-41135DB044C5}"/>
    <pc:docChg chg="custSel addSld delSld modSld sldOrd">
      <pc:chgData name="Idris Mroivili" userId="003128bfc0331875" providerId="LiveId" clId="{902C1A48-4D2A-4DA0-84D7-41135DB044C5}" dt="2022-04-08T13:06:43.584" v="259" actId="2711"/>
      <pc:docMkLst>
        <pc:docMk/>
      </pc:docMkLst>
      <pc:sldChg chg="modSp">
        <pc:chgData name="Idris Mroivili" userId="003128bfc0331875" providerId="LiveId" clId="{902C1A48-4D2A-4DA0-84D7-41135DB044C5}" dt="2022-04-08T12:27:19.345" v="24" actId="1076"/>
        <pc:sldMkLst>
          <pc:docMk/>
          <pc:sldMk cId="1163447105" sldId="256"/>
        </pc:sldMkLst>
        <pc:spChg chg="mod">
          <ac:chgData name="Idris Mroivili" userId="003128bfc0331875" providerId="LiveId" clId="{902C1A48-4D2A-4DA0-84D7-41135DB044C5}" dt="2022-04-08T12:23:46.645" v="0" actId="27636"/>
          <ac:spMkLst>
            <pc:docMk/>
            <pc:sldMk cId="1163447105" sldId="256"/>
            <ac:spMk id="2" creationId="{DEA918D2-81C9-4405-9B78-FE3AFB0D018E}"/>
          </ac:spMkLst>
        </pc:spChg>
        <pc:spChg chg="mod">
          <ac:chgData name="Idris Mroivili" userId="003128bfc0331875" providerId="LiveId" clId="{902C1A48-4D2A-4DA0-84D7-41135DB044C5}" dt="2022-04-08T12:27:16.518" v="23" actId="255"/>
          <ac:spMkLst>
            <pc:docMk/>
            <pc:sldMk cId="1163447105" sldId="256"/>
            <ac:spMk id="4" creationId="{180CC8D7-5B5F-4F5E-B253-1B4FD7EC43D2}"/>
          </ac:spMkLst>
        </pc:spChg>
        <pc:picChg chg="mod">
          <ac:chgData name="Idris Mroivili" userId="003128bfc0331875" providerId="LiveId" clId="{902C1A48-4D2A-4DA0-84D7-41135DB044C5}" dt="2022-04-08T12:27:19.345" v="24" actId="1076"/>
          <ac:picMkLst>
            <pc:docMk/>
            <pc:sldMk cId="1163447105" sldId="256"/>
            <ac:picMk id="6" creationId="{C6BEE4FE-A128-49E4-9A0F-8D6872B079DC}"/>
          </ac:picMkLst>
        </pc:picChg>
      </pc:sldChg>
      <pc:sldChg chg="addSp delSp modSp ord">
        <pc:chgData name="Idris Mroivili" userId="003128bfc0331875" providerId="LiveId" clId="{902C1A48-4D2A-4DA0-84D7-41135DB044C5}" dt="2022-04-08T13:00:01.235" v="147"/>
        <pc:sldMkLst>
          <pc:docMk/>
          <pc:sldMk cId="1093573080" sldId="257"/>
        </pc:sldMkLst>
        <pc:spChg chg="del mod">
          <ac:chgData name="Idris Mroivili" userId="003128bfc0331875" providerId="LiveId" clId="{902C1A48-4D2A-4DA0-84D7-41135DB044C5}" dt="2022-04-08T12:45:55.452" v="92" actId="478"/>
          <ac:spMkLst>
            <pc:docMk/>
            <pc:sldMk cId="1093573080" sldId="257"/>
            <ac:spMk id="2" creationId="{7B804ED9-35A9-431B-BD78-9D698C08196F}"/>
          </ac:spMkLst>
        </pc:spChg>
        <pc:spChg chg="mod">
          <ac:chgData name="Idris Mroivili" userId="003128bfc0331875" providerId="LiveId" clId="{902C1A48-4D2A-4DA0-84D7-41135DB044C5}" dt="2022-04-08T12:47:48.599" v="113" actId="207"/>
          <ac:spMkLst>
            <pc:docMk/>
            <pc:sldMk cId="1093573080" sldId="257"/>
            <ac:spMk id="3" creationId="{D5E92035-9053-44C7-9005-17ADF07823F9}"/>
          </ac:spMkLst>
        </pc:spChg>
        <pc:spChg chg="add mod">
          <ac:chgData name="Idris Mroivili" userId="003128bfc0331875" providerId="LiveId" clId="{902C1A48-4D2A-4DA0-84D7-41135DB044C5}" dt="2022-04-08T12:46:40.867" v="101" actId="207"/>
          <ac:spMkLst>
            <pc:docMk/>
            <pc:sldMk cId="1093573080" sldId="257"/>
            <ac:spMk id="4" creationId="{2F944E4E-182A-44CF-926D-01D7E58EE3AA}"/>
          </ac:spMkLst>
        </pc:spChg>
        <pc:picChg chg="mod">
          <ac:chgData name="Idris Mroivili" userId="003128bfc0331875" providerId="LiveId" clId="{902C1A48-4D2A-4DA0-84D7-41135DB044C5}" dt="2022-04-08T12:47:56.310" v="114" actId="1076"/>
          <ac:picMkLst>
            <pc:docMk/>
            <pc:sldMk cId="1093573080" sldId="257"/>
            <ac:picMk id="5" creationId="{C269A417-2CCC-4124-99D2-494FF13985E2}"/>
          </ac:picMkLst>
        </pc:picChg>
      </pc:sldChg>
      <pc:sldChg chg="modSp del ord">
        <pc:chgData name="Idris Mroivili" userId="003128bfc0331875" providerId="LiveId" clId="{902C1A48-4D2A-4DA0-84D7-41135DB044C5}" dt="2022-04-08T12:50:51.705" v="119" actId="2696"/>
        <pc:sldMkLst>
          <pc:docMk/>
          <pc:sldMk cId="380836789" sldId="258"/>
        </pc:sldMkLst>
        <pc:spChg chg="mod">
          <ac:chgData name="Idris Mroivili" userId="003128bfc0331875" providerId="LiveId" clId="{902C1A48-4D2A-4DA0-84D7-41135DB044C5}" dt="2022-04-08T12:24:16.754" v="5" actId="1076"/>
          <ac:spMkLst>
            <pc:docMk/>
            <pc:sldMk cId="380836789" sldId="258"/>
            <ac:spMk id="2" creationId="{3E552E3E-C774-4F8F-9B40-8B07F044E893}"/>
          </ac:spMkLst>
        </pc:spChg>
        <pc:spChg chg="mod">
          <ac:chgData name="Idris Mroivili" userId="003128bfc0331875" providerId="LiveId" clId="{902C1A48-4D2A-4DA0-84D7-41135DB044C5}" dt="2022-04-08T12:50:13.827" v="117" actId="27636"/>
          <ac:spMkLst>
            <pc:docMk/>
            <pc:sldMk cId="380836789" sldId="258"/>
            <ac:spMk id="3" creationId="{A0A5D390-66E4-41BD-816E-6667F15A271B}"/>
          </ac:spMkLst>
        </pc:spChg>
      </pc:sldChg>
      <pc:sldChg chg="delSp modSp delDesignElem">
        <pc:chgData name="Idris Mroivili" userId="003128bfc0331875" providerId="LiveId" clId="{902C1A48-4D2A-4DA0-84D7-41135DB044C5}" dt="2022-04-08T12:31:38.167" v="36" actId="1076"/>
        <pc:sldMkLst>
          <pc:docMk/>
          <pc:sldMk cId="479212368" sldId="259"/>
        </pc:sldMkLst>
        <pc:spChg chg="mod">
          <ac:chgData name="Idris Mroivili" userId="003128bfc0331875" providerId="LiveId" clId="{902C1A48-4D2A-4DA0-84D7-41135DB044C5}" dt="2022-04-08T12:28:06.331" v="29" actId="255"/>
          <ac:spMkLst>
            <pc:docMk/>
            <pc:sldMk cId="479212368" sldId="259"/>
            <ac:spMk id="2" creationId="{785DB8F6-6400-4A44-A46D-1B14A369CE52}"/>
          </ac:spMkLst>
        </pc:spChg>
        <pc:spChg chg="mod">
          <ac:chgData name="Idris Mroivili" userId="003128bfc0331875" providerId="LiveId" clId="{902C1A48-4D2A-4DA0-84D7-41135DB044C5}" dt="2022-04-08T12:28:21.110" v="32" actId="207"/>
          <ac:spMkLst>
            <pc:docMk/>
            <pc:sldMk cId="479212368" sldId="259"/>
            <ac:spMk id="8" creationId="{28E278B1-1A9A-576A-896F-DB974311CBE9}"/>
          </ac:spMkLst>
        </pc:spChg>
        <pc:spChg chg="del">
          <ac:chgData name="Idris Mroivili" userId="003128bfc0331875" providerId="LiveId" clId="{902C1A48-4D2A-4DA0-84D7-41135DB044C5}" dt="2022-04-08T12:27:51.316" v="26"/>
          <ac:spMkLst>
            <pc:docMk/>
            <pc:sldMk cId="479212368" sldId="259"/>
            <ac:spMk id="19" creationId="{EBF87945-A001-489F-9D9B-7D9435F0B9CA}"/>
          </ac:spMkLst>
        </pc:spChg>
        <pc:picChg chg="mod">
          <ac:chgData name="Idris Mroivili" userId="003128bfc0331875" providerId="LiveId" clId="{902C1A48-4D2A-4DA0-84D7-41135DB044C5}" dt="2022-04-08T12:31:38.167" v="36" actId="1076"/>
          <ac:picMkLst>
            <pc:docMk/>
            <pc:sldMk cId="479212368" sldId="259"/>
            <ac:picMk id="4" creationId="{E0292FAF-25C5-FEB1-672A-754EA6EF7AF9}"/>
          </ac:picMkLst>
        </pc:picChg>
        <pc:picChg chg="mod">
          <ac:chgData name="Idris Mroivili" userId="003128bfc0331875" providerId="LiveId" clId="{902C1A48-4D2A-4DA0-84D7-41135DB044C5}" dt="2022-04-08T12:31:33.867" v="35" actId="1076"/>
          <ac:picMkLst>
            <pc:docMk/>
            <pc:sldMk cId="479212368" sldId="259"/>
            <ac:picMk id="6" creationId="{DAA1268C-0437-D5EC-4E03-A679253B0BF3}"/>
          </ac:picMkLst>
        </pc:picChg>
      </pc:sldChg>
      <pc:sldChg chg="addSp delSp modSp add">
        <pc:chgData name="Idris Mroivili" userId="003128bfc0331875" providerId="LiveId" clId="{902C1A48-4D2A-4DA0-84D7-41135DB044C5}" dt="2022-04-08T12:36:40.278" v="44" actId="1076"/>
        <pc:sldMkLst>
          <pc:docMk/>
          <pc:sldMk cId="1480577790" sldId="261"/>
        </pc:sldMkLst>
        <pc:spChg chg="del mod">
          <ac:chgData name="Idris Mroivili" userId="003128bfc0331875" providerId="LiveId" clId="{902C1A48-4D2A-4DA0-84D7-41135DB044C5}" dt="2022-04-08T12:36:35.394" v="43" actId="478"/>
          <ac:spMkLst>
            <pc:docMk/>
            <pc:sldMk cId="1480577790" sldId="261"/>
            <ac:spMk id="2" creationId="{48491842-A820-4369-9345-A71FA37C3163}"/>
          </ac:spMkLst>
        </pc:spChg>
        <pc:spChg chg="del mod">
          <ac:chgData name="Idris Mroivili" userId="003128bfc0331875" providerId="LiveId" clId="{902C1A48-4D2A-4DA0-84D7-41135DB044C5}" dt="2022-04-08T12:36:26.328" v="40"/>
          <ac:spMkLst>
            <pc:docMk/>
            <pc:sldMk cId="1480577790" sldId="261"/>
            <ac:spMk id="3" creationId="{1C3DB91F-D4D2-44E0-A271-F999DF69E8EC}"/>
          </ac:spMkLst>
        </pc:spChg>
        <pc:picChg chg="add mod">
          <ac:chgData name="Idris Mroivili" userId="003128bfc0331875" providerId="LiveId" clId="{902C1A48-4D2A-4DA0-84D7-41135DB044C5}" dt="2022-04-08T12:36:40.278" v="44" actId="1076"/>
          <ac:picMkLst>
            <pc:docMk/>
            <pc:sldMk cId="1480577790" sldId="261"/>
            <ac:picMk id="5" creationId="{72DD9630-656A-4A47-BC89-C83E63795469}"/>
          </ac:picMkLst>
        </pc:picChg>
      </pc:sldChg>
      <pc:sldChg chg="addSp delSp modSp add">
        <pc:chgData name="Idris Mroivili" userId="003128bfc0331875" providerId="LiveId" clId="{902C1A48-4D2A-4DA0-84D7-41135DB044C5}" dt="2022-04-08T12:41:16.132" v="57" actId="1076"/>
        <pc:sldMkLst>
          <pc:docMk/>
          <pc:sldMk cId="3338222642" sldId="262"/>
        </pc:sldMkLst>
        <pc:spChg chg="del mod">
          <ac:chgData name="Idris Mroivili" userId="003128bfc0331875" providerId="LiveId" clId="{902C1A48-4D2A-4DA0-84D7-41135DB044C5}" dt="2022-04-08T12:40:58.163" v="54" actId="478"/>
          <ac:spMkLst>
            <pc:docMk/>
            <pc:sldMk cId="3338222642" sldId="262"/>
            <ac:spMk id="2" creationId="{64578DFC-6CBD-4A6F-A912-0E5EC26A550D}"/>
          </ac:spMkLst>
        </pc:spChg>
        <pc:spChg chg="del mod">
          <ac:chgData name="Idris Mroivili" userId="003128bfc0331875" providerId="LiveId" clId="{902C1A48-4D2A-4DA0-84D7-41135DB044C5}" dt="2022-04-08T12:38:45.488" v="48"/>
          <ac:spMkLst>
            <pc:docMk/>
            <pc:sldMk cId="3338222642" sldId="262"/>
            <ac:spMk id="3" creationId="{64A0BD0B-AF77-4A93-BE9A-1A0FCFCA9577}"/>
          </ac:spMkLst>
        </pc:spChg>
        <pc:spChg chg="add mod">
          <ac:chgData name="Idris Mroivili" userId="003128bfc0331875" providerId="LiveId" clId="{902C1A48-4D2A-4DA0-84D7-41135DB044C5}" dt="2022-04-08T12:41:14.078" v="56" actId="255"/>
          <ac:spMkLst>
            <pc:docMk/>
            <pc:sldMk cId="3338222642" sldId="262"/>
            <ac:spMk id="6" creationId="{6F4CB8D0-6815-45E8-ABDD-A96E08D7791E}"/>
          </ac:spMkLst>
        </pc:spChg>
        <pc:picChg chg="add mod">
          <ac:chgData name="Idris Mroivili" userId="003128bfc0331875" providerId="LiveId" clId="{902C1A48-4D2A-4DA0-84D7-41135DB044C5}" dt="2022-04-08T12:41:16.132" v="57" actId="1076"/>
          <ac:picMkLst>
            <pc:docMk/>
            <pc:sldMk cId="3338222642" sldId="262"/>
            <ac:picMk id="5" creationId="{968DA7CB-B05D-4BD3-AE38-2A55ED954FEC}"/>
          </ac:picMkLst>
        </pc:picChg>
      </pc:sldChg>
      <pc:sldChg chg="addSp delSp modSp ord">
        <pc:chgData name="Idris Mroivili" userId="003128bfc0331875" providerId="LiveId" clId="{902C1A48-4D2A-4DA0-84D7-41135DB044C5}" dt="2022-04-08T12:56:21.219" v="146" actId="1076"/>
        <pc:sldMkLst>
          <pc:docMk/>
          <pc:sldMk cId="1480577790" sldId="269"/>
        </pc:sldMkLst>
        <pc:spChg chg="add mod">
          <ac:chgData name="Idris Mroivili" userId="003128bfc0331875" providerId="LiveId" clId="{902C1A48-4D2A-4DA0-84D7-41135DB044C5}" dt="2022-04-08T12:56:21.219" v="146" actId="1076"/>
          <ac:spMkLst>
            <pc:docMk/>
            <pc:sldMk cId="1480577790" sldId="269"/>
            <ac:spMk id="6" creationId="{3309B435-6074-4DA1-8DBB-81B83B1E1468}"/>
          </ac:spMkLst>
        </pc:spChg>
        <pc:spChg chg="add del mod">
          <ac:chgData name="Idris Mroivili" userId="003128bfc0331875" providerId="LiveId" clId="{902C1A48-4D2A-4DA0-84D7-41135DB044C5}" dt="2022-04-08T12:55:18.974" v="142"/>
          <ac:spMkLst>
            <pc:docMk/>
            <pc:sldMk cId="1480577790" sldId="269"/>
            <ac:spMk id="7" creationId="{A8E2B12D-FF7A-4C40-8C0B-575F3485930C}"/>
          </ac:spMkLst>
        </pc:spChg>
        <pc:spChg chg="add del mod">
          <ac:chgData name="Idris Mroivili" userId="003128bfc0331875" providerId="LiveId" clId="{902C1A48-4D2A-4DA0-84D7-41135DB044C5}" dt="2022-04-08T12:55:07.574" v="140" actId="478"/>
          <ac:spMkLst>
            <pc:docMk/>
            <pc:sldMk cId="1480577790" sldId="269"/>
            <ac:spMk id="8" creationId="{AB764004-88FE-4F5B-9430-4BFF8A222EAC}"/>
          </ac:spMkLst>
        </pc:spChg>
        <pc:spChg chg="add del mod">
          <ac:chgData name="Idris Mroivili" userId="003128bfc0331875" providerId="LiveId" clId="{902C1A48-4D2A-4DA0-84D7-41135DB044C5}" dt="2022-04-08T12:55:07.574" v="140" actId="478"/>
          <ac:spMkLst>
            <pc:docMk/>
            <pc:sldMk cId="1480577790" sldId="269"/>
            <ac:spMk id="9" creationId="{FB7E4B9D-F429-496C-AD2A-52BD5A77EE22}"/>
          </ac:spMkLst>
        </pc:spChg>
        <pc:spChg chg="add del mod">
          <ac:chgData name="Idris Mroivili" userId="003128bfc0331875" providerId="LiveId" clId="{902C1A48-4D2A-4DA0-84D7-41135DB044C5}" dt="2022-04-08T12:55:07.574" v="140" actId="478"/>
          <ac:spMkLst>
            <pc:docMk/>
            <pc:sldMk cId="1480577790" sldId="269"/>
            <ac:spMk id="10" creationId="{C2E63319-046E-4020-AD79-EE013FB0FBEF}"/>
          </ac:spMkLst>
        </pc:spChg>
        <pc:picChg chg="mod">
          <ac:chgData name="Idris Mroivili" userId="003128bfc0331875" providerId="LiveId" clId="{902C1A48-4D2A-4DA0-84D7-41135DB044C5}" dt="2022-04-08T12:53:45.333" v="130" actId="1076"/>
          <ac:picMkLst>
            <pc:docMk/>
            <pc:sldMk cId="1480577790" sldId="269"/>
            <ac:picMk id="5" creationId="{72DD9630-656A-4A47-BC89-C83E63795469}"/>
          </ac:picMkLst>
        </pc:picChg>
        <pc:picChg chg="add mod">
          <ac:chgData name="Idris Mroivili" userId="003128bfc0331875" providerId="LiveId" clId="{902C1A48-4D2A-4DA0-84D7-41135DB044C5}" dt="2022-04-08T12:56:16.207" v="145" actId="1076"/>
          <ac:picMkLst>
            <pc:docMk/>
            <pc:sldMk cId="1480577790" sldId="269"/>
            <ac:picMk id="11" creationId="{DF3CA34D-4F45-42C2-8669-BD77D4F1E1FD}"/>
          </ac:picMkLst>
        </pc:picChg>
      </pc:sldChg>
      <pc:sldChg chg="addSp modSp">
        <pc:chgData name="Idris Mroivili" userId="003128bfc0331875" providerId="LiveId" clId="{902C1A48-4D2A-4DA0-84D7-41135DB044C5}" dt="2022-04-08T12:51:15.116" v="122" actId="20577"/>
        <pc:sldMkLst>
          <pc:docMk/>
          <pc:sldMk cId="3338222642" sldId="270"/>
        </pc:sldMkLst>
        <pc:spChg chg="mod">
          <ac:chgData name="Idris Mroivili" userId="003128bfc0331875" providerId="LiveId" clId="{902C1A48-4D2A-4DA0-84D7-41135DB044C5}" dt="2022-04-08T12:45:30.183" v="91" actId="20577"/>
          <ac:spMkLst>
            <pc:docMk/>
            <pc:sldMk cId="3338222642" sldId="270"/>
            <ac:spMk id="6" creationId="{6F4CB8D0-6815-45E8-ABDD-A96E08D7791E}"/>
          </ac:spMkLst>
        </pc:spChg>
        <pc:spChg chg="add mod">
          <ac:chgData name="Idris Mroivili" userId="003128bfc0331875" providerId="LiveId" clId="{902C1A48-4D2A-4DA0-84D7-41135DB044C5}" dt="2022-04-08T12:51:15.116" v="122" actId="20577"/>
          <ac:spMkLst>
            <pc:docMk/>
            <pc:sldMk cId="3338222642" sldId="270"/>
            <ac:spMk id="7" creationId="{513383AC-2DC2-4C33-80A7-16242A27EE38}"/>
          </ac:spMkLst>
        </pc:spChg>
        <pc:picChg chg="mod">
          <ac:chgData name="Idris Mroivili" userId="003128bfc0331875" providerId="LiveId" clId="{902C1A48-4D2A-4DA0-84D7-41135DB044C5}" dt="2022-04-08T12:44:01.810" v="62" actId="1076"/>
          <ac:picMkLst>
            <pc:docMk/>
            <pc:sldMk cId="3338222642" sldId="270"/>
            <ac:picMk id="5" creationId="{968DA7CB-B05D-4BD3-AE38-2A55ED954FEC}"/>
          </ac:picMkLst>
        </pc:picChg>
      </pc:sldChg>
      <pc:sldChg chg="modSp add">
        <pc:chgData name="Idris Mroivili" userId="003128bfc0331875" providerId="LiveId" clId="{902C1A48-4D2A-4DA0-84D7-41135DB044C5}" dt="2022-04-08T13:06:43.584" v="259" actId="2711"/>
        <pc:sldMkLst>
          <pc:docMk/>
          <pc:sldMk cId="2891646477" sldId="279"/>
        </pc:sldMkLst>
        <pc:spChg chg="mod">
          <ac:chgData name="Idris Mroivili" userId="003128bfc0331875" providerId="LiveId" clId="{902C1A48-4D2A-4DA0-84D7-41135DB044C5}" dt="2022-04-08T13:06:19.303" v="258" actId="2711"/>
          <ac:spMkLst>
            <pc:docMk/>
            <pc:sldMk cId="2891646477" sldId="279"/>
            <ac:spMk id="2" creationId="{6538F24B-F9FC-4055-8E43-182FB43D29B2}"/>
          </ac:spMkLst>
        </pc:spChg>
        <pc:spChg chg="mod">
          <ac:chgData name="Idris Mroivili" userId="003128bfc0331875" providerId="LiveId" clId="{902C1A48-4D2A-4DA0-84D7-41135DB044C5}" dt="2022-04-08T13:06:43.584" v="259" actId="2711"/>
          <ac:spMkLst>
            <pc:docMk/>
            <pc:sldMk cId="2891646477" sldId="279"/>
            <ac:spMk id="3" creationId="{437A30FB-3885-4F7F-B573-1B019F2704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6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3820658-AF31-4B01-BDA8-279B842D12D6}" type="datetimeFigureOut">
              <a:rPr lang="fr-FR" smtClean="0"/>
              <a:t>08/04/2022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90106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148001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02918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3388495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45694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130863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4229021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22703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9317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20658-AF31-4B01-BDA8-279B842D12D6}" type="datetimeFigureOut">
              <a:rPr lang="fr-FR" smtClean="0"/>
              <a:t>08/04/2022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140549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63820658-AF31-4B01-BDA8-279B842D12D6}" type="datetimeFigureOut">
              <a:rPr lang="fr-FR" smtClean="0"/>
              <a:t>08/04/2022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2169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63820658-AF31-4B01-BDA8-279B842D12D6}" type="datetimeFigureOut">
              <a:rPr lang="fr-FR" smtClean="0"/>
              <a:t>08/04/2022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365310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63820658-AF31-4B01-BDA8-279B842D12D6}" type="datetimeFigureOut">
              <a:rPr lang="fr-FR" smtClean="0"/>
              <a:t>08/04/2022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270631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20658-AF31-4B01-BDA8-279B842D12D6}" type="datetimeFigureOut">
              <a:rPr lang="fr-FR" smtClean="0"/>
              <a:t>08/04/2022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26542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20658-AF31-4B01-BDA8-279B842D12D6}" type="datetimeFigureOut">
              <a:rPr lang="fr-FR" smtClean="0"/>
              <a:t>08/04/2022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135992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20658-AF31-4B01-BDA8-279B842D12D6}" type="datetimeFigureOut">
              <a:rPr lang="fr-FR" smtClean="0"/>
              <a:t>08/04/2022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41C196-F924-4060-B2D3-FBEE08AA33D4}" type="slidenum">
              <a:rPr lang="fr-FR" smtClean="0"/>
              <a:t>‹#›</a:t>
            </a:fld>
            <a:endParaRPr lang="fr-FR"/>
          </a:p>
        </p:txBody>
      </p:sp>
    </p:spTree>
    <p:extLst>
      <p:ext uri="{BB962C8B-B14F-4D97-AF65-F5344CB8AC3E}">
        <p14:creationId xmlns:p14="http://schemas.microsoft.com/office/powerpoint/2010/main" val="46365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820658-AF31-4B01-BDA8-279B842D12D6}" type="datetimeFigureOut">
              <a:rPr lang="fr-FR" smtClean="0"/>
              <a:t>08/04/2022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841C196-F924-4060-B2D3-FBEE08AA33D4}" type="slidenum">
              <a:rPr lang="fr-FR" smtClean="0"/>
              <a:t>‹#›</a:t>
            </a:fld>
            <a:endParaRPr lang="fr-FR"/>
          </a:p>
        </p:txBody>
      </p:sp>
    </p:spTree>
    <p:extLst>
      <p:ext uri="{BB962C8B-B14F-4D97-AF65-F5344CB8AC3E}">
        <p14:creationId xmlns:p14="http://schemas.microsoft.com/office/powerpoint/2010/main" val="332249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r.wikipedia.org/wiki/Serveur_d%C3%A9di%C3%A9_virtu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20" y="10"/>
            <a:ext cx="12191980" cy="6857990"/>
          </a:xfrm>
          <a:prstGeom prst="rect">
            <a:avLst/>
          </a:prstGeom>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2509284"/>
            <a:ext cx="8662152" cy="258129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err="1">
                <a:ln w="3175" cmpd="sng">
                  <a:noFill/>
                </a:ln>
                <a:latin typeface="+mj-lt"/>
                <a:ea typeface="+mj-ea"/>
                <a:cs typeface="+mj-cs"/>
              </a:rPr>
              <a:t>projet</a:t>
            </a:r>
            <a:r>
              <a:rPr lang="en-US" sz="4800" cap="all">
                <a:ln w="3175" cmpd="sng">
                  <a:noFill/>
                </a:ln>
                <a:latin typeface="+mj-lt"/>
                <a:ea typeface="+mj-ea"/>
                <a:cs typeface="+mj-cs"/>
              </a:rPr>
              <a:t> CONTENEURISATION</a:t>
            </a:r>
          </a:p>
        </p:txBody>
      </p:sp>
      <p:grpSp>
        <p:nvGrpSpPr>
          <p:cNvPr id="24" name="Group 2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5" name="Straight Connector 2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ZoneTexte 1">
            <a:extLst>
              <a:ext uri="{FF2B5EF4-FFF2-40B4-BE49-F238E27FC236}">
                <a16:creationId xmlns:a16="http://schemas.microsoft.com/office/drawing/2014/main" id="{F2FEFB29-1286-AA69-0EAB-4308817CC7FA}"/>
              </a:ext>
            </a:extLst>
          </p:cNvPr>
          <p:cNvSpPr txBox="1"/>
          <p:nvPr/>
        </p:nvSpPr>
        <p:spPr>
          <a:xfrm>
            <a:off x="1030817" y="5507567"/>
            <a:ext cx="7473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Nicolas – </a:t>
            </a:r>
            <a:r>
              <a:rPr lang="fr-FR" err="1"/>
              <a:t>Diadji</a:t>
            </a:r>
            <a:r>
              <a:rPr lang="fr-FR"/>
              <a:t> – Idris - Mohamed</a:t>
            </a:r>
          </a:p>
        </p:txBody>
      </p:sp>
    </p:spTree>
    <p:extLst>
      <p:ext uri="{BB962C8B-B14F-4D97-AF65-F5344CB8AC3E}">
        <p14:creationId xmlns:p14="http://schemas.microsoft.com/office/powerpoint/2010/main" val="280129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93965" y="52202"/>
            <a:ext cx="12191980" cy="6857990"/>
          </a:xfrm>
          <a:prstGeom prst="rect">
            <a:avLst/>
          </a:prstGeom>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2509284"/>
            <a:ext cx="6767736" cy="24860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ln w="3175" cmpd="sng">
                  <a:noFill/>
                </a:ln>
                <a:latin typeface="+mj-lt"/>
                <a:ea typeface="+mj-ea"/>
                <a:cs typeface="+mj-cs"/>
              </a:rPr>
              <a:t>2. </a:t>
            </a:r>
            <a:r>
              <a:rPr lang="en-US" sz="4800" cap="all" err="1">
                <a:ln w="3175" cmpd="sng">
                  <a:noFill/>
                </a:ln>
                <a:latin typeface="+mj-lt"/>
                <a:ea typeface="+mj-ea"/>
                <a:cs typeface="+mj-cs"/>
              </a:rPr>
              <a:t>Deploiements</a:t>
            </a:r>
            <a:r>
              <a:rPr lang="en-US" sz="4800" cap="all">
                <a:ln w="3175" cmpd="sng">
                  <a:noFill/>
                </a:ln>
                <a:latin typeface="+mj-lt"/>
                <a:ea typeface="+mj-ea"/>
                <a:cs typeface="+mj-cs"/>
              </a:rPr>
              <a:t> des </a:t>
            </a:r>
            <a:r>
              <a:rPr lang="en-US" sz="4800" cap="all" err="1">
                <a:ln w="3175" cmpd="sng">
                  <a:noFill/>
                </a:ln>
                <a:latin typeface="+mj-lt"/>
                <a:ea typeface="+mj-ea"/>
                <a:cs typeface="+mj-cs"/>
              </a:rPr>
              <a:t>fichiers</a:t>
            </a:r>
            <a:r>
              <a:rPr lang="en-US" sz="4800" cap="all">
                <a:ln w="3175" cmpd="sng">
                  <a:noFill/>
                </a:ln>
                <a:latin typeface="+mj-lt"/>
                <a:ea typeface="+mj-ea"/>
                <a:cs typeface="+mj-cs"/>
              </a:rPr>
              <a:t> </a:t>
            </a:r>
            <a:r>
              <a:rPr lang="en-US" sz="4800" cap="all" err="1">
                <a:ln w="3175" cmpd="sng">
                  <a:noFill/>
                </a:ln>
                <a:latin typeface="+mj-lt"/>
                <a:ea typeface="+mj-ea"/>
                <a:cs typeface="+mj-cs"/>
              </a:rPr>
              <a:t>yml</a:t>
            </a:r>
            <a:endParaRPr lang="en-US" sz="4800" cap="all">
              <a:ln w="3175" cmpd="sng">
                <a:noFill/>
              </a:ln>
              <a:latin typeface="+mj-lt"/>
              <a:ea typeface="+mj-ea"/>
              <a:cs typeface="+mj-cs"/>
            </a:endParaRPr>
          </a:p>
        </p:txBody>
      </p:sp>
      <p:grpSp>
        <p:nvGrpSpPr>
          <p:cNvPr id="24" name="Group 2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5" name="Straight Connector 2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2676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descr="Une image contenant texte&#10;&#10;Description générée automatiquement">
            <a:extLst>
              <a:ext uri="{FF2B5EF4-FFF2-40B4-BE49-F238E27FC236}">
                <a16:creationId xmlns:a16="http://schemas.microsoft.com/office/drawing/2014/main" id="{C70FD844-8E2B-954B-8883-3BD77920FB74}"/>
              </a:ext>
            </a:extLst>
          </p:cNvPr>
          <p:cNvPicPr>
            <a:picLocks noChangeAspect="1"/>
          </p:cNvPicPr>
          <p:nvPr/>
        </p:nvPicPr>
        <p:blipFill>
          <a:blip r:embed="rId2"/>
          <a:stretch>
            <a:fillRect/>
          </a:stretch>
        </p:blipFill>
        <p:spPr>
          <a:xfrm>
            <a:off x="792480" y="2229955"/>
            <a:ext cx="10607040" cy="2068372"/>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69047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B95F56FA-CD8F-9252-0BF2-68592B9124B0}"/>
              </a:ext>
            </a:extLst>
          </p:cNvPr>
          <p:cNvSpPr txBox="1">
            <a:spLocks/>
          </p:cNvSpPr>
          <p:nvPr/>
        </p:nvSpPr>
        <p:spPr>
          <a:xfrm>
            <a:off x="329308" y="311990"/>
            <a:ext cx="7177413" cy="880766"/>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2. </a:t>
            </a:r>
            <a:r>
              <a:rPr lang="fr-FR" err="1"/>
              <a:t>Deploiements</a:t>
            </a:r>
            <a:r>
              <a:rPr lang="fr-FR"/>
              <a:t> des fichiers </a:t>
            </a:r>
            <a:r>
              <a:rPr lang="fr-FR" err="1"/>
              <a:t>yml</a:t>
            </a:r>
          </a:p>
        </p:txBody>
      </p:sp>
      <p:pic>
        <p:nvPicPr>
          <p:cNvPr id="6" name="Image 6" descr="Une image contenant texte&#10;&#10;Description générée automatiquement">
            <a:extLst>
              <a:ext uri="{FF2B5EF4-FFF2-40B4-BE49-F238E27FC236}">
                <a16:creationId xmlns:a16="http://schemas.microsoft.com/office/drawing/2014/main" id="{9E1FD1B2-D7C8-FC11-7CA7-1C90A296A54A}"/>
              </a:ext>
            </a:extLst>
          </p:cNvPr>
          <p:cNvPicPr>
            <a:picLocks noChangeAspect="1"/>
          </p:cNvPicPr>
          <p:nvPr/>
        </p:nvPicPr>
        <p:blipFill>
          <a:blip r:embed="rId2"/>
          <a:stretch>
            <a:fillRect/>
          </a:stretch>
        </p:blipFill>
        <p:spPr>
          <a:xfrm>
            <a:off x="329852" y="2068545"/>
            <a:ext cx="8860076" cy="643679"/>
          </a:xfrm>
          <a:prstGeom prst="rect">
            <a:avLst/>
          </a:prstGeom>
        </p:spPr>
      </p:pic>
      <p:sp>
        <p:nvSpPr>
          <p:cNvPr id="7" name="ZoneTexte 6">
            <a:extLst>
              <a:ext uri="{FF2B5EF4-FFF2-40B4-BE49-F238E27FC236}">
                <a16:creationId xmlns:a16="http://schemas.microsoft.com/office/drawing/2014/main" id="{39E49BDF-B4D3-0D5E-BF8A-6B8CE52B1D9B}"/>
              </a:ext>
            </a:extLst>
          </p:cNvPr>
          <p:cNvSpPr txBox="1"/>
          <p:nvPr/>
        </p:nvSpPr>
        <p:spPr>
          <a:xfrm>
            <a:off x="329852" y="3012509"/>
            <a:ext cx="89644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err="1">
                <a:ea typeface="+mn-lt"/>
                <a:cs typeface="+mn-lt"/>
              </a:rPr>
              <a:t>Helm</a:t>
            </a:r>
            <a:r>
              <a:rPr lang="fr-FR" b="1">
                <a:ea typeface="+mn-lt"/>
                <a:cs typeface="+mn-lt"/>
              </a:rPr>
              <a:t> est</a:t>
            </a:r>
            <a:r>
              <a:rPr lang="fr-FR">
                <a:ea typeface="+mn-lt"/>
                <a:cs typeface="+mn-lt"/>
              </a:rPr>
              <a:t> un outil d'empaquetage open source qui vous aide à installer et à gérer le cycle de vie d'applications </a:t>
            </a:r>
            <a:r>
              <a:rPr lang="fr-FR" err="1">
                <a:ea typeface="+mn-lt"/>
                <a:cs typeface="+mn-lt"/>
              </a:rPr>
              <a:t>Kubernetes</a:t>
            </a:r>
            <a:r>
              <a:rPr lang="fr-FR">
                <a:ea typeface="+mn-lt"/>
                <a:cs typeface="+mn-lt"/>
              </a:rPr>
              <a:t>. </a:t>
            </a:r>
            <a:endParaRPr lang="fr-FR"/>
          </a:p>
        </p:txBody>
      </p:sp>
      <p:sp>
        <p:nvSpPr>
          <p:cNvPr id="8" name="ZoneTexte 7">
            <a:extLst>
              <a:ext uri="{FF2B5EF4-FFF2-40B4-BE49-F238E27FC236}">
                <a16:creationId xmlns:a16="http://schemas.microsoft.com/office/drawing/2014/main" id="{3A1D2BC9-A7D2-65DF-7534-DDD3B9F56987}"/>
              </a:ext>
            </a:extLst>
          </p:cNvPr>
          <p:cNvSpPr txBox="1"/>
          <p:nvPr/>
        </p:nvSpPr>
        <p:spPr>
          <a:xfrm>
            <a:off x="493604" y="1433056"/>
            <a:ext cx="7169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u="sng"/>
              <a:t>I. Création du </a:t>
            </a:r>
            <a:r>
              <a:rPr lang="fr-FR" b="1" u="sng" err="1"/>
              <a:t>namespace</a:t>
            </a:r>
            <a:r>
              <a:rPr lang="fr-FR" b="1" u="sng"/>
              <a:t> à l'aide de HELM</a:t>
            </a:r>
          </a:p>
        </p:txBody>
      </p:sp>
      <p:pic>
        <p:nvPicPr>
          <p:cNvPr id="9" name="Image 9" descr="Une image contenant texte&#10;&#10;Description générée automatiquement">
            <a:extLst>
              <a:ext uri="{FF2B5EF4-FFF2-40B4-BE49-F238E27FC236}">
                <a16:creationId xmlns:a16="http://schemas.microsoft.com/office/drawing/2014/main" id="{1C7C7776-EEDB-F187-63A0-94AAC28FEAA6}"/>
              </a:ext>
            </a:extLst>
          </p:cNvPr>
          <p:cNvPicPr>
            <a:picLocks noChangeAspect="1"/>
          </p:cNvPicPr>
          <p:nvPr/>
        </p:nvPicPr>
        <p:blipFill>
          <a:blip r:embed="rId3"/>
          <a:stretch>
            <a:fillRect/>
          </a:stretch>
        </p:blipFill>
        <p:spPr>
          <a:xfrm>
            <a:off x="329852" y="4742464"/>
            <a:ext cx="10634597" cy="525455"/>
          </a:xfrm>
          <a:prstGeom prst="rect">
            <a:avLst/>
          </a:prstGeom>
        </p:spPr>
      </p:pic>
      <p:sp>
        <p:nvSpPr>
          <p:cNvPr id="10" name="ZoneTexte 9">
            <a:extLst>
              <a:ext uri="{FF2B5EF4-FFF2-40B4-BE49-F238E27FC236}">
                <a16:creationId xmlns:a16="http://schemas.microsoft.com/office/drawing/2014/main" id="{ABD344E6-6D40-D6CE-97FA-B5BD5BA8713F}"/>
              </a:ext>
            </a:extLst>
          </p:cNvPr>
          <p:cNvSpPr txBox="1"/>
          <p:nvPr/>
        </p:nvSpPr>
        <p:spPr>
          <a:xfrm>
            <a:off x="420535" y="3927823"/>
            <a:ext cx="7169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u="sng"/>
              <a:t>II. Création de l'</a:t>
            </a:r>
            <a:r>
              <a:rPr lang="fr-FR" b="1" u="sng" err="1"/>
              <a:t>Ingress</a:t>
            </a:r>
          </a:p>
        </p:txBody>
      </p:sp>
    </p:spTree>
    <p:extLst>
      <p:ext uri="{BB962C8B-B14F-4D97-AF65-F5344CB8AC3E}">
        <p14:creationId xmlns:p14="http://schemas.microsoft.com/office/powerpoint/2010/main" val="177252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BF9C7-6089-B727-CCEE-638B1A8F56F3}"/>
              </a:ext>
            </a:extLst>
          </p:cNvPr>
          <p:cNvSpPr>
            <a:spLocks noGrp="1"/>
          </p:cNvSpPr>
          <p:nvPr>
            <p:ph type="title"/>
          </p:nvPr>
        </p:nvSpPr>
        <p:spPr>
          <a:xfrm>
            <a:off x="329308" y="311990"/>
            <a:ext cx="7177413" cy="880766"/>
          </a:xfrm>
        </p:spPr>
        <p:txBody>
          <a:bodyPr>
            <a:normAutofit fontScale="90000"/>
          </a:bodyPr>
          <a:lstStyle/>
          <a:p>
            <a:r>
              <a:rPr lang="fr-FR"/>
              <a:t>2. </a:t>
            </a:r>
            <a:r>
              <a:rPr lang="fr-FR" err="1"/>
              <a:t>Deploiements</a:t>
            </a:r>
            <a:r>
              <a:rPr lang="fr-FR"/>
              <a:t> des fichiers </a:t>
            </a:r>
            <a:r>
              <a:rPr lang="fr-FR" err="1"/>
              <a:t>yml</a:t>
            </a:r>
          </a:p>
        </p:txBody>
      </p:sp>
      <p:pic>
        <p:nvPicPr>
          <p:cNvPr id="4" name="Image 4" descr="Une image contenant texte&#10;&#10;Description générée automatiquement">
            <a:extLst>
              <a:ext uri="{FF2B5EF4-FFF2-40B4-BE49-F238E27FC236}">
                <a16:creationId xmlns:a16="http://schemas.microsoft.com/office/drawing/2014/main" id="{F82E2E32-3B85-64B2-1031-09F0933B905B}"/>
              </a:ext>
            </a:extLst>
          </p:cNvPr>
          <p:cNvPicPr>
            <a:picLocks noChangeAspect="1"/>
          </p:cNvPicPr>
          <p:nvPr/>
        </p:nvPicPr>
        <p:blipFill>
          <a:blip r:embed="rId2"/>
          <a:stretch>
            <a:fillRect/>
          </a:stretch>
        </p:blipFill>
        <p:spPr>
          <a:xfrm>
            <a:off x="277660" y="1329768"/>
            <a:ext cx="6949858" cy="3196382"/>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3FABBD3D-876D-2FD0-543D-37AF4BEDB818}"/>
              </a:ext>
            </a:extLst>
          </p:cNvPr>
          <p:cNvPicPr>
            <a:picLocks noChangeAspect="1"/>
          </p:cNvPicPr>
          <p:nvPr/>
        </p:nvPicPr>
        <p:blipFill>
          <a:blip r:embed="rId3"/>
          <a:stretch>
            <a:fillRect/>
          </a:stretch>
        </p:blipFill>
        <p:spPr>
          <a:xfrm>
            <a:off x="549058" y="4781795"/>
            <a:ext cx="7586597" cy="498985"/>
          </a:xfrm>
          <a:prstGeom prst="rect">
            <a:avLst/>
          </a:prstGeom>
        </p:spPr>
      </p:pic>
      <p:sp>
        <p:nvSpPr>
          <p:cNvPr id="6" name="ZoneTexte 5">
            <a:extLst>
              <a:ext uri="{FF2B5EF4-FFF2-40B4-BE49-F238E27FC236}">
                <a16:creationId xmlns:a16="http://schemas.microsoft.com/office/drawing/2014/main" id="{1C729069-F7A5-729F-B94A-A7933390D110}"/>
              </a:ext>
            </a:extLst>
          </p:cNvPr>
          <p:cNvSpPr txBox="1"/>
          <p:nvPr/>
        </p:nvSpPr>
        <p:spPr>
          <a:xfrm>
            <a:off x="7302674" y="1665962"/>
            <a:ext cx="301459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 KUBECTL </a:t>
            </a:r>
            <a:r>
              <a:rPr lang="fr-FR" b="1"/>
              <a:t>CREATE</a:t>
            </a:r>
          </a:p>
          <a:p>
            <a:r>
              <a:rPr lang="fr-FR"/>
              <a:t>- KUBECTL </a:t>
            </a:r>
            <a:r>
              <a:rPr lang="fr-FR" b="1"/>
              <a:t>APPLY</a:t>
            </a:r>
            <a:r>
              <a:rPr lang="fr-FR"/>
              <a:t> –f  (</a:t>
            </a:r>
            <a:r>
              <a:rPr lang="fr-FR" err="1"/>
              <a:t>fichiers.yml</a:t>
            </a:r>
            <a:r>
              <a:rPr lang="fr-FR"/>
              <a:t>)</a:t>
            </a:r>
          </a:p>
          <a:p>
            <a:r>
              <a:rPr lang="fr-FR"/>
              <a:t>- KUBECTL </a:t>
            </a:r>
            <a:r>
              <a:rPr lang="fr-FR" b="1"/>
              <a:t>DELETE</a:t>
            </a:r>
            <a:r>
              <a:rPr lang="fr-FR"/>
              <a:t> –f (fichiers .</a:t>
            </a:r>
            <a:r>
              <a:rPr lang="fr-FR" err="1"/>
              <a:t>yml</a:t>
            </a:r>
            <a:r>
              <a:rPr lang="fr-FR"/>
              <a:t>)</a:t>
            </a:r>
          </a:p>
        </p:txBody>
      </p:sp>
    </p:spTree>
    <p:extLst>
      <p:ext uri="{BB962C8B-B14F-4D97-AF65-F5344CB8AC3E}">
        <p14:creationId xmlns:p14="http://schemas.microsoft.com/office/powerpoint/2010/main" val="98449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F79FAD04-843B-3BA1-1C73-A5CC2F6E3123}"/>
              </a:ext>
            </a:extLst>
          </p:cNvPr>
          <p:cNvPicPr>
            <a:picLocks noGrp="1" noChangeAspect="1"/>
          </p:cNvPicPr>
          <p:nvPr>
            <p:ph idx="1"/>
          </p:nvPr>
        </p:nvPicPr>
        <p:blipFill>
          <a:blip r:embed="rId2"/>
          <a:stretch>
            <a:fillRect/>
          </a:stretch>
        </p:blipFill>
        <p:spPr>
          <a:xfrm>
            <a:off x="214486" y="1710851"/>
            <a:ext cx="10371550" cy="2212342"/>
          </a:xfrm>
        </p:spPr>
      </p:pic>
      <p:sp>
        <p:nvSpPr>
          <p:cNvPr id="6" name="Titre 1">
            <a:extLst>
              <a:ext uri="{FF2B5EF4-FFF2-40B4-BE49-F238E27FC236}">
                <a16:creationId xmlns:a16="http://schemas.microsoft.com/office/drawing/2014/main" id="{897236A1-73FA-F032-B44E-C780B383FAA4}"/>
              </a:ext>
            </a:extLst>
          </p:cNvPr>
          <p:cNvSpPr txBox="1">
            <a:spLocks/>
          </p:cNvSpPr>
          <p:nvPr/>
        </p:nvSpPr>
        <p:spPr>
          <a:xfrm>
            <a:off x="329308" y="311990"/>
            <a:ext cx="7177413" cy="880766"/>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2. </a:t>
            </a:r>
            <a:r>
              <a:rPr lang="fr-FR" err="1"/>
              <a:t>Deploiements</a:t>
            </a:r>
            <a:r>
              <a:rPr lang="fr-FR"/>
              <a:t> des fichiers </a:t>
            </a:r>
            <a:r>
              <a:rPr lang="fr-FR" err="1"/>
              <a:t>yml</a:t>
            </a:r>
          </a:p>
        </p:txBody>
      </p:sp>
      <p:sp>
        <p:nvSpPr>
          <p:cNvPr id="7" name="ZoneTexte 6">
            <a:extLst>
              <a:ext uri="{FF2B5EF4-FFF2-40B4-BE49-F238E27FC236}">
                <a16:creationId xmlns:a16="http://schemas.microsoft.com/office/drawing/2014/main" id="{3F43A875-C7C0-0650-B481-55506521308F}"/>
              </a:ext>
            </a:extLst>
          </p:cNvPr>
          <p:cNvSpPr txBox="1"/>
          <p:nvPr/>
        </p:nvSpPr>
        <p:spPr>
          <a:xfrm>
            <a:off x="350729" y="4118975"/>
            <a:ext cx="35678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err="1"/>
              <a:t>Kubectl</a:t>
            </a:r>
            <a:r>
              <a:rPr lang="fr-FR" b="1"/>
              <a:t> </a:t>
            </a:r>
            <a:r>
              <a:rPr lang="fr-FR" b="1" err="1"/>
              <a:t>get</a:t>
            </a:r>
            <a:r>
              <a:rPr lang="fr-FR" b="1"/>
              <a:t> </a:t>
            </a:r>
            <a:r>
              <a:rPr lang="fr-FR" b="1" err="1"/>
              <a:t>pods</a:t>
            </a:r>
            <a:r>
              <a:rPr lang="fr-FR" b="1"/>
              <a:t> -A</a:t>
            </a:r>
          </a:p>
        </p:txBody>
      </p:sp>
    </p:spTree>
    <p:extLst>
      <p:ext uri="{BB962C8B-B14F-4D97-AF65-F5344CB8AC3E}">
        <p14:creationId xmlns:p14="http://schemas.microsoft.com/office/powerpoint/2010/main" val="15016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a:extLst>
              <a:ext uri="{FF2B5EF4-FFF2-40B4-BE49-F238E27FC236}">
                <a16:creationId xmlns:a16="http://schemas.microsoft.com/office/drawing/2014/main" id="{897236A1-73FA-F032-B44E-C780B383FAA4}"/>
              </a:ext>
            </a:extLst>
          </p:cNvPr>
          <p:cNvSpPr txBox="1">
            <a:spLocks/>
          </p:cNvSpPr>
          <p:nvPr/>
        </p:nvSpPr>
        <p:spPr>
          <a:xfrm>
            <a:off x="7532710" y="628617"/>
            <a:ext cx="3971902" cy="302898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2. Deploiements des fichiers yml</a:t>
            </a:r>
          </a:p>
        </p:txBody>
      </p:sp>
      <p:sp>
        <p:nvSpPr>
          <p:cNvPr id="2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7" descr="Une image contenant texte&#10;&#10;Description générée automatiquement">
            <a:extLst>
              <a:ext uri="{FF2B5EF4-FFF2-40B4-BE49-F238E27FC236}">
                <a16:creationId xmlns:a16="http://schemas.microsoft.com/office/drawing/2014/main" id="{4ADCDC33-B603-3531-9796-E3D5FF3C1EC7}"/>
              </a:ext>
            </a:extLst>
          </p:cNvPr>
          <p:cNvPicPr>
            <a:picLocks noChangeAspect="1"/>
          </p:cNvPicPr>
          <p:nvPr/>
        </p:nvPicPr>
        <p:blipFill rotWithShape="1">
          <a:blip r:embed="rId2"/>
          <a:srcRect l="10532" r="21421"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5" name="Group 2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Image 8" descr="Une image contenant texte&#10;&#10;Description générée automatiquement">
            <a:extLst>
              <a:ext uri="{FF2B5EF4-FFF2-40B4-BE49-F238E27FC236}">
                <a16:creationId xmlns:a16="http://schemas.microsoft.com/office/drawing/2014/main" id="{C5C56DB5-0BEA-2D4D-E0CF-2EC8E87AC46E}"/>
              </a:ext>
            </a:extLst>
          </p:cNvPr>
          <p:cNvPicPr>
            <a:picLocks noChangeAspect="1"/>
          </p:cNvPicPr>
          <p:nvPr/>
        </p:nvPicPr>
        <p:blipFill>
          <a:blip r:embed="rId3"/>
          <a:stretch>
            <a:fillRect/>
          </a:stretch>
        </p:blipFill>
        <p:spPr>
          <a:xfrm>
            <a:off x="7532318" y="4551123"/>
            <a:ext cx="2743200" cy="657616"/>
          </a:xfrm>
          <a:prstGeom prst="rect">
            <a:avLst/>
          </a:prstGeom>
        </p:spPr>
      </p:pic>
    </p:spTree>
    <p:extLst>
      <p:ext uri="{BB962C8B-B14F-4D97-AF65-F5344CB8AC3E}">
        <p14:creationId xmlns:p14="http://schemas.microsoft.com/office/powerpoint/2010/main" val="223585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93965" y="52202"/>
            <a:ext cx="12191980" cy="6857990"/>
          </a:xfrm>
          <a:prstGeom prst="rect">
            <a:avLst/>
          </a:prstGeom>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4033284"/>
            <a:ext cx="6725983" cy="95161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ln w="3175" cmpd="sng">
                  <a:noFill/>
                </a:ln>
                <a:latin typeface="+mj-lt"/>
                <a:ea typeface="+mj-ea"/>
                <a:cs typeface="+mj-cs"/>
              </a:rPr>
              <a:t>3. </a:t>
            </a:r>
            <a:r>
              <a:rPr lang="en-US" sz="4800" cap="all" err="1">
                <a:ln w="3175" cmpd="sng">
                  <a:noFill/>
                </a:ln>
                <a:latin typeface="+mj-lt"/>
                <a:ea typeface="+mj-ea"/>
                <a:cs typeface="+mj-cs"/>
              </a:rPr>
              <a:t>Bilan</a:t>
            </a:r>
            <a:r>
              <a:rPr lang="en-US" sz="4800" cap="all">
                <a:ln w="3175" cmpd="sng">
                  <a:noFill/>
                </a:ln>
                <a:latin typeface="+mj-lt"/>
                <a:ea typeface="+mj-ea"/>
                <a:cs typeface="+mj-cs"/>
              </a:rPr>
              <a:t> de </a:t>
            </a:r>
            <a:r>
              <a:rPr lang="en-US" sz="4800" cap="all" err="1">
                <a:ln w="3175" cmpd="sng">
                  <a:noFill/>
                </a:ln>
                <a:latin typeface="+mj-lt"/>
                <a:ea typeface="+mj-ea"/>
                <a:cs typeface="+mj-cs"/>
              </a:rPr>
              <a:t>sante</a:t>
            </a:r>
            <a:endParaRPr lang="en-US" sz="4800" cap="all">
              <a:ln w="3175" cmpd="sng">
                <a:noFill/>
              </a:ln>
              <a:latin typeface="+mj-lt"/>
              <a:ea typeface="+mj-ea"/>
              <a:cs typeface="+mj-cs"/>
            </a:endParaRPr>
          </a:p>
        </p:txBody>
      </p:sp>
      <p:grpSp>
        <p:nvGrpSpPr>
          <p:cNvPr id="24" name="Group 2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5" name="Straight Connector 2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7534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70095C0-613E-93AA-583C-1E3EDF58098A}"/>
              </a:ext>
            </a:extLst>
          </p:cNvPr>
          <p:cNvSpPr txBox="1"/>
          <p:nvPr/>
        </p:nvSpPr>
        <p:spPr>
          <a:xfrm>
            <a:off x="143301" y="390298"/>
            <a:ext cx="5890915" cy="75328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spcBef>
                <a:spcPct val="0"/>
              </a:spcBef>
              <a:spcAft>
                <a:spcPts val="600"/>
              </a:spcAft>
            </a:pPr>
            <a:r>
              <a:rPr lang="en-US" sz="4400" cap="all">
                <a:ln w="3175" cmpd="sng">
                  <a:noFill/>
                </a:ln>
                <a:latin typeface="+mj-lt"/>
                <a:ea typeface="+mj-ea"/>
                <a:cs typeface="+mj-cs"/>
              </a:rPr>
              <a:t>3. Bilan de </a:t>
            </a:r>
            <a:r>
              <a:rPr lang="en-US" sz="4400" cap="all" err="1">
                <a:ln w="3175" cmpd="sng">
                  <a:noFill/>
                </a:ln>
                <a:latin typeface="+mj-lt"/>
                <a:ea typeface="+mj-ea"/>
                <a:cs typeface="+mj-cs"/>
              </a:rPr>
              <a:t>sante</a:t>
            </a:r>
            <a:endParaRPr lang="en-US" sz="4400" cap="all">
              <a:ln w="3175" cmpd="sng">
                <a:noFill/>
              </a:ln>
              <a:latin typeface="+mj-lt"/>
              <a:ea typeface="+mj-ea"/>
              <a:cs typeface="+mj-cs"/>
            </a:endParaRPr>
          </a:p>
        </p:txBody>
      </p:sp>
      <p:pic>
        <p:nvPicPr>
          <p:cNvPr id="6" name="Image 6">
            <a:extLst>
              <a:ext uri="{FF2B5EF4-FFF2-40B4-BE49-F238E27FC236}">
                <a16:creationId xmlns:a16="http://schemas.microsoft.com/office/drawing/2014/main" id="{45071AE8-1F55-F443-5424-4919EFF32049}"/>
              </a:ext>
            </a:extLst>
          </p:cNvPr>
          <p:cNvPicPr>
            <a:picLocks noChangeAspect="1"/>
          </p:cNvPicPr>
          <p:nvPr/>
        </p:nvPicPr>
        <p:blipFill>
          <a:blip r:embed="rId2"/>
          <a:stretch>
            <a:fillRect/>
          </a:stretch>
        </p:blipFill>
        <p:spPr>
          <a:xfrm>
            <a:off x="517742" y="1457816"/>
            <a:ext cx="8693063" cy="4151136"/>
          </a:xfrm>
          <a:prstGeom prst="rect">
            <a:avLst/>
          </a:prstGeom>
        </p:spPr>
      </p:pic>
      <p:pic>
        <p:nvPicPr>
          <p:cNvPr id="7" name="Image 7">
            <a:extLst>
              <a:ext uri="{FF2B5EF4-FFF2-40B4-BE49-F238E27FC236}">
                <a16:creationId xmlns:a16="http://schemas.microsoft.com/office/drawing/2014/main" id="{627371DD-3931-3A3D-CAF5-556F079121F8}"/>
              </a:ext>
            </a:extLst>
          </p:cNvPr>
          <p:cNvPicPr>
            <a:picLocks noChangeAspect="1"/>
          </p:cNvPicPr>
          <p:nvPr/>
        </p:nvPicPr>
        <p:blipFill>
          <a:blip r:embed="rId3"/>
          <a:stretch>
            <a:fillRect/>
          </a:stretch>
        </p:blipFill>
        <p:spPr>
          <a:xfrm>
            <a:off x="726510" y="6233103"/>
            <a:ext cx="10342323" cy="352094"/>
          </a:xfrm>
          <a:prstGeom prst="rect">
            <a:avLst/>
          </a:prstGeom>
        </p:spPr>
      </p:pic>
      <p:pic>
        <p:nvPicPr>
          <p:cNvPr id="8" name="Image 8">
            <a:extLst>
              <a:ext uri="{FF2B5EF4-FFF2-40B4-BE49-F238E27FC236}">
                <a16:creationId xmlns:a16="http://schemas.microsoft.com/office/drawing/2014/main" id="{A612CA16-EBC1-9608-199D-26A76A319A87}"/>
              </a:ext>
            </a:extLst>
          </p:cNvPr>
          <p:cNvPicPr>
            <a:picLocks noChangeAspect="1"/>
          </p:cNvPicPr>
          <p:nvPr/>
        </p:nvPicPr>
        <p:blipFill>
          <a:blip r:embed="rId4"/>
          <a:stretch>
            <a:fillRect/>
          </a:stretch>
        </p:blipFill>
        <p:spPr>
          <a:xfrm>
            <a:off x="726510" y="5787232"/>
            <a:ext cx="9956104" cy="346137"/>
          </a:xfrm>
          <a:prstGeom prst="rect">
            <a:avLst/>
          </a:prstGeom>
        </p:spPr>
      </p:pic>
    </p:spTree>
    <p:extLst>
      <p:ext uri="{BB962C8B-B14F-4D97-AF65-F5344CB8AC3E}">
        <p14:creationId xmlns:p14="http://schemas.microsoft.com/office/powerpoint/2010/main" val="170810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93965" y="52202"/>
            <a:ext cx="12191980" cy="6857990"/>
          </a:xfrm>
          <a:prstGeom prst="rect">
            <a:avLst/>
          </a:prstGeom>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4283804"/>
            <a:ext cx="6391956" cy="7741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spcBef>
                <a:spcPct val="0"/>
              </a:spcBef>
              <a:spcAft>
                <a:spcPts val="600"/>
              </a:spcAft>
            </a:pPr>
            <a:r>
              <a:rPr lang="en-US" sz="4800" cap="all">
                <a:ln w="3175" cmpd="sng">
                  <a:noFill/>
                </a:ln>
                <a:latin typeface="+mj-lt"/>
                <a:ea typeface="+mj-ea"/>
                <a:cs typeface="+mj-cs"/>
              </a:rPr>
              <a:t>4. </a:t>
            </a:r>
            <a:r>
              <a:rPr lang="en-US" sz="4800" cap="all" err="1">
                <a:ln w="3175" cmpd="sng">
                  <a:noFill/>
                </a:ln>
                <a:latin typeface="+mj-lt"/>
                <a:ea typeface="+mj-ea"/>
                <a:cs typeface="+mj-cs"/>
              </a:rPr>
              <a:t>Protocole</a:t>
            </a:r>
            <a:r>
              <a:rPr lang="en-US" sz="4800" cap="all">
                <a:ln w="3175" cmpd="sng">
                  <a:noFill/>
                </a:ln>
                <a:latin typeface="+mj-lt"/>
                <a:ea typeface="+mj-ea"/>
                <a:cs typeface="+mj-cs"/>
              </a:rPr>
              <a:t> HTTPS</a:t>
            </a:r>
          </a:p>
        </p:txBody>
      </p:sp>
      <p:grpSp>
        <p:nvGrpSpPr>
          <p:cNvPr id="24" name="Group 2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5" name="Straight Connector 2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8823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F4C2227-39AF-150A-F163-18479FBAD13F}"/>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pic>
        <p:nvPicPr>
          <p:cNvPr id="7" name="Image 7">
            <a:extLst>
              <a:ext uri="{FF2B5EF4-FFF2-40B4-BE49-F238E27FC236}">
                <a16:creationId xmlns:a16="http://schemas.microsoft.com/office/drawing/2014/main" id="{D10CB154-5313-A7CD-987D-DD3907346FCF}"/>
              </a:ext>
            </a:extLst>
          </p:cNvPr>
          <p:cNvPicPr>
            <a:picLocks noChangeAspect="1"/>
          </p:cNvPicPr>
          <p:nvPr/>
        </p:nvPicPr>
        <p:blipFill>
          <a:blip r:embed="rId2"/>
          <a:stretch>
            <a:fillRect/>
          </a:stretch>
        </p:blipFill>
        <p:spPr>
          <a:xfrm>
            <a:off x="7420707" y="153447"/>
            <a:ext cx="1649047" cy="738416"/>
          </a:xfrm>
          <a:prstGeom prst="rect">
            <a:avLst/>
          </a:prstGeom>
        </p:spPr>
      </p:pic>
      <p:pic>
        <p:nvPicPr>
          <p:cNvPr id="9" name="Image 9" descr="Une image contenant texte&#10;&#10;Description générée automatiquement">
            <a:extLst>
              <a:ext uri="{FF2B5EF4-FFF2-40B4-BE49-F238E27FC236}">
                <a16:creationId xmlns:a16="http://schemas.microsoft.com/office/drawing/2014/main" id="{33B50557-E7E1-2658-1B44-959720D5F9B2}"/>
              </a:ext>
            </a:extLst>
          </p:cNvPr>
          <p:cNvPicPr>
            <a:picLocks noChangeAspect="1"/>
          </p:cNvPicPr>
          <p:nvPr/>
        </p:nvPicPr>
        <p:blipFill>
          <a:blip r:embed="rId3"/>
          <a:stretch>
            <a:fillRect/>
          </a:stretch>
        </p:blipFill>
        <p:spPr>
          <a:xfrm>
            <a:off x="123093" y="1686405"/>
            <a:ext cx="7461736" cy="476270"/>
          </a:xfrm>
          <a:prstGeom prst="rect">
            <a:avLst/>
          </a:prstGeom>
        </p:spPr>
      </p:pic>
      <p:pic>
        <p:nvPicPr>
          <p:cNvPr id="10" name="Image 10" descr="Une image contenant texte&#10;&#10;Description générée automatiquement">
            <a:extLst>
              <a:ext uri="{FF2B5EF4-FFF2-40B4-BE49-F238E27FC236}">
                <a16:creationId xmlns:a16="http://schemas.microsoft.com/office/drawing/2014/main" id="{A2E00F96-AA97-CE31-902B-C021F279DA6A}"/>
              </a:ext>
            </a:extLst>
          </p:cNvPr>
          <p:cNvPicPr>
            <a:picLocks noChangeAspect="1"/>
          </p:cNvPicPr>
          <p:nvPr/>
        </p:nvPicPr>
        <p:blipFill>
          <a:blip r:embed="rId4"/>
          <a:stretch>
            <a:fillRect/>
          </a:stretch>
        </p:blipFill>
        <p:spPr>
          <a:xfrm>
            <a:off x="123092" y="2217048"/>
            <a:ext cx="7461737" cy="4475445"/>
          </a:xfrm>
          <a:prstGeom prst="rect">
            <a:avLst/>
          </a:prstGeom>
        </p:spPr>
      </p:pic>
      <p:sp>
        <p:nvSpPr>
          <p:cNvPr id="11" name="ZoneTexte 10">
            <a:extLst>
              <a:ext uri="{FF2B5EF4-FFF2-40B4-BE49-F238E27FC236}">
                <a16:creationId xmlns:a16="http://schemas.microsoft.com/office/drawing/2014/main" id="{F1F53DE5-3E45-EA62-4D49-1903D6D198C4}"/>
              </a:ext>
            </a:extLst>
          </p:cNvPr>
          <p:cNvSpPr txBox="1"/>
          <p:nvPr/>
        </p:nvSpPr>
        <p:spPr>
          <a:xfrm>
            <a:off x="7752863" y="2037862"/>
            <a:ext cx="45407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 Générer des clés</a:t>
            </a:r>
          </a:p>
          <a:p>
            <a:r>
              <a:rPr lang="fr-FR" b="1"/>
              <a:t>- Stocker les clés</a:t>
            </a:r>
          </a:p>
          <a:p>
            <a:pPr algn="ctr"/>
            <a:r>
              <a:rPr lang="fr-FR" b="1"/>
              <a:t>- Associer le secret avec notre </a:t>
            </a:r>
            <a:r>
              <a:rPr lang="fr-FR" b="1" err="1"/>
              <a:t>ingress</a:t>
            </a:r>
            <a:endParaRPr lang="fr-FR" b="1"/>
          </a:p>
        </p:txBody>
      </p:sp>
      <p:sp>
        <p:nvSpPr>
          <p:cNvPr id="14" name="ZoneTexte 13">
            <a:extLst>
              <a:ext uri="{FF2B5EF4-FFF2-40B4-BE49-F238E27FC236}">
                <a16:creationId xmlns:a16="http://schemas.microsoft.com/office/drawing/2014/main" id="{D2B1DC65-B35E-05A0-ED8E-67DEC31EDCAB}"/>
              </a:ext>
            </a:extLst>
          </p:cNvPr>
          <p:cNvSpPr txBox="1"/>
          <p:nvPr/>
        </p:nvSpPr>
        <p:spPr>
          <a:xfrm>
            <a:off x="205932" y="244160"/>
            <a:ext cx="6350203" cy="64889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spcBef>
                <a:spcPct val="0"/>
              </a:spcBef>
              <a:spcAft>
                <a:spcPts val="600"/>
              </a:spcAft>
            </a:pPr>
            <a:r>
              <a:rPr lang="en-US" sz="4000" cap="all">
                <a:ln w="3175" cmpd="sng">
                  <a:noFill/>
                </a:ln>
                <a:latin typeface="+mj-lt"/>
                <a:ea typeface="+mj-ea"/>
                <a:cs typeface="+mj-cs"/>
              </a:rPr>
              <a:t>4. Protocole HTTPS</a:t>
            </a:r>
          </a:p>
        </p:txBody>
      </p:sp>
      <p:pic>
        <p:nvPicPr>
          <p:cNvPr id="2" name="Image 2">
            <a:extLst>
              <a:ext uri="{FF2B5EF4-FFF2-40B4-BE49-F238E27FC236}">
                <a16:creationId xmlns:a16="http://schemas.microsoft.com/office/drawing/2014/main" id="{86E6A11E-D7E6-41D7-A205-1275F20D25AA}"/>
              </a:ext>
            </a:extLst>
          </p:cNvPr>
          <p:cNvPicPr>
            <a:picLocks noChangeAspect="1"/>
          </p:cNvPicPr>
          <p:nvPr/>
        </p:nvPicPr>
        <p:blipFill>
          <a:blip r:embed="rId5"/>
          <a:stretch>
            <a:fillRect/>
          </a:stretch>
        </p:blipFill>
        <p:spPr>
          <a:xfrm>
            <a:off x="120650" y="1262674"/>
            <a:ext cx="2923930" cy="219807"/>
          </a:xfrm>
          <a:prstGeom prst="rect">
            <a:avLst/>
          </a:prstGeom>
        </p:spPr>
      </p:pic>
    </p:spTree>
    <p:extLst>
      <p:ext uri="{BB962C8B-B14F-4D97-AF65-F5344CB8AC3E}">
        <p14:creationId xmlns:p14="http://schemas.microsoft.com/office/powerpoint/2010/main" val="312350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538F24B-F9FC-4055-8E43-182FB43D29B2}"/>
              </a:ext>
            </a:extLst>
          </p:cNvPr>
          <p:cNvSpPr>
            <a:spLocks noGrp="1"/>
          </p:cNvSpPr>
          <p:nvPr>
            <p:ph type="title"/>
          </p:nvPr>
        </p:nvSpPr>
        <p:spPr>
          <a:xfrm>
            <a:off x="684212" y="685799"/>
            <a:ext cx="3747111" cy="4892040"/>
          </a:xfrm>
        </p:spPr>
        <p:txBody>
          <a:bodyPr>
            <a:normAutofit/>
          </a:bodyPr>
          <a:lstStyle/>
          <a:p>
            <a:pPr algn="r"/>
            <a:r>
              <a:rPr lang="fr-FR">
                <a:latin typeface="Arial Black" panose="020B0A04020102020204" pitchFamily="34" charset="0"/>
              </a:rPr>
              <a:t>Sommaire</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437A30FB-3885-4F7F-B573-1B019F27049C}"/>
              </a:ext>
            </a:extLst>
          </p:cNvPr>
          <p:cNvSpPr>
            <a:spLocks noGrp="1"/>
          </p:cNvSpPr>
          <p:nvPr>
            <p:ph idx="1"/>
          </p:nvPr>
        </p:nvSpPr>
        <p:spPr>
          <a:xfrm>
            <a:off x="4979962" y="685799"/>
            <a:ext cx="6288260" cy="4892040"/>
          </a:xfrm>
        </p:spPr>
        <p:txBody>
          <a:bodyPr>
            <a:normAutofit/>
          </a:bodyPr>
          <a:lstStyle/>
          <a:p>
            <a:r>
              <a:rPr lang="fr-FR">
                <a:solidFill>
                  <a:schemeClr val="tx1"/>
                </a:solidFill>
                <a:latin typeface="Arial Black" panose="020B0A04020102020204" pitchFamily="34" charset="0"/>
                <a:cs typeface="Arial" panose="020B0604020202020204" pitchFamily="34" charset="0"/>
              </a:rPr>
              <a:t>Présentation</a:t>
            </a:r>
          </a:p>
          <a:p>
            <a:r>
              <a:rPr lang="fr-FR">
                <a:solidFill>
                  <a:schemeClr val="tx1"/>
                </a:solidFill>
                <a:latin typeface="Arial Black" panose="020B0A04020102020204" pitchFamily="34" charset="0"/>
                <a:cs typeface="Arial" panose="020B0604020202020204" pitchFamily="34" charset="0"/>
              </a:rPr>
              <a:t>Construction d’images</a:t>
            </a:r>
          </a:p>
          <a:p>
            <a:r>
              <a:rPr lang="en-US" cap="all">
                <a:ln w="3175" cmpd="sng">
                  <a:noFill/>
                </a:ln>
                <a:solidFill>
                  <a:schemeClr val="tx1"/>
                </a:solidFill>
                <a:latin typeface="Arial Black" panose="020B0A04020102020204" pitchFamily="34" charset="0"/>
                <a:cs typeface="Arial" panose="020B0604020202020204" pitchFamily="34" charset="0"/>
              </a:rPr>
              <a:t>Deploiements des fichiers yml</a:t>
            </a:r>
          </a:p>
          <a:p>
            <a:r>
              <a:rPr lang="en-US" cap="all">
                <a:ln w="3175" cmpd="sng">
                  <a:noFill/>
                </a:ln>
                <a:solidFill>
                  <a:schemeClr val="tx1"/>
                </a:solidFill>
                <a:latin typeface="Arial Black" panose="020B0A04020102020204" pitchFamily="34" charset="0"/>
                <a:cs typeface="Arial" panose="020B0604020202020204" pitchFamily="34" charset="0"/>
              </a:rPr>
              <a:t>Bilan de sante</a:t>
            </a:r>
          </a:p>
          <a:p>
            <a:r>
              <a:rPr lang="en-US" cap="all">
                <a:ln w="3175" cmpd="sng">
                  <a:noFill/>
                </a:ln>
                <a:solidFill>
                  <a:schemeClr val="tx1"/>
                </a:solidFill>
                <a:latin typeface="Arial Black" panose="020B0A04020102020204" pitchFamily="34" charset="0"/>
                <a:cs typeface="Arial" panose="020B0604020202020204" pitchFamily="34" charset="0"/>
              </a:rPr>
              <a:t>Protocole HTTPS</a:t>
            </a:r>
          </a:p>
          <a:p>
            <a:r>
              <a:rPr lang="en-US" cap="all">
                <a:ln w="3175" cmpd="sng">
                  <a:noFill/>
                </a:ln>
                <a:solidFill>
                  <a:schemeClr val="tx1"/>
                </a:solidFill>
                <a:latin typeface="Arial Black" panose="020B0A04020102020204" pitchFamily="34" charset="0"/>
                <a:cs typeface="Arial" panose="020B0604020202020204" pitchFamily="34" charset="0"/>
              </a:rPr>
              <a:t>LOGS</a:t>
            </a:r>
          </a:p>
        </p:txBody>
      </p:sp>
    </p:spTree>
    <p:extLst>
      <p:ext uri="{BB962C8B-B14F-4D97-AF65-F5344CB8AC3E}">
        <p14:creationId xmlns:p14="http://schemas.microsoft.com/office/powerpoint/2010/main" val="289164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20" y="10"/>
            <a:ext cx="12191980" cy="6857990"/>
          </a:xfrm>
          <a:prstGeom prst="rect">
            <a:avLst/>
          </a:prstGeom>
        </p:spPr>
      </p:pic>
      <p:sp>
        <p:nvSpPr>
          <p:cNvPr id="46"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2509284"/>
            <a:ext cx="6767736" cy="24860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ln w="3175" cmpd="sng">
                  <a:noFill/>
                </a:ln>
                <a:latin typeface="+mj-lt"/>
                <a:ea typeface="+mj-ea"/>
                <a:cs typeface="+mj-cs"/>
              </a:rPr>
              <a:t>5. LOGS</a:t>
            </a:r>
          </a:p>
        </p:txBody>
      </p:sp>
      <p:grpSp>
        <p:nvGrpSpPr>
          <p:cNvPr id="48" name="Group 47">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49" name="Straight Connector 48">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5425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2D45EF4-A14B-4AC3-ABFD-2DA3E70FEDD1}"/>
              </a:ext>
            </a:extLst>
          </p:cNvPr>
          <p:cNvSpPr txBox="1"/>
          <p:nvPr/>
        </p:nvSpPr>
        <p:spPr>
          <a:xfrm>
            <a:off x="3593432" y="473242"/>
            <a:ext cx="4138863" cy="1077218"/>
          </a:xfrm>
          <a:prstGeom prst="rect">
            <a:avLst/>
          </a:prstGeom>
          <a:noFill/>
        </p:spPr>
        <p:txBody>
          <a:bodyPr wrap="square" rtlCol="0">
            <a:spAutoFit/>
          </a:bodyPr>
          <a:lstStyle/>
          <a:p>
            <a:pPr algn="ctr"/>
            <a:r>
              <a:rPr lang="fr-FR" sz="3200"/>
              <a:t>Logs</a:t>
            </a:r>
          </a:p>
          <a:p>
            <a:pPr algn="ctr"/>
            <a:endParaRPr lang="fr-FR" sz="3200"/>
          </a:p>
        </p:txBody>
      </p:sp>
      <p:pic>
        <p:nvPicPr>
          <p:cNvPr id="6" name="Image 5">
            <a:extLst>
              <a:ext uri="{FF2B5EF4-FFF2-40B4-BE49-F238E27FC236}">
                <a16:creationId xmlns:a16="http://schemas.microsoft.com/office/drawing/2014/main" id="{86FF3AEB-C491-4E0E-A22B-A41EA7BA45A4}"/>
              </a:ext>
            </a:extLst>
          </p:cNvPr>
          <p:cNvPicPr>
            <a:picLocks noChangeAspect="1"/>
          </p:cNvPicPr>
          <p:nvPr/>
        </p:nvPicPr>
        <p:blipFill>
          <a:blip r:embed="rId2"/>
          <a:stretch>
            <a:fillRect/>
          </a:stretch>
        </p:blipFill>
        <p:spPr>
          <a:xfrm>
            <a:off x="1159580" y="1133476"/>
            <a:ext cx="9323045" cy="5048250"/>
          </a:xfrm>
          <a:prstGeom prst="rect">
            <a:avLst/>
          </a:prstGeom>
        </p:spPr>
      </p:pic>
    </p:spTree>
    <p:extLst>
      <p:ext uri="{BB962C8B-B14F-4D97-AF65-F5344CB8AC3E}">
        <p14:creationId xmlns:p14="http://schemas.microsoft.com/office/powerpoint/2010/main" val="4175874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12">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14">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16">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18">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20">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Rectangle 22">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6115C24F-6327-40AF-AEF3-EEDBEE9F84FB}"/>
              </a:ext>
            </a:extLst>
          </p:cNvPr>
          <p:cNvSpPr txBox="1"/>
          <p:nvPr/>
        </p:nvSpPr>
        <p:spPr>
          <a:xfrm>
            <a:off x="7532710" y="628617"/>
            <a:ext cx="3971902" cy="3028983"/>
          </a:xfrm>
          <a:prstGeom prst="rect">
            <a:avLst/>
          </a:prstGeom>
        </p:spPr>
        <p:txBody>
          <a:bodyPr vert="horz" lIns="91440" tIns="45720" rIns="91440" bIns="45720" rtlCol="0" anchor="b">
            <a:normAutofit/>
          </a:bodyPr>
          <a:lstStyle/>
          <a:p>
            <a:pPr>
              <a:spcBef>
                <a:spcPct val="0"/>
              </a:spcBef>
              <a:spcAft>
                <a:spcPts val="600"/>
              </a:spcAft>
            </a:pPr>
            <a:r>
              <a:rPr lang="en-US" sz="4800" cap="all">
                <a:ln w="3175" cmpd="sng">
                  <a:noFill/>
                </a:ln>
                <a:solidFill>
                  <a:srgbClr val="FFFFFF"/>
                </a:solidFill>
                <a:latin typeface="+mj-lt"/>
                <a:ea typeface="+mj-ea"/>
                <a:cs typeface="+mj-cs"/>
              </a:rPr>
              <a:t>EFK role ?</a:t>
            </a:r>
          </a:p>
        </p:txBody>
      </p:sp>
      <p:sp useBgFill="1">
        <p:nvSpPr>
          <p:cNvPr id="49"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184D9239-71CB-4124-BECB-AB7293BAF613}"/>
              </a:ext>
            </a:extLst>
          </p:cNvPr>
          <p:cNvPicPr>
            <a:picLocks noChangeAspect="1"/>
          </p:cNvPicPr>
          <p:nvPr/>
        </p:nvPicPr>
        <p:blipFill>
          <a:blip r:embed="rId2"/>
          <a:stretch>
            <a:fillRect/>
          </a:stretch>
        </p:blipFill>
        <p:spPr>
          <a:xfrm>
            <a:off x="1101217" y="2010540"/>
            <a:ext cx="5450437" cy="2507201"/>
          </a:xfrm>
          <a:prstGeom prst="rect">
            <a:avLst/>
          </a:prstGeom>
        </p:spPr>
      </p:pic>
      <p:grpSp>
        <p:nvGrpSpPr>
          <p:cNvPr id="50" name="Group 26">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1845938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8367D90-B406-4FDB-BC21-1444E82DABD5}"/>
              </a:ext>
            </a:extLst>
          </p:cNvPr>
          <p:cNvSpPr txBox="1"/>
          <p:nvPr/>
        </p:nvSpPr>
        <p:spPr>
          <a:xfrm>
            <a:off x="4692317" y="633662"/>
            <a:ext cx="2125578" cy="584775"/>
          </a:xfrm>
          <a:prstGeom prst="rect">
            <a:avLst/>
          </a:prstGeom>
          <a:noFill/>
        </p:spPr>
        <p:txBody>
          <a:bodyPr wrap="square" rtlCol="0">
            <a:spAutoFit/>
          </a:bodyPr>
          <a:lstStyle/>
          <a:p>
            <a:pPr algn="ctr"/>
            <a:r>
              <a:rPr lang="fr-FR" sz="3200"/>
              <a:t>Interface</a:t>
            </a:r>
            <a:r>
              <a:rPr lang="fr-FR"/>
              <a:t> </a:t>
            </a:r>
          </a:p>
        </p:txBody>
      </p:sp>
      <p:sp>
        <p:nvSpPr>
          <p:cNvPr id="5" name="ZoneTexte 4">
            <a:extLst>
              <a:ext uri="{FF2B5EF4-FFF2-40B4-BE49-F238E27FC236}">
                <a16:creationId xmlns:a16="http://schemas.microsoft.com/office/drawing/2014/main" id="{DAF753C6-DCF6-4E16-932C-49F70FF9F7F5}"/>
              </a:ext>
            </a:extLst>
          </p:cNvPr>
          <p:cNvSpPr txBox="1"/>
          <p:nvPr/>
        </p:nvSpPr>
        <p:spPr>
          <a:xfrm>
            <a:off x="716279" y="1812758"/>
            <a:ext cx="5748689" cy="523220"/>
          </a:xfrm>
          <a:prstGeom prst="rect">
            <a:avLst/>
          </a:prstGeom>
          <a:noFill/>
        </p:spPr>
        <p:txBody>
          <a:bodyPr wrap="square" rtlCol="0">
            <a:spAutoFit/>
          </a:bodyPr>
          <a:lstStyle/>
          <a:p>
            <a:r>
              <a:rPr lang="fr-FR" sz="1400"/>
              <a:t>Pour pouvoir se connecter sur </a:t>
            </a:r>
            <a:r>
              <a:rPr lang="fr-FR" sz="1400" err="1"/>
              <a:t>kubana</a:t>
            </a:r>
            <a:r>
              <a:rPr lang="fr-FR" sz="1400"/>
              <a:t> il faut lancer une </a:t>
            </a:r>
            <a:r>
              <a:rPr lang="fr-FR" sz="1400" err="1"/>
              <a:t>forward</a:t>
            </a:r>
            <a:r>
              <a:rPr lang="fr-FR" sz="1400"/>
              <a:t> avec nom de </a:t>
            </a:r>
            <a:r>
              <a:rPr lang="fr-FR" sz="1400" err="1"/>
              <a:t>pod</a:t>
            </a:r>
            <a:r>
              <a:rPr lang="fr-FR" sz="1400"/>
              <a:t> de </a:t>
            </a:r>
            <a:r>
              <a:rPr lang="fr-FR" sz="1400" err="1"/>
              <a:t>kubana</a:t>
            </a:r>
            <a:r>
              <a:rPr lang="fr-FR" sz="1400"/>
              <a:t> </a:t>
            </a:r>
          </a:p>
        </p:txBody>
      </p:sp>
      <p:pic>
        <p:nvPicPr>
          <p:cNvPr id="7" name="Image 6">
            <a:extLst>
              <a:ext uri="{FF2B5EF4-FFF2-40B4-BE49-F238E27FC236}">
                <a16:creationId xmlns:a16="http://schemas.microsoft.com/office/drawing/2014/main" id="{026FFC64-AADA-439B-A983-FA1C4083522C}"/>
              </a:ext>
            </a:extLst>
          </p:cNvPr>
          <p:cNvPicPr>
            <a:picLocks noChangeAspect="1"/>
          </p:cNvPicPr>
          <p:nvPr/>
        </p:nvPicPr>
        <p:blipFill>
          <a:blip r:embed="rId2"/>
          <a:stretch>
            <a:fillRect/>
          </a:stretch>
        </p:blipFill>
        <p:spPr>
          <a:xfrm>
            <a:off x="800100" y="2435392"/>
            <a:ext cx="5295900" cy="495300"/>
          </a:xfrm>
          <a:prstGeom prst="rect">
            <a:avLst/>
          </a:prstGeom>
        </p:spPr>
      </p:pic>
      <p:sp>
        <p:nvSpPr>
          <p:cNvPr id="8" name="ZoneTexte 7">
            <a:extLst>
              <a:ext uri="{FF2B5EF4-FFF2-40B4-BE49-F238E27FC236}">
                <a16:creationId xmlns:a16="http://schemas.microsoft.com/office/drawing/2014/main" id="{16266DCE-03A1-4AE3-95A1-74524AD8D77E}"/>
              </a:ext>
            </a:extLst>
          </p:cNvPr>
          <p:cNvSpPr txBox="1"/>
          <p:nvPr/>
        </p:nvSpPr>
        <p:spPr>
          <a:xfrm>
            <a:off x="800100" y="3121223"/>
            <a:ext cx="2896947" cy="307777"/>
          </a:xfrm>
          <a:prstGeom prst="rect">
            <a:avLst/>
          </a:prstGeom>
          <a:noFill/>
        </p:spPr>
        <p:txBody>
          <a:bodyPr wrap="none" rtlCol="0">
            <a:spAutoFit/>
          </a:bodyPr>
          <a:lstStyle/>
          <a:p>
            <a:r>
              <a:rPr lang="fr-FR" sz="1400"/>
              <a:t>Se connecter sur localhost:5601</a:t>
            </a:r>
          </a:p>
        </p:txBody>
      </p:sp>
      <p:pic>
        <p:nvPicPr>
          <p:cNvPr id="10" name="Image 9">
            <a:extLst>
              <a:ext uri="{FF2B5EF4-FFF2-40B4-BE49-F238E27FC236}">
                <a16:creationId xmlns:a16="http://schemas.microsoft.com/office/drawing/2014/main" id="{9B618BAE-BB88-4256-B62A-D6B3FB311145}"/>
              </a:ext>
            </a:extLst>
          </p:cNvPr>
          <p:cNvPicPr>
            <a:picLocks noChangeAspect="1"/>
          </p:cNvPicPr>
          <p:nvPr/>
        </p:nvPicPr>
        <p:blipFill>
          <a:blip r:embed="rId3"/>
          <a:stretch>
            <a:fillRect/>
          </a:stretch>
        </p:blipFill>
        <p:spPr>
          <a:xfrm>
            <a:off x="795673" y="3429000"/>
            <a:ext cx="5669295" cy="3254051"/>
          </a:xfrm>
          <a:prstGeom prst="rect">
            <a:avLst/>
          </a:prstGeom>
        </p:spPr>
      </p:pic>
    </p:spTree>
    <p:extLst>
      <p:ext uri="{BB962C8B-B14F-4D97-AF65-F5344CB8AC3E}">
        <p14:creationId xmlns:p14="http://schemas.microsoft.com/office/powerpoint/2010/main" val="78385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09961F-FE0F-40B4-A424-66D664946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Diagonal Corner Rectangle 24">
            <a:extLst>
              <a:ext uri="{FF2B5EF4-FFF2-40B4-BE49-F238E27FC236}">
                <a16:creationId xmlns:a16="http://schemas.microsoft.com/office/drawing/2014/main" id="{4A2B78EC-086E-4848-A485-F505B4AE3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20">
            <a:extLst>
              <a:ext uri="{FF2B5EF4-FFF2-40B4-BE49-F238E27FC236}">
                <a16:creationId xmlns:a16="http://schemas.microsoft.com/office/drawing/2014/main" id="{B39DE53F-9AA0-43A4-B7CA-23012F1D3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139" y="789478"/>
            <a:ext cx="2492252" cy="1859119"/>
          </a:xfrm>
          <a:custGeom>
            <a:avLst/>
            <a:gdLst>
              <a:gd name="connsiteX0" fmla="*/ 474471 w 2492252"/>
              <a:gd name="connsiteY0" fmla="*/ 0 h 1859119"/>
              <a:gd name="connsiteX1" fmla="*/ 2492252 w 2492252"/>
              <a:gd name="connsiteY1" fmla="*/ 0 h 1859119"/>
              <a:gd name="connsiteX2" fmla="*/ 2492252 w 2492252"/>
              <a:gd name="connsiteY2" fmla="*/ 1859119 h 1859119"/>
              <a:gd name="connsiteX3" fmla="*/ 0 w 2492252"/>
              <a:gd name="connsiteY3" fmla="*/ 1859119 h 1859119"/>
              <a:gd name="connsiteX4" fmla="*/ 0 w 2492252"/>
              <a:gd name="connsiteY4" fmla="*/ 474471 h 1859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252" h="1859119">
                <a:moveTo>
                  <a:pt x="474471" y="0"/>
                </a:moveTo>
                <a:lnTo>
                  <a:pt x="2492252" y="0"/>
                </a:lnTo>
                <a:lnTo>
                  <a:pt x="2492252" y="1859119"/>
                </a:lnTo>
                <a:lnTo>
                  <a:pt x="0" y="1859119"/>
                </a:lnTo>
                <a:lnTo>
                  <a:pt x="0" y="4744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 5">
            <a:extLst>
              <a:ext uri="{FF2B5EF4-FFF2-40B4-BE49-F238E27FC236}">
                <a16:creationId xmlns:a16="http://schemas.microsoft.com/office/drawing/2014/main" id="{4EDB6F25-D693-4BC3-9BEC-46002B5EE0D6}"/>
              </a:ext>
            </a:extLst>
          </p:cNvPr>
          <p:cNvPicPr>
            <a:picLocks noChangeAspect="1"/>
          </p:cNvPicPr>
          <p:nvPr/>
        </p:nvPicPr>
        <p:blipFill>
          <a:blip r:embed="rId2"/>
          <a:stretch>
            <a:fillRect/>
          </a:stretch>
        </p:blipFill>
        <p:spPr>
          <a:xfrm>
            <a:off x="798139" y="3546208"/>
            <a:ext cx="2492251" cy="1426813"/>
          </a:xfrm>
          <a:prstGeom prst="rect">
            <a:avLst/>
          </a:prstGeom>
        </p:spPr>
      </p:pic>
      <p:pic>
        <p:nvPicPr>
          <p:cNvPr id="5" name="Image 4">
            <a:extLst>
              <a:ext uri="{FF2B5EF4-FFF2-40B4-BE49-F238E27FC236}">
                <a16:creationId xmlns:a16="http://schemas.microsoft.com/office/drawing/2014/main" id="{38820C0D-1401-44E9-9BC1-2CAF030B3AA9}"/>
              </a:ext>
            </a:extLst>
          </p:cNvPr>
          <p:cNvPicPr>
            <a:picLocks noChangeAspect="1"/>
          </p:cNvPicPr>
          <p:nvPr/>
        </p:nvPicPr>
        <p:blipFill>
          <a:blip r:embed="rId3"/>
          <a:stretch>
            <a:fillRect/>
          </a:stretch>
        </p:blipFill>
        <p:spPr>
          <a:xfrm>
            <a:off x="3454529" y="947486"/>
            <a:ext cx="2151487" cy="2803240"/>
          </a:xfrm>
          <a:prstGeom prst="rect">
            <a:avLst/>
          </a:prstGeom>
        </p:spPr>
      </p:pic>
      <p:sp useBgFill="1">
        <p:nvSpPr>
          <p:cNvPr id="17" name="Freeform 21">
            <a:extLst>
              <a:ext uri="{FF2B5EF4-FFF2-40B4-BE49-F238E27FC236}">
                <a16:creationId xmlns:a16="http://schemas.microsoft.com/office/drawing/2014/main" id="{86BF6F1A-CE7B-4848-B6C1-4CD119BB4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29" y="4074131"/>
            <a:ext cx="2151487" cy="1668032"/>
          </a:xfrm>
          <a:custGeom>
            <a:avLst/>
            <a:gdLst>
              <a:gd name="connsiteX0" fmla="*/ 0 w 2151487"/>
              <a:gd name="connsiteY0" fmla="*/ 0 h 1668032"/>
              <a:gd name="connsiteX1" fmla="*/ 2151487 w 2151487"/>
              <a:gd name="connsiteY1" fmla="*/ 0 h 1668032"/>
              <a:gd name="connsiteX2" fmla="*/ 2151487 w 2151487"/>
              <a:gd name="connsiteY2" fmla="*/ 1190204 h 1668032"/>
              <a:gd name="connsiteX3" fmla="*/ 1673659 w 2151487"/>
              <a:gd name="connsiteY3" fmla="*/ 1668032 h 1668032"/>
              <a:gd name="connsiteX4" fmla="*/ 0 w 2151487"/>
              <a:gd name="connsiteY4" fmla="*/ 1668032 h 166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487" h="1668032">
                <a:moveTo>
                  <a:pt x="0" y="0"/>
                </a:moveTo>
                <a:lnTo>
                  <a:pt x="2151487" y="0"/>
                </a:lnTo>
                <a:lnTo>
                  <a:pt x="2151487" y="1190204"/>
                </a:lnTo>
                <a:lnTo>
                  <a:pt x="1673659" y="1668032"/>
                </a:lnTo>
                <a:lnTo>
                  <a:pt x="0" y="166803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1274CE79-8C9B-48AC-9B2F-6196C9FB031C}"/>
              </a:ext>
            </a:extLst>
          </p:cNvPr>
          <p:cNvSpPr txBox="1"/>
          <p:nvPr/>
        </p:nvSpPr>
        <p:spPr>
          <a:xfrm>
            <a:off x="6095998" y="685800"/>
            <a:ext cx="4819653"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Pour avoir les logs de notre kubernet</a:t>
            </a:r>
          </a:p>
        </p:txBody>
      </p:sp>
      <p:grpSp>
        <p:nvGrpSpPr>
          <p:cNvPr id="19" name="Group 18">
            <a:extLst>
              <a:ext uri="{FF2B5EF4-FFF2-40B4-BE49-F238E27FC236}">
                <a16:creationId xmlns:a16="http://schemas.microsoft.com/office/drawing/2014/main" id="{AB79A9AE-4627-4D14-96A2-AAF687FDEA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C541160A-79BC-42BF-9E3C-0FF21B264F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D6973F7-8CE4-4FA4-A7F4-D3B6C783F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EC7F4DB-B907-4392-A946-F5B79C76BE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2131B63-144C-4D22-BD39-750FE6E0D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146E55F-C10C-45AE-9FA8-3007E4C32D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3824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9" name="Group 33">
            <a:extLst>
              <a:ext uri="{FF2B5EF4-FFF2-40B4-BE49-F238E27FC236}">
                <a16:creationId xmlns:a16="http://schemas.microsoft.com/office/drawing/2014/main" id="{BF6F3917-FAEF-4F5C-BE12-CF65574CE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5" name="Straight Connector 34">
              <a:extLst>
                <a:ext uri="{FF2B5EF4-FFF2-40B4-BE49-F238E27FC236}">
                  <a16:creationId xmlns:a16="http://schemas.microsoft.com/office/drawing/2014/main" id="{9EFF6467-061A-4EB4-A666-8ED016C0C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DA5CB9C-6466-4DB3-83C9-AE3B536A5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AA604B4-1AE4-48CB-981A-54CC4AE3C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5D1C11E-228A-44D3-B3E8-1364E7393D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0FD3847-BF68-4ACE-83F8-1E7CC32B1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0" name="Rectangle 40">
            <a:extLst>
              <a:ext uri="{FF2B5EF4-FFF2-40B4-BE49-F238E27FC236}">
                <a16:creationId xmlns:a16="http://schemas.microsoft.com/office/drawing/2014/main" id="{547BBBDC-7066-4AF7-9C62-1803AB2F9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nip Diagonal Corner Rectangle 24">
            <a:extLst>
              <a:ext uri="{FF2B5EF4-FFF2-40B4-BE49-F238E27FC236}">
                <a16:creationId xmlns:a16="http://schemas.microsoft.com/office/drawing/2014/main" id="{350FA329-CBE0-46FE-A19B-84D688DAD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49CEE66-E9A1-4DC8-9828-C8DB2B06E6AB}"/>
              </a:ext>
            </a:extLst>
          </p:cNvPr>
          <p:cNvPicPr>
            <a:picLocks noChangeAspect="1"/>
          </p:cNvPicPr>
          <p:nvPr/>
        </p:nvPicPr>
        <p:blipFill rotWithShape="1">
          <a:blip r:embed="rId2"/>
          <a:srcRect l="19842" r="5537" b="-2"/>
          <a:stretch/>
        </p:blipFill>
        <p:spPr>
          <a:xfrm>
            <a:off x="1415588" y="1267871"/>
            <a:ext cx="4214788" cy="3996222"/>
          </a:xfrm>
          <a:prstGeom prst="rect">
            <a:avLst/>
          </a:prstGeom>
        </p:spPr>
      </p:pic>
      <p:cxnSp>
        <p:nvCxnSpPr>
          <p:cNvPr id="72" name="Straight Connector 44">
            <a:extLst>
              <a:ext uri="{FF2B5EF4-FFF2-40B4-BE49-F238E27FC236}">
                <a16:creationId xmlns:a16="http://schemas.microsoft.com/office/drawing/2014/main" id="{A8FFEFAE-4471-4EAA-92D7-76C13B4D4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1" y="1593669"/>
            <a:ext cx="0" cy="3222171"/>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8FC220C4-F579-43AC-923E-0E3725C28ADC}"/>
              </a:ext>
            </a:extLst>
          </p:cNvPr>
          <p:cNvPicPr>
            <a:picLocks noChangeAspect="1"/>
          </p:cNvPicPr>
          <p:nvPr/>
        </p:nvPicPr>
        <p:blipFill rotWithShape="1">
          <a:blip r:embed="rId3"/>
          <a:srcRect l="35792" r="10683" b="1"/>
          <a:stretch/>
        </p:blipFill>
        <p:spPr>
          <a:xfrm>
            <a:off x="6561631" y="1267871"/>
            <a:ext cx="4214777" cy="3996222"/>
          </a:xfrm>
          <a:prstGeom prst="rect">
            <a:avLst/>
          </a:prstGeom>
        </p:spPr>
      </p:pic>
    </p:spTree>
    <p:extLst>
      <p:ext uri="{BB962C8B-B14F-4D97-AF65-F5344CB8AC3E}">
        <p14:creationId xmlns:p14="http://schemas.microsoft.com/office/powerpoint/2010/main" val="135152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9213B08A-6E50-48EF-BDFA-A2ABD17B6B4E}"/>
              </a:ext>
            </a:extLst>
          </p:cNvPr>
          <p:cNvPicPr>
            <a:picLocks noChangeAspect="1"/>
          </p:cNvPicPr>
          <p:nvPr/>
        </p:nvPicPr>
        <p:blipFill rotWithShape="1">
          <a:blip r:embed="rId2"/>
          <a:srcRect r="2" b="16936"/>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17150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20" y="10"/>
            <a:ext cx="12191980" cy="6857990"/>
          </a:xfrm>
          <a:prstGeom prst="rect">
            <a:avLst/>
          </a:prstGeom>
        </p:spPr>
      </p:pic>
      <p:sp>
        <p:nvSpPr>
          <p:cNvPr id="46"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2509284"/>
            <a:ext cx="6767736" cy="24860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ln w="3175" cmpd="sng">
                  <a:noFill/>
                </a:ln>
                <a:latin typeface="+mj-lt"/>
                <a:ea typeface="+mj-ea"/>
                <a:cs typeface="+mj-cs"/>
              </a:rPr>
              <a:t>CONCLUSION</a:t>
            </a:r>
          </a:p>
        </p:txBody>
      </p:sp>
      <p:grpSp>
        <p:nvGrpSpPr>
          <p:cNvPr id="48" name="Group 47">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49" name="Straight Connector 48">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1731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a:extLst>
              <a:ext uri="{FF2B5EF4-FFF2-40B4-BE49-F238E27FC236}">
                <a16:creationId xmlns:a16="http://schemas.microsoft.com/office/drawing/2014/main" id="{183079C6-353D-2DE9-9291-39A349E85983}"/>
              </a:ext>
            </a:extLst>
          </p:cNvPr>
          <p:cNvPicPr>
            <a:picLocks noChangeAspect="1"/>
          </p:cNvPicPr>
          <p:nvPr/>
        </p:nvPicPr>
        <p:blipFill>
          <a:blip r:embed="rId2"/>
          <a:stretch>
            <a:fillRect/>
          </a:stretch>
        </p:blipFill>
        <p:spPr>
          <a:xfrm>
            <a:off x="116530" y="789517"/>
            <a:ext cx="2243440" cy="3575050"/>
          </a:xfrm>
          <a:prstGeom prst="rect">
            <a:avLst/>
          </a:prstGeom>
        </p:spPr>
      </p:pic>
      <p:pic>
        <p:nvPicPr>
          <p:cNvPr id="5" name="Image 5">
            <a:extLst>
              <a:ext uri="{FF2B5EF4-FFF2-40B4-BE49-F238E27FC236}">
                <a16:creationId xmlns:a16="http://schemas.microsoft.com/office/drawing/2014/main" id="{C08305B6-57F4-AF87-A970-402CADAF2E9C}"/>
              </a:ext>
            </a:extLst>
          </p:cNvPr>
          <p:cNvPicPr>
            <a:picLocks noChangeAspect="1"/>
          </p:cNvPicPr>
          <p:nvPr/>
        </p:nvPicPr>
        <p:blipFill>
          <a:blip r:embed="rId3"/>
          <a:stretch>
            <a:fillRect/>
          </a:stretch>
        </p:blipFill>
        <p:spPr>
          <a:xfrm>
            <a:off x="1962150" y="2946929"/>
            <a:ext cx="1695450" cy="3112559"/>
          </a:xfrm>
          <a:prstGeom prst="rect">
            <a:avLst/>
          </a:prstGeom>
        </p:spPr>
      </p:pic>
      <p:pic>
        <p:nvPicPr>
          <p:cNvPr id="6" name="Image 6">
            <a:extLst>
              <a:ext uri="{FF2B5EF4-FFF2-40B4-BE49-F238E27FC236}">
                <a16:creationId xmlns:a16="http://schemas.microsoft.com/office/drawing/2014/main" id="{79C34380-CF73-15AA-64D0-E2DF53568612}"/>
              </a:ext>
            </a:extLst>
          </p:cNvPr>
          <p:cNvPicPr>
            <a:picLocks noChangeAspect="1"/>
          </p:cNvPicPr>
          <p:nvPr/>
        </p:nvPicPr>
        <p:blipFill>
          <a:blip r:embed="rId4"/>
          <a:stretch>
            <a:fillRect/>
          </a:stretch>
        </p:blipFill>
        <p:spPr>
          <a:xfrm>
            <a:off x="3666067" y="3275443"/>
            <a:ext cx="3981450" cy="709281"/>
          </a:xfrm>
          <a:prstGeom prst="rect">
            <a:avLst/>
          </a:prstGeom>
        </p:spPr>
      </p:pic>
      <p:pic>
        <p:nvPicPr>
          <p:cNvPr id="7" name="Image 7">
            <a:extLst>
              <a:ext uri="{FF2B5EF4-FFF2-40B4-BE49-F238E27FC236}">
                <a16:creationId xmlns:a16="http://schemas.microsoft.com/office/drawing/2014/main" id="{FA725C65-9B16-A18A-EED6-D8526600179D}"/>
              </a:ext>
            </a:extLst>
          </p:cNvPr>
          <p:cNvPicPr>
            <a:picLocks noChangeAspect="1"/>
          </p:cNvPicPr>
          <p:nvPr/>
        </p:nvPicPr>
        <p:blipFill>
          <a:blip r:embed="rId5"/>
          <a:stretch>
            <a:fillRect/>
          </a:stretch>
        </p:blipFill>
        <p:spPr>
          <a:xfrm>
            <a:off x="9174064" y="1223434"/>
            <a:ext cx="2437540" cy="4114800"/>
          </a:xfrm>
          <a:prstGeom prst="rect">
            <a:avLst/>
          </a:prstGeom>
        </p:spPr>
      </p:pic>
      <p:pic>
        <p:nvPicPr>
          <p:cNvPr id="8" name="Image 8">
            <a:extLst>
              <a:ext uri="{FF2B5EF4-FFF2-40B4-BE49-F238E27FC236}">
                <a16:creationId xmlns:a16="http://schemas.microsoft.com/office/drawing/2014/main" id="{56BC8B04-FD43-FF6F-1EEF-3FE0036A1816}"/>
              </a:ext>
            </a:extLst>
          </p:cNvPr>
          <p:cNvPicPr>
            <a:picLocks noChangeAspect="1"/>
          </p:cNvPicPr>
          <p:nvPr/>
        </p:nvPicPr>
        <p:blipFill>
          <a:blip r:embed="rId6"/>
          <a:stretch>
            <a:fillRect/>
          </a:stretch>
        </p:blipFill>
        <p:spPr>
          <a:xfrm>
            <a:off x="7542382" y="2853267"/>
            <a:ext cx="1710984" cy="3130550"/>
          </a:xfrm>
          <a:prstGeom prst="rect">
            <a:avLst/>
          </a:prstGeom>
        </p:spPr>
      </p:pic>
      <p:pic>
        <p:nvPicPr>
          <p:cNvPr id="9" name="Image 9">
            <a:extLst>
              <a:ext uri="{FF2B5EF4-FFF2-40B4-BE49-F238E27FC236}">
                <a16:creationId xmlns:a16="http://schemas.microsoft.com/office/drawing/2014/main" id="{A28A7AD6-E12A-EDA2-BFC6-A38A66F5FF8F}"/>
              </a:ext>
            </a:extLst>
          </p:cNvPr>
          <p:cNvPicPr>
            <a:picLocks noChangeAspect="1"/>
          </p:cNvPicPr>
          <p:nvPr/>
        </p:nvPicPr>
        <p:blipFill>
          <a:blip r:embed="rId7"/>
          <a:stretch>
            <a:fillRect/>
          </a:stretch>
        </p:blipFill>
        <p:spPr>
          <a:xfrm>
            <a:off x="3888317" y="1458000"/>
            <a:ext cx="3886200" cy="724666"/>
          </a:xfrm>
          <a:prstGeom prst="rect">
            <a:avLst/>
          </a:prstGeom>
        </p:spPr>
      </p:pic>
    </p:spTree>
    <p:extLst>
      <p:ext uri="{BB962C8B-B14F-4D97-AF65-F5344CB8AC3E}">
        <p14:creationId xmlns:p14="http://schemas.microsoft.com/office/powerpoint/2010/main" val="33429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918D2-81C9-4405-9B78-FE3AFB0D018E}"/>
              </a:ext>
            </a:extLst>
          </p:cNvPr>
          <p:cNvSpPr>
            <a:spLocks noGrp="1"/>
          </p:cNvSpPr>
          <p:nvPr>
            <p:ph type="ctrTitle"/>
          </p:nvPr>
        </p:nvSpPr>
        <p:spPr/>
        <p:txBody>
          <a:bodyPr>
            <a:normAutofit/>
          </a:bodyPr>
          <a:lstStyle/>
          <a:p>
            <a:br>
              <a:rPr lang="fr-FR"/>
            </a:br>
            <a:br>
              <a:rPr lang="fr-FR"/>
            </a:br>
            <a:endParaRPr lang="fr-FR"/>
          </a:p>
        </p:txBody>
      </p:sp>
      <p:sp>
        <p:nvSpPr>
          <p:cNvPr id="4" name="Rectangle 3">
            <a:extLst>
              <a:ext uri="{FF2B5EF4-FFF2-40B4-BE49-F238E27FC236}">
                <a16:creationId xmlns:a16="http://schemas.microsoft.com/office/drawing/2014/main" id="{180CC8D7-5B5F-4F5E-B253-1B4FD7EC43D2}"/>
              </a:ext>
            </a:extLst>
          </p:cNvPr>
          <p:cNvSpPr/>
          <p:nvPr/>
        </p:nvSpPr>
        <p:spPr>
          <a:xfrm>
            <a:off x="2690457" y="2062362"/>
            <a:ext cx="6635984" cy="584775"/>
          </a:xfrm>
          <a:prstGeom prst="rect">
            <a:avLst/>
          </a:prstGeom>
        </p:spPr>
        <p:txBody>
          <a:bodyPr wrap="none">
            <a:spAutoFit/>
          </a:bodyPr>
          <a:lstStyle/>
          <a:p>
            <a:pPr algn="ctr"/>
            <a:r>
              <a:rPr lang="fr-FR" sz="3200" b="1" i="0">
                <a:effectLst/>
                <a:latin typeface="Arial Black" panose="020B0A04020102020204" pitchFamily="34" charset="0"/>
              </a:rPr>
              <a:t>Docker, qu'est-ce que c'est ?</a:t>
            </a:r>
          </a:p>
        </p:txBody>
      </p:sp>
      <p:pic>
        <p:nvPicPr>
          <p:cNvPr id="6" name="Image 5">
            <a:extLst>
              <a:ext uri="{FF2B5EF4-FFF2-40B4-BE49-F238E27FC236}">
                <a16:creationId xmlns:a16="http://schemas.microsoft.com/office/drawing/2014/main" id="{C6BEE4FE-A128-49E4-9A0F-8D6872B07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395" y="2932564"/>
            <a:ext cx="3544107" cy="16640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44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68DA7CB-B05D-4BD3-AE38-2A55ED954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443" y="1805503"/>
            <a:ext cx="4031138" cy="3616325"/>
          </a:xfrm>
        </p:spPr>
      </p:pic>
      <p:sp>
        <p:nvSpPr>
          <p:cNvPr id="6" name="Rectangle 5">
            <a:extLst>
              <a:ext uri="{FF2B5EF4-FFF2-40B4-BE49-F238E27FC236}">
                <a16:creationId xmlns:a16="http://schemas.microsoft.com/office/drawing/2014/main" id="{6F4CB8D0-6815-45E8-ABDD-A96E08D7791E}"/>
              </a:ext>
            </a:extLst>
          </p:cNvPr>
          <p:cNvSpPr/>
          <p:nvPr/>
        </p:nvSpPr>
        <p:spPr>
          <a:xfrm>
            <a:off x="5669488" y="2397556"/>
            <a:ext cx="6096000" cy="2585323"/>
          </a:xfrm>
          <a:prstGeom prst="rect">
            <a:avLst/>
          </a:prstGeom>
        </p:spPr>
        <p:txBody>
          <a:bodyPr>
            <a:spAutoFit/>
          </a:bodyPr>
          <a:lstStyle/>
          <a:p>
            <a:r>
              <a:rPr lang="fr-FR"/>
              <a:t>Docker permet la mise en œuvre de conteneurs s'exécutant en isolation, via une API de haut-niveau. Construit sur des capacités du noyau linux. </a:t>
            </a:r>
          </a:p>
          <a:p>
            <a:endParaRPr lang="fr-FR"/>
          </a:p>
          <a:p>
            <a:r>
              <a:rPr lang="fr-FR"/>
              <a:t>Un conteneur Docker, à l'opposé de machines virtuelles traditionnelles, ne requiert aucun système d'exploitation séparé et n'en fournit aucun. Il s'appuie plutôt sur les fonctionnalités du noyau et utilise l'isolation de ressources</a:t>
            </a:r>
            <a:endParaRPr lang="fr-FR" sz="2000"/>
          </a:p>
        </p:txBody>
      </p:sp>
      <p:sp>
        <p:nvSpPr>
          <p:cNvPr id="7" name="Rectangle 6">
            <a:extLst>
              <a:ext uri="{FF2B5EF4-FFF2-40B4-BE49-F238E27FC236}">
                <a16:creationId xmlns:a16="http://schemas.microsoft.com/office/drawing/2014/main" id="{513383AC-2DC2-4C33-80A7-16242A27EE38}"/>
              </a:ext>
            </a:extLst>
          </p:cNvPr>
          <p:cNvSpPr/>
          <p:nvPr/>
        </p:nvSpPr>
        <p:spPr>
          <a:xfrm>
            <a:off x="4408659" y="812418"/>
            <a:ext cx="3374681" cy="400110"/>
          </a:xfrm>
          <a:prstGeom prst="rect">
            <a:avLst/>
          </a:prstGeom>
        </p:spPr>
        <p:txBody>
          <a:bodyPr wrap="square">
            <a:spAutoFit/>
          </a:bodyPr>
          <a:lstStyle/>
          <a:p>
            <a:r>
              <a:rPr lang="fr-FR" sz="2000" b="1">
                <a:latin typeface="Arial Black" panose="020B0A04020102020204" pitchFamily="34" charset="0"/>
              </a:rPr>
              <a:t>À quoi sert Docker ?</a:t>
            </a:r>
            <a:endParaRPr lang="fr-FR" sz="2000"/>
          </a:p>
        </p:txBody>
      </p:sp>
    </p:spTree>
    <p:extLst>
      <p:ext uri="{BB962C8B-B14F-4D97-AF65-F5344CB8AC3E}">
        <p14:creationId xmlns:p14="http://schemas.microsoft.com/office/powerpoint/2010/main" val="333822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E92035-9053-44C7-9005-17ADF07823F9}"/>
              </a:ext>
            </a:extLst>
          </p:cNvPr>
          <p:cNvSpPr>
            <a:spLocks noGrp="1"/>
          </p:cNvSpPr>
          <p:nvPr>
            <p:ph idx="1"/>
          </p:nvPr>
        </p:nvSpPr>
        <p:spPr>
          <a:xfrm>
            <a:off x="2054492" y="406245"/>
            <a:ext cx="8534400" cy="3615267"/>
          </a:xfrm>
        </p:spPr>
        <p:txBody>
          <a:bodyPr>
            <a:normAutofit/>
          </a:bodyPr>
          <a:lstStyle/>
          <a:p>
            <a:r>
              <a:rPr lang="fr-FR" sz="1200" b="1">
                <a:solidFill>
                  <a:schemeClr val="tx1"/>
                </a:solidFill>
                <a:latin typeface="Arial" panose="020B0604020202020204" pitchFamily="34" charset="0"/>
                <a:cs typeface="Arial" panose="020B0604020202020204" pitchFamily="34" charset="0"/>
              </a:rPr>
              <a:t>L'objectif d'un conteneur est le même que pour un </a:t>
            </a:r>
            <a:r>
              <a:rPr lang="fr-FR" sz="1200" b="1">
                <a:solidFill>
                  <a:schemeClr val="tx1"/>
                </a:solidFill>
                <a:latin typeface="Arial" panose="020B0604020202020204" pitchFamily="34" charset="0"/>
                <a:cs typeface="Arial" panose="020B0604020202020204" pitchFamily="34" charset="0"/>
                <a:hlinkClick r:id="rId2" tooltip="Serveur dédié virtuel">
                  <a:extLst>
                    <a:ext uri="{A12FA001-AC4F-418D-AE19-62706E023703}">
                      <ahyp:hlinkClr xmlns:ahyp="http://schemas.microsoft.com/office/drawing/2018/hyperlinkcolor" val="tx"/>
                    </a:ext>
                  </a:extLst>
                </a:hlinkClick>
              </a:rPr>
              <a:t>serveur dédié virtuel</a:t>
            </a:r>
            <a:r>
              <a:rPr lang="fr-FR" sz="1200" b="1">
                <a:solidFill>
                  <a:schemeClr val="tx1"/>
                </a:solidFill>
                <a:latin typeface="Arial" panose="020B0604020202020204" pitchFamily="34" charset="0"/>
                <a:cs typeface="Arial" panose="020B0604020202020204" pitchFamily="34" charset="0"/>
              </a:rPr>
              <a:t> : héberger des services sur un même serveur physique tout en les isolant les uns des autres. Un conteneur est cependant moins figé qu'une machine virtuelle en matière de taille de disque et de ressources allouées.</a:t>
            </a:r>
          </a:p>
          <a:p>
            <a:r>
              <a:rPr lang="fr-FR" sz="1200" b="1">
                <a:solidFill>
                  <a:schemeClr val="tx1"/>
                </a:solidFill>
                <a:latin typeface="Arial" panose="020B0604020202020204" pitchFamily="34" charset="0"/>
                <a:cs typeface="Arial" panose="020B0604020202020204" pitchFamily="34" charset="0"/>
              </a:rPr>
              <a:t>Un conteneur permet d'isoler chaque service : le serveur web, la base de données, des applications pouvant être exécutées de façon indépendante dans leur conteneur dédié, contenant uniquement les dépendances nécessaires</a:t>
            </a:r>
          </a:p>
        </p:txBody>
      </p:sp>
      <p:pic>
        <p:nvPicPr>
          <p:cNvPr id="5" name="Image 4">
            <a:extLst>
              <a:ext uri="{FF2B5EF4-FFF2-40B4-BE49-F238E27FC236}">
                <a16:creationId xmlns:a16="http://schemas.microsoft.com/office/drawing/2014/main" id="{C269A417-2CCC-4124-99D2-494FF1398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055" y="3156625"/>
            <a:ext cx="7074264" cy="3022755"/>
          </a:xfrm>
          <a:prstGeom prst="rect">
            <a:avLst/>
          </a:prstGeom>
        </p:spPr>
      </p:pic>
      <p:sp>
        <p:nvSpPr>
          <p:cNvPr id="4" name="Rectangle 3">
            <a:extLst>
              <a:ext uri="{FF2B5EF4-FFF2-40B4-BE49-F238E27FC236}">
                <a16:creationId xmlns:a16="http://schemas.microsoft.com/office/drawing/2014/main" id="{2F944E4E-182A-44CF-926D-01D7E58EE3AA}"/>
              </a:ext>
            </a:extLst>
          </p:cNvPr>
          <p:cNvSpPr/>
          <p:nvPr/>
        </p:nvSpPr>
        <p:spPr>
          <a:xfrm>
            <a:off x="4602311" y="600441"/>
            <a:ext cx="3438762" cy="400110"/>
          </a:xfrm>
          <a:prstGeom prst="rect">
            <a:avLst/>
          </a:prstGeom>
        </p:spPr>
        <p:txBody>
          <a:bodyPr wrap="none">
            <a:spAutoFit/>
          </a:bodyPr>
          <a:lstStyle/>
          <a:p>
            <a:r>
              <a:rPr lang="fr-FR" sz="2000">
                <a:latin typeface="Arial Black" panose="020B0A04020102020204" pitchFamily="34" charset="0"/>
              </a:rPr>
              <a:t>La notion de conteneur</a:t>
            </a:r>
            <a:endParaRPr lang="fr-FR" sz="2000" b="0" i="0">
              <a:effectLst/>
              <a:latin typeface="Arial Black" panose="020B0A04020102020204" pitchFamily="34" charset="0"/>
            </a:endParaRPr>
          </a:p>
        </p:txBody>
      </p:sp>
    </p:spTree>
    <p:extLst>
      <p:ext uri="{BB962C8B-B14F-4D97-AF65-F5344CB8AC3E}">
        <p14:creationId xmlns:p14="http://schemas.microsoft.com/office/powerpoint/2010/main" val="109357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2DD9630-656A-4A47-BC89-C83E637954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600" y="2079590"/>
            <a:ext cx="5665019" cy="2990650"/>
          </a:xfrm>
        </p:spPr>
      </p:pic>
      <p:sp>
        <p:nvSpPr>
          <p:cNvPr id="6" name="Rectangle 5">
            <a:extLst>
              <a:ext uri="{FF2B5EF4-FFF2-40B4-BE49-F238E27FC236}">
                <a16:creationId xmlns:a16="http://schemas.microsoft.com/office/drawing/2014/main" id="{3309B435-6074-4DA1-8DBB-81B83B1E1468}"/>
              </a:ext>
            </a:extLst>
          </p:cNvPr>
          <p:cNvSpPr/>
          <p:nvPr/>
        </p:nvSpPr>
        <p:spPr>
          <a:xfrm>
            <a:off x="5005958" y="413585"/>
            <a:ext cx="2180084" cy="400110"/>
          </a:xfrm>
          <a:prstGeom prst="rect">
            <a:avLst/>
          </a:prstGeom>
        </p:spPr>
        <p:txBody>
          <a:bodyPr wrap="none">
            <a:spAutoFit/>
          </a:bodyPr>
          <a:lstStyle/>
          <a:p>
            <a:r>
              <a:rPr lang="fr-FR" sz="2000">
                <a:latin typeface="Arial Black" panose="020B0A04020102020204" pitchFamily="34" charset="0"/>
              </a:rPr>
              <a:t>Docker vs. VM</a:t>
            </a:r>
          </a:p>
        </p:txBody>
      </p:sp>
      <p:pic>
        <p:nvPicPr>
          <p:cNvPr id="11" name="Image 10">
            <a:extLst>
              <a:ext uri="{FF2B5EF4-FFF2-40B4-BE49-F238E27FC236}">
                <a16:creationId xmlns:a16="http://schemas.microsoft.com/office/drawing/2014/main" id="{DF3CA34D-4F45-42C2-8669-BD77D4F1E1FD}"/>
              </a:ext>
            </a:extLst>
          </p:cNvPr>
          <p:cNvPicPr>
            <a:picLocks noChangeAspect="1"/>
          </p:cNvPicPr>
          <p:nvPr/>
        </p:nvPicPr>
        <p:blipFill>
          <a:blip r:embed="rId3"/>
          <a:stretch>
            <a:fillRect/>
          </a:stretch>
        </p:blipFill>
        <p:spPr>
          <a:xfrm>
            <a:off x="6478319" y="983291"/>
            <a:ext cx="5243887" cy="5544766"/>
          </a:xfrm>
          <a:prstGeom prst="rect">
            <a:avLst/>
          </a:prstGeom>
        </p:spPr>
      </p:pic>
    </p:spTree>
    <p:extLst>
      <p:ext uri="{BB962C8B-B14F-4D97-AF65-F5344CB8AC3E}">
        <p14:creationId xmlns:p14="http://schemas.microsoft.com/office/powerpoint/2010/main" val="148057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descr="Une image contenant texte&#10;&#10;Description générée automatiquement">
            <a:extLst>
              <a:ext uri="{FF2B5EF4-FFF2-40B4-BE49-F238E27FC236}">
                <a16:creationId xmlns:a16="http://schemas.microsoft.com/office/drawing/2014/main" id="{656E9811-B605-1B6D-0424-329AA05CD1AD}"/>
              </a:ext>
            </a:extLst>
          </p:cNvPr>
          <p:cNvPicPr>
            <a:picLocks noChangeAspect="1"/>
          </p:cNvPicPr>
          <p:nvPr/>
        </p:nvPicPr>
        <p:blipFill rotWithShape="1">
          <a:blip r:embed="rId2">
            <a:grayscl/>
          </a:blip>
          <a:srcRect r="14223" b="1"/>
          <a:stretch/>
        </p:blipFill>
        <p:spPr>
          <a:xfrm>
            <a:off x="20" y="10"/>
            <a:ext cx="12191980" cy="6857990"/>
          </a:xfrm>
          <a:prstGeom prst="rect">
            <a:avLst/>
          </a:prstGeom>
        </p:spPr>
      </p:pic>
      <p:sp>
        <p:nvSpPr>
          <p:cNvPr id="2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ZoneTexte 3">
            <a:extLst>
              <a:ext uri="{FF2B5EF4-FFF2-40B4-BE49-F238E27FC236}">
                <a16:creationId xmlns:a16="http://schemas.microsoft.com/office/drawing/2014/main" id="{AA1A3CD6-33F2-DFC4-4D1D-FA864B97BD97}"/>
              </a:ext>
            </a:extLst>
          </p:cNvPr>
          <p:cNvSpPr txBox="1"/>
          <p:nvPr/>
        </p:nvSpPr>
        <p:spPr>
          <a:xfrm>
            <a:off x="571274" y="2509284"/>
            <a:ext cx="6767736" cy="24860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ln w="3175" cmpd="sng">
                  <a:noFill/>
                </a:ln>
                <a:latin typeface="+mj-lt"/>
                <a:ea typeface="+mj-ea"/>
                <a:cs typeface="+mj-cs"/>
              </a:rPr>
              <a:t>1.Construction des images</a:t>
            </a:r>
          </a:p>
        </p:txBody>
      </p:sp>
      <p:grpSp>
        <p:nvGrpSpPr>
          <p:cNvPr id="24" name="Group 2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5" name="Straight Connector 2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0749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9A9E84-7C8B-4543-C66B-BEC8E71F1462}"/>
              </a:ext>
            </a:extLst>
          </p:cNvPr>
          <p:cNvSpPr>
            <a:spLocks noGrp="1"/>
          </p:cNvSpPr>
          <p:nvPr>
            <p:ph type="title"/>
          </p:nvPr>
        </p:nvSpPr>
        <p:spPr>
          <a:xfrm>
            <a:off x="465007" y="479003"/>
            <a:ext cx="6279716" cy="880766"/>
          </a:xfrm>
        </p:spPr>
        <p:txBody>
          <a:bodyPr>
            <a:normAutofit fontScale="90000"/>
          </a:bodyPr>
          <a:lstStyle/>
          <a:p>
            <a:r>
              <a:rPr lang="fr-FR"/>
              <a:t>1.Construction des images</a:t>
            </a:r>
          </a:p>
        </p:txBody>
      </p:sp>
      <p:pic>
        <p:nvPicPr>
          <p:cNvPr id="4" name="Image 4" descr="Une image contenant texte&#10;&#10;Description générée automatiquement">
            <a:extLst>
              <a:ext uri="{FF2B5EF4-FFF2-40B4-BE49-F238E27FC236}">
                <a16:creationId xmlns:a16="http://schemas.microsoft.com/office/drawing/2014/main" id="{9DB783DA-ED7A-7B7D-F383-E570043E3A20}"/>
              </a:ext>
            </a:extLst>
          </p:cNvPr>
          <p:cNvPicPr>
            <a:picLocks noGrp="1" noChangeAspect="1"/>
          </p:cNvPicPr>
          <p:nvPr>
            <p:ph idx="1"/>
          </p:nvPr>
        </p:nvPicPr>
        <p:blipFill>
          <a:blip r:embed="rId2"/>
          <a:stretch>
            <a:fillRect/>
          </a:stretch>
        </p:blipFill>
        <p:spPr>
          <a:xfrm>
            <a:off x="831754" y="1719197"/>
            <a:ext cx="9711124" cy="4669540"/>
          </a:xfrm>
        </p:spPr>
      </p:pic>
      <p:sp>
        <p:nvSpPr>
          <p:cNvPr id="5" name="ZoneTexte 4">
            <a:extLst>
              <a:ext uri="{FF2B5EF4-FFF2-40B4-BE49-F238E27FC236}">
                <a16:creationId xmlns:a16="http://schemas.microsoft.com/office/drawing/2014/main" id="{0C666C05-55FF-F42F-1358-25B725135FB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&lt;- Docker Compose</a:t>
            </a:r>
          </a:p>
        </p:txBody>
      </p:sp>
      <p:pic>
        <p:nvPicPr>
          <p:cNvPr id="6" name="Image 6">
            <a:extLst>
              <a:ext uri="{FF2B5EF4-FFF2-40B4-BE49-F238E27FC236}">
                <a16:creationId xmlns:a16="http://schemas.microsoft.com/office/drawing/2014/main" id="{BF49F5DC-ED40-33A8-971E-0FF2FA2E2EF0}"/>
              </a:ext>
            </a:extLst>
          </p:cNvPr>
          <p:cNvPicPr>
            <a:picLocks noChangeAspect="1"/>
          </p:cNvPicPr>
          <p:nvPr/>
        </p:nvPicPr>
        <p:blipFill>
          <a:blip r:embed="rId3"/>
          <a:stretch>
            <a:fillRect/>
          </a:stretch>
        </p:blipFill>
        <p:spPr>
          <a:xfrm>
            <a:off x="1436318" y="1221902"/>
            <a:ext cx="6166980" cy="301484"/>
          </a:xfrm>
          <a:prstGeom prst="rect">
            <a:avLst/>
          </a:prstGeom>
        </p:spPr>
      </p:pic>
    </p:spTree>
    <p:extLst>
      <p:ext uri="{BB962C8B-B14F-4D97-AF65-F5344CB8AC3E}">
        <p14:creationId xmlns:p14="http://schemas.microsoft.com/office/powerpoint/2010/main" val="377341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5DB8F6-6400-4A44-A46D-1B14A369CE52}"/>
              </a:ext>
            </a:extLst>
          </p:cNvPr>
          <p:cNvSpPr>
            <a:spLocks noGrp="1"/>
          </p:cNvSpPr>
          <p:nvPr>
            <p:ph type="title"/>
          </p:nvPr>
        </p:nvSpPr>
        <p:spPr>
          <a:xfrm>
            <a:off x="838200" y="585216"/>
            <a:ext cx="10515600" cy="1325563"/>
          </a:xfrm>
        </p:spPr>
        <p:txBody>
          <a:bodyPr>
            <a:normAutofit/>
          </a:bodyPr>
          <a:lstStyle/>
          <a:p>
            <a:r>
              <a:rPr lang="fr-FR" sz="2000">
                <a:solidFill>
                  <a:srgbClr val="FFFFFF"/>
                </a:solidFill>
                <a:latin typeface="Arial Black"/>
                <a:cs typeface="Calibri Light"/>
              </a:rPr>
              <a:t>1.Construction des images</a:t>
            </a:r>
            <a:endParaRPr lang="fr-FR" sz="2000">
              <a:solidFill>
                <a:srgbClr val="FFFFFF"/>
              </a:solidFill>
              <a:latin typeface="Arial Black"/>
            </a:endParaRPr>
          </a:p>
        </p:txBody>
      </p:sp>
      <p:sp>
        <p:nvSpPr>
          <p:cNvPr id="8" name="Content Placeholder 7">
            <a:extLst>
              <a:ext uri="{FF2B5EF4-FFF2-40B4-BE49-F238E27FC236}">
                <a16:creationId xmlns:a16="http://schemas.microsoft.com/office/drawing/2014/main" id="{28E278B1-1A9A-576A-896F-DB974311CBE9}"/>
              </a:ext>
            </a:extLst>
          </p:cNvPr>
          <p:cNvSpPr>
            <a:spLocks noGrp="1"/>
          </p:cNvSpPr>
          <p:nvPr>
            <p:ph idx="1"/>
          </p:nvPr>
        </p:nvSpPr>
        <p:spPr>
          <a:xfrm>
            <a:off x="6975348" y="3374027"/>
            <a:ext cx="3803904" cy="728602"/>
          </a:xfrm>
        </p:spPr>
        <p:txBody>
          <a:bodyPr anchor="ctr">
            <a:normAutofit fontScale="70000" lnSpcReduction="20000"/>
          </a:bodyPr>
          <a:lstStyle/>
          <a:p>
            <a:r>
              <a:rPr lang="en-US" sz="2200">
                <a:solidFill>
                  <a:schemeClr val="tx1"/>
                </a:solidFill>
                <a:latin typeface="Arial Black" panose="020B0A04020102020204" pitchFamily="34" charset="0"/>
                <a:cs typeface="Calibri"/>
              </a:rPr>
              <a:t>Docker build -&gt; Docker tag -&gt;</a:t>
            </a:r>
          </a:p>
          <a:p>
            <a:r>
              <a:rPr lang="en-US" sz="2200" err="1">
                <a:solidFill>
                  <a:schemeClr val="tx1"/>
                </a:solidFill>
                <a:latin typeface="Arial Black" panose="020B0A04020102020204" pitchFamily="34" charset="0"/>
                <a:cs typeface="Calibri"/>
              </a:rPr>
              <a:t>Docher</a:t>
            </a:r>
            <a:r>
              <a:rPr lang="en-US" sz="2200">
                <a:solidFill>
                  <a:schemeClr val="tx1"/>
                </a:solidFill>
                <a:latin typeface="Arial Black" panose="020B0A04020102020204" pitchFamily="34" charset="0"/>
                <a:cs typeface="Calibri"/>
              </a:rPr>
              <a:t> push</a:t>
            </a:r>
          </a:p>
        </p:txBody>
      </p:sp>
      <p:pic>
        <p:nvPicPr>
          <p:cNvPr id="4" name="Image 4" descr="Une image contenant texte&#10;&#10;Description générée automatiquement">
            <a:extLst>
              <a:ext uri="{FF2B5EF4-FFF2-40B4-BE49-F238E27FC236}">
                <a16:creationId xmlns:a16="http://schemas.microsoft.com/office/drawing/2014/main" id="{E0292FAF-25C5-FEB1-672A-754EA6EF7AF9}"/>
              </a:ext>
            </a:extLst>
          </p:cNvPr>
          <p:cNvPicPr>
            <a:picLocks noChangeAspect="1"/>
          </p:cNvPicPr>
          <p:nvPr/>
        </p:nvPicPr>
        <p:blipFill rotWithShape="1">
          <a:blip r:embed="rId2"/>
          <a:srcRect l="4205" r="4644" b="2"/>
          <a:stretch/>
        </p:blipFill>
        <p:spPr>
          <a:xfrm>
            <a:off x="838200" y="1884657"/>
            <a:ext cx="5262542" cy="3088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 6">
            <a:extLst>
              <a:ext uri="{FF2B5EF4-FFF2-40B4-BE49-F238E27FC236}">
                <a16:creationId xmlns:a16="http://schemas.microsoft.com/office/drawing/2014/main" id="{DAA1268C-0437-D5EC-4E03-A679253B0BF3}"/>
              </a:ext>
            </a:extLst>
          </p:cNvPr>
          <p:cNvPicPr>
            <a:picLocks noChangeAspect="1"/>
          </p:cNvPicPr>
          <p:nvPr/>
        </p:nvPicPr>
        <p:blipFill>
          <a:blip r:embed="rId3"/>
          <a:stretch>
            <a:fillRect/>
          </a:stretch>
        </p:blipFill>
        <p:spPr>
          <a:xfrm>
            <a:off x="744255" y="5275894"/>
            <a:ext cx="10913533" cy="3236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4">
            <a:extLst>
              <a:ext uri="{FF2B5EF4-FFF2-40B4-BE49-F238E27FC236}">
                <a16:creationId xmlns:a16="http://schemas.microsoft.com/office/drawing/2014/main" id="{53249CEE-C676-CD56-B877-8BDB7053E88C}"/>
              </a:ext>
            </a:extLst>
          </p:cNvPr>
          <p:cNvPicPr>
            <a:picLocks noChangeAspect="1"/>
          </p:cNvPicPr>
          <p:nvPr/>
        </p:nvPicPr>
        <p:blipFill>
          <a:blip r:embed="rId4"/>
          <a:stretch>
            <a:fillRect/>
          </a:stretch>
        </p:blipFill>
        <p:spPr>
          <a:xfrm>
            <a:off x="747386" y="5732916"/>
            <a:ext cx="10791172" cy="360825"/>
          </a:xfrm>
          <a:prstGeom prst="rect">
            <a:avLst/>
          </a:prstGeom>
        </p:spPr>
      </p:pic>
      <p:pic>
        <p:nvPicPr>
          <p:cNvPr id="5" name="Image 6">
            <a:extLst>
              <a:ext uri="{FF2B5EF4-FFF2-40B4-BE49-F238E27FC236}">
                <a16:creationId xmlns:a16="http://schemas.microsoft.com/office/drawing/2014/main" id="{9B0750C2-0EA9-2EA7-DD6D-2B6448461C3A}"/>
              </a:ext>
            </a:extLst>
          </p:cNvPr>
          <p:cNvPicPr>
            <a:picLocks noChangeAspect="1"/>
          </p:cNvPicPr>
          <p:nvPr/>
        </p:nvPicPr>
        <p:blipFill>
          <a:blip r:embed="rId5"/>
          <a:stretch>
            <a:fillRect/>
          </a:stretch>
        </p:blipFill>
        <p:spPr>
          <a:xfrm>
            <a:off x="841332" y="6352024"/>
            <a:ext cx="9507254" cy="333457"/>
          </a:xfrm>
          <a:prstGeom prst="rect">
            <a:avLst/>
          </a:prstGeom>
        </p:spPr>
      </p:pic>
    </p:spTree>
    <p:extLst>
      <p:ext uri="{BB962C8B-B14F-4D97-AF65-F5344CB8AC3E}">
        <p14:creationId xmlns:p14="http://schemas.microsoft.com/office/powerpoint/2010/main" val="479212368"/>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Secteur</vt:lpstr>
      <vt:lpstr>PowerPoint Presentation</vt:lpstr>
      <vt:lpstr>Sommaire</vt:lpstr>
      <vt:lpstr>  </vt:lpstr>
      <vt:lpstr>PowerPoint Presentation</vt:lpstr>
      <vt:lpstr>PowerPoint Presentation</vt:lpstr>
      <vt:lpstr>PowerPoint Presentation</vt:lpstr>
      <vt:lpstr>PowerPoint Presentation</vt:lpstr>
      <vt:lpstr>1.Construction des images</vt:lpstr>
      <vt:lpstr>1.Construction des images</vt:lpstr>
      <vt:lpstr>PowerPoint Presentation</vt:lpstr>
      <vt:lpstr>PowerPoint Presentation</vt:lpstr>
      <vt:lpstr>PowerPoint Presentation</vt:lpstr>
      <vt:lpstr>2. Deploiements des fichiers yml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Idris Mroivili</dc:creator>
  <cp:revision>1</cp:revision>
  <dcterms:created xsi:type="dcterms:W3CDTF">2022-04-08T12:09:22Z</dcterms:created>
  <dcterms:modified xsi:type="dcterms:W3CDTF">2022-04-08T13:24:20Z</dcterms:modified>
</cp:coreProperties>
</file>