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4" r:id="rId8"/>
    <p:sldId id="261" r:id="rId9"/>
    <p:sldId id="267" r:id="rId10"/>
    <p:sldId id="268" r:id="rId11"/>
    <p:sldId id="266" r:id="rId12"/>
    <p:sldId id="263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4B8"/>
    <a:srgbClr val="8A0000"/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0C51C-84FA-E0D1-326E-0E9EA77AA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F6D6EA-D144-6D63-0BD2-576E32A0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9E249-AAF1-7F40-4814-3B8222F6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5D1E7-8ADA-180D-E0DA-955F0BDB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870E2-12C2-6A58-3A20-9D911598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9C6AA-871C-0D6F-F296-55B3C08E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2ABB6-4C84-5C6A-D419-E2296171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ECA46-8F95-6DB3-7B9A-F8AC513B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746A2-B06F-93CC-0639-ECA46952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6969E-07DC-E262-2BB5-015A96D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C8FADD-4AC1-B41F-5A07-9436C09A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2FEEDB-EA0A-897B-B652-5DD6E7DE3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8FBC1-6186-09F3-5BD5-267E067A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0B48D-81F8-6F15-C08F-8A66E0BB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4CF11-DC3B-1E2C-FA78-A9F63D33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20CF-DFAF-F8FE-EFD4-C21DCFD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496D0-C64D-F48A-D0C1-88431A33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03292-47DC-E80F-3CBC-DC15309B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B5550-7C10-47B7-B9BB-FC8DBB07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0F3B9-31B4-D29D-D22A-127410E9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2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5126-5B60-4572-1274-9616BE7A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8B87FF-E4E6-B873-C023-A56DD51F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FD469-50C7-DE06-B36D-459D6E60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ABF9E-C058-34DB-09F8-C4A543B7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0DD21-47CF-0F0F-02B2-E4A6048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7F1FF-284A-88CE-682A-54776863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28983-B893-F09D-C9D1-33666A92F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C9B49-B61B-0DF0-99D5-64558920B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AFE9E-BFA9-09AF-AEB6-949B6F79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030E6-7248-0B9E-C61F-59807EA9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A0854-4918-2232-B297-9B452D5F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9B09C-1F8A-F82F-8980-5F18EF3E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4A729-9906-39EE-3D4B-5412A9AC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CFB42-40BF-F269-E3A0-8BD6E8FB1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D294C3-A1C1-76CE-D2EF-4FE6CC9AF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13E9CC-9457-79CF-5B50-36BAB61E3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E26AE-504D-C33D-0E29-1BD8DD5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306C3C-B851-67BA-71D4-92E80E19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FAF88-350E-9DD6-C5A7-FF50BEA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1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6504D-30D4-DB53-8EB9-71585B14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7FE04A-757D-A5E6-CA19-32D69CA1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1197A0-6D71-9B8E-D130-FF79A226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4C9E4-7342-F185-CEE2-32A80D4D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10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BF88CE-E399-43E5-F24D-52AF638F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C94CB0-DA03-4E51-ADCF-DCBD4DF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C24EE-CAF7-A8DB-874C-F2447730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9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51E73-37BE-9F2E-F1A4-6A389CB8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035D44-30D2-6152-6033-C033635FB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F95F40-67BB-6986-82C2-A3D931E48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63823-39C1-6F9A-EC58-0BFDA360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27F72-2EDC-0F6B-8064-949D8F2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E9D65A-4FED-F4D7-6FBF-9C4FE17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BB2F-ACEA-C6DF-3FAB-5EA8AAC0A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9EEEAB-2373-E3E5-E48F-E95224753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AA4B7-E5BF-F6F3-E73F-2A21E830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D98BE-427B-E060-F04B-A6A1031E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1CF65-068B-728F-297E-5DEC85C6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607408-481E-CA8E-D451-DA6B0CC6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3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460FC9-420A-6A69-E886-D29857EF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14D35C-FD25-5A5D-D753-9655672A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9D70-AACC-4E38-49CA-39BB61FCD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F942-35E4-43AC-BBEB-6C3C613D5CED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5550C6-2EAB-5D0F-F9C0-6805D3042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B628B-7224-E677-7C82-631BB3A7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A2D5-5625-44CA-AF1E-1F5A0453AD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9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Warning  </a:t>
            </a:r>
            <a:r>
              <a:rPr lang="zh-CN" altLang="en-US" sz="2000" b="1" dirty="0">
                <a:solidFill>
                  <a:srgbClr val="FF0000"/>
                </a:solidFill>
              </a:rPr>
              <a:t>注意</a:t>
            </a:r>
            <a:r>
              <a:rPr lang="en-US" altLang="zh-CN" sz="2000" b="1" dirty="0">
                <a:solidFill>
                  <a:srgbClr val="FF0000"/>
                </a:solidFill>
              </a:rPr>
              <a:t>!</a:t>
            </a:r>
            <a:r>
              <a:rPr lang="zh-CN" altLang="en-US" sz="2000" b="1" dirty="0">
                <a:solidFill>
                  <a:srgbClr val="FF0000"/>
                </a:solidFill>
              </a:rPr>
              <a:t>当前距离堆积货物过近，有倾倒受伤风险！</a:t>
            </a:r>
          </a:p>
        </p:txBody>
      </p:sp>
    </p:spTree>
    <p:extLst>
      <p:ext uri="{BB962C8B-B14F-4D97-AF65-F5344CB8AC3E}">
        <p14:creationId xmlns:p14="http://schemas.microsoft.com/office/powerpoint/2010/main" val="369625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作业人员均佩戴安全帽</a:t>
            </a:r>
          </a:p>
        </p:txBody>
      </p:sp>
    </p:spTree>
    <p:extLst>
      <p:ext uri="{BB962C8B-B14F-4D97-AF65-F5344CB8AC3E}">
        <p14:creationId xmlns:p14="http://schemas.microsoft.com/office/powerpoint/2010/main" val="35907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69E872A-2942-BF9E-3D40-AE21EB65E262}"/>
              </a:ext>
            </a:extLst>
          </p:cNvPr>
          <p:cNvSpPr/>
          <p:nvPr/>
        </p:nvSpPr>
        <p:spPr>
          <a:xfrm>
            <a:off x="2199059" y="3150537"/>
            <a:ext cx="3307436" cy="61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距离：</a:t>
            </a:r>
          </a:p>
        </p:txBody>
      </p:sp>
    </p:spTree>
    <p:extLst>
      <p:ext uri="{BB962C8B-B14F-4D97-AF65-F5344CB8AC3E}">
        <p14:creationId xmlns:p14="http://schemas.microsoft.com/office/powerpoint/2010/main" val="277402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4C19A9F-1A40-54FD-AEC4-45582CEE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35" y="79780"/>
            <a:ext cx="463161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1D2D5-B2B3-3207-99F7-A00B7BD8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16" y="-1301026"/>
            <a:ext cx="4631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8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30A03BDB-0E9A-6BCD-1780-D8F52DC00F0B}"/>
              </a:ext>
            </a:extLst>
          </p:cNvPr>
          <p:cNvGrpSpPr/>
          <p:nvPr/>
        </p:nvGrpSpPr>
        <p:grpSpPr>
          <a:xfrm>
            <a:off x="1695881" y="2361125"/>
            <a:ext cx="2099848" cy="2118388"/>
            <a:chOff x="1226360" y="2215935"/>
            <a:chExt cx="2099848" cy="211838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D383670-685A-51DD-4A69-2050F6133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8" t="-403" r="20252" b="403"/>
            <a:stretch/>
          </p:blipFill>
          <p:spPr>
            <a:xfrm>
              <a:off x="1226360" y="2215935"/>
              <a:ext cx="2099848" cy="209984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886A71D-8AFA-7E31-C9F2-30E188F7C11A}"/>
                </a:ext>
              </a:extLst>
            </p:cNvPr>
            <p:cNvGrpSpPr/>
            <p:nvPr/>
          </p:nvGrpSpPr>
          <p:grpSpPr>
            <a:xfrm>
              <a:off x="1226360" y="2215935"/>
              <a:ext cx="2099848" cy="2118388"/>
              <a:chOff x="1226360" y="2215935"/>
              <a:chExt cx="2099848" cy="2118388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69545EF-FD19-254E-EFC9-86A431DC0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60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BBAB27B-ABF9-16A8-8FCB-B8CA92315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316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71B4731-FF4F-29B5-5345-4AAB205A4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6294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CEFA38E-CE54-2F71-B0C9-06BFB0546C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6272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7B12290-5836-6395-5676-560BC8E447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50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08D163E-0B8E-39F5-7A79-0918AF7E8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22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9DBDE90A-7AEB-0366-521B-B061D4E31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3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3C42894-5736-7107-F2D9-F77EE9669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20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E3D4C31C-BB63-818B-DADB-C5FB99718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215935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A05B5E18-4425-C913-C3C8-D245816C4D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518562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C66B0100-6B81-E9CF-90B7-CB26157EC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821189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8DBC7249-6D03-BEC7-139B-E12CCAB56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123816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F287DCC-DC65-DEA7-6469-CD9B6D095E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426443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878C41C1-CB73-4034-F4FC-F6D1FDC46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729070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862FA40-8DD8-B1B3-B81F-468BDA78E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4031697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72FC7262-EEC9-1382-5F2B-380757BF0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4334323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225FDC8E-B13E-1755-C335-F41A92356C84}"/>
              </a:ext>
            </a:extLst>
          </p:cNvPr>
          <p:cNvGrpSpPr/>
          <p:nvPr/>
        </p:nvGrpSpPr>
        <p:grpSpPr>
          <a:xfrm>
            <a:off x="4719053" y="673920"/>
            <a:ext cx="2110825" cy="2124165"/>
            <a:chOff x="4674676" y="661024"/>
            <a:chExt cx="2110825" cy="212416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2EAF4D-58BF-D3AD-8E41-E186B9A3BC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8" t="-403" r="20252" b="403"/>
            <a:stretch/>
          </p:blipFill>
          <p:spPr>
            <a:xfrm>
              <a:off x="4674676" y="661024"/>
              <a:ext cx="2099848" cy="209984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91952C-19B2-1D45-DC7E-84E09A467DA4}"/>
                </a:ext>
              </a:extLst>
            </p:cNvPr>
            <p:cNvSpPr/>
            <p:nvPr/>
          </p:nvSpPr>
          <p:spPr>
            <a:xfrm>
              <a:off x="4770804" y="1823892"/>
              <a:ext cx="425925" cy="78408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CC4117F-362B-BB50-63D2-3EAA40BC1EA3}"/>
                </a:ext>
              </a:extLst>
            </p:cNvPr>
            <p:cNvSpPr/>
            <p:nvPr/>
          </p:nvSpPr>
          <p:spPr>
            <a:xfrm>
              <a:off x="4840771" y="761648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2AEFA34-0353-4CA6-01A5-D62F86E50595}"/>
                </a:ext>
              </a:extLst>
            </p:cNvPr>
            <p:cNvSpPr/>
            <p:nvPr/>
          </p:nvSpPr>
          <p:spPr>
            <a:xfrm>
              <a:off x="5232565" y="900716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2C39061-06A3-13E2-1FAA-805616C6B29B}"/>
                </a:ext>
              </a:extLst>
            </p:cNvPr>
            <p:cNvSpPr/>
            <p:nvPr/>
          </p:nvSpPr>
          <p:spPr>
            <a:xfrm>
              <a:off x="5643934" y="1318437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41FA8D1-B05A-0DF9-1045-670D09F63488}"/>
                </a:ext>
              </a:extLst>
            </p:cNvPr>
            <p:cNvSpPr/>
            <p:nvPr/>
          </p:nvSpPr>
          <p:spPr>
            <a:xfrm>
              <a:off x="4923204" y="1623238"/>
              <a:ext cx="121125" cy="113714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C07DF64-9D96-D6CB-9560-BBC13ADB2545}"/>
                </a:ext>
              </a:extLst>
            </p:cNvPr>
            <p:cNvSpPr/>
            <p:nvPr/>
          </p:nvSpPr>
          <p:spPr>
            <a:xfrm flipH="1" flipV="1">
              <a:off x="4840771" y="1116419"/>
              <a:ext cx="152400" cy="4423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6C53A3AA-3A40-2D3B-A222-F682CA2CBA63}"/>
                </a:ext>
              </a:extLst>
            </p:cNvPr>
            <p:cNvSpPr/>
            <p:nvPr/>
          </p:nvSpPr>
          <p:spPr>
            <a:xfrm>
              <a:off x="5384965" y="1053116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38D7DB4-26C4-83C2-5851-E1ABC5E4CF4B}"/>
                </a:ext>
              </a:extLst>
            </p:cNvPr>
            <p:cNvSpPr/>
            <p:nvPr/>
          </p:nvSpPr>
          <p:spPr>
            <a:xfrm>
              <a:off x="5796334" y="1470837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2E93A12-040B-F254-05F7-E6EA1345CC8F}"/>
                </a:ext>
              </a:extLst>
            </p:cNvPr>
            <p:cNvSpPr/>
            <p:nvPr/>
          </p:nvSpPr>
          <p:spPr>
            <a:xfrm>
              <a:off x="5251550" y="2166260"/>
              <a:ext cx="816097" cy="4048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410CB8C-1C99-DEF2-F26F-29096420F93E}"/>
                </a:ext>
              </a:extLst>
            </p:cNvPr>
            <p:cNvSpPr/>
            <p:nvPr/>
          </p:nvSpPr>
          <p:spPr>
            <a:xfrm flipV="1">
              <a:off x="5145571" y="1268819"/>
              <a:ext cx="239394" cy="105774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CFBB1E-9861-A58F-0C9E-B5460475FB04}"/>
                </a:ext>
              </a:extLst>
            </p:cNvPr>
            <p:cNvSpPr/>
            <p:nvPr/>
          </p:nvSpPr>
          <p:spPr>
            <a:xfrm>
              <a:off x="5537365" y="1205516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F9794A2-EF6E-880A-F25B-DBD81222CE37}"/>
                </a:ext>
              </a:extLst>
            </p:cNvPr>
            <p:cNvSpPr/>
            <p:nvPr/>
          </p:nvSpPr>
          <p:spPr>
            <a:xfrm flipV="1">
              <a:off x="5948734" y="1722391"/>
              <a:ext cx="719807" cy="84867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7A6D6EAE-F05F-C58A-0CDD-249756A3E101}"/>
                </a:ext>
              </a:extLst>
            </p:cNvPr>
            <p:cNvSpPr/>
            <p:nvPr/>
          </p:nvSpPr>
          <p:spPr>
            <a:xfrm>
              <a:off x="5477443" y="2212800"/>
              <a:ext cx="618557" cy="2214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909AFBE-2923-343B-7462-8DD7134F4FA4}"/>
                </a:ext>
              </a:extLst>
            </p:cNvPr>
            <p:cNvSpPr/>
            <p:nvPr/>
          </p:nvSpPr>
          <p:spPr>
            <a:xfrm>
              <a:off x="5297971" y="1218848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0C56B59-B093-14A9-346C-397633F93C28}"/>
                </a:ext>
              </a:extLst>
            </p:cNvPr>
            <p:cNvSpPr/>
            <p:nvPr/>
          </p:nvSpPr>
          <p:spPr>
            <a:xfrm>
              <a:off x="5689765" y="1357916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7D58A1CE-933A-67A8-F01D-4DA36319633E}"/>
                </a:ext>
              </a:extLst>
            </p:cNvPr>
            <p:cNvSpPr/>
            <p:nvPr/>
          </p:nvSpPr>
          <p:spPr>
            <a:xfrm>
              <a:off x="6101134" y="1318437"/>
              <a:ext cx="311909" cy="5451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2166C43-8A38-B84E-7D88-F09F1B35EC4B}"/>
                </a:ext>
              </a:extLst>
            </p:cNvPr>
            <p:cNvSpPr/>
            <p:nvPr/>
          </p:nvSpPr>
          <p:spPr>
            <a:xfrm>
              <a:off x="5887204" y="1897504"/>
              <a:ext cx="606368" cy="484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6F9793-F7A7-0993-DC59-9B292240BDB3}"/>
                </a:ext>
              </a:extLst>
            </p:cNvPr>
            <p:cNvSpPr/>
            <p:nvPr/>
          </p:nvSpPr>
          <p:spPr>
            <a:xfrm>
              <a:off x="5450371" y="775825"/>
              <a:ext cx="744866" cy="7977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290860B-CEDA-2B0D-1AFA-999769E7011A}"/>
                </a:ext>
              </a:extLst>
            </p:cNvPr>
            <p:cNvSpPr/>
            <p:nvPr/>
          </p:nvSpPr>
          <p:spPr>
            <a:xfrm>
              <a:off x="5842165" y="1510316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750BF9E9-71C1-DC20-BE80-9C325C62174D}"/>
                </a:ext>
              </a:extLst>
            </p:cNvPr>
            <p:cNvSpPr/>
            <p:nvPr/>
          </p:nvSpPr>
          <p:spPr>
            <a:xfrm>
              <a:off x="6253534" y="1928036"/>
              <a:ext cx="358897" cy="54310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D818761-77DA-3B54-F9C8-8C5371FFC211}"/>
                </a:ext>
              </a:extLst>
            </p:cNvPr>
            <p:cNvSpPr/>
            <p:nvPr/>
          </p:nvSpPr>
          <p:spPr>
            <a:xfrm>
              <a:off x="5107499" y="1749465"/>
              <a:ext cx="425925" cy="78408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9C48912-952D-AAEF-BB5A-13AF7AF5B2E4}"/>
                </a:ext>
              </a:extLst>
            </p:cNvPr>
            <p:cNvSpPr/>
            <p:nvPr/>
          </p:nvSpPr>
          <p:spPr>
            <a:xfrm>
              <a:off x="5177466" y="687221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6D1E110-4C93-B438-5E93-0E4A0CF8F315}"/>
                </a:ext>
              </a:extLst>
            </p:cNvPr>
            <p:cNvSpPr/>
            <p:nvPr/>
          </p:nvSpPr>
          <p:spPr>
            <a:xfrm>
              <a:off x="5569260" y="826289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6424217-D8DB-850F-7D29-984589B874C4}"/>
                </a:ext>
              </a:extLst>
            </p:cNvPr>
            <p:cNvSpPr/>
            <p:nvPr/>
          </p:nvSpPr>
          <p:spPr>
            <a:xfrm>
              <a:off x="5980629" y="1244010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15BC31C-D639-822D-1D67-4C9C9F8ED825}"/>
                </a:ext>
              </a:extLst>
            </p:cNvPr>
            <p:cNvSpPr/>
            <p:nvPr/>
          </p:nvSpPr>
          <p:spPr>
            <a:xfrm>
              <a:off x="5259899" y="1548811"/>
              <a:ext cx="121125" cy="113714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F7CD84E-F2F8-1E37-DCFD-84ACD7BC9723}"/>
                </a:ext>
              </a:extLst>
            </p:cNvPr>
            <p:cNvSpPr/>
            <p:nvPr/>
          </p:nvSpPr>
          <p:spPr>
            <a:xfrm flipH="1" flipV="1">
              <a:off x="5177466" y="1041992"/>
              <a:ext cx="152400" cy="4423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04E186D-DE48-6C57-2133-8D126AE49ACC}"/>
                </a:ext>
              </a:extLst>
            </p:cNvPr>
            <p:cNvSpPr/>
            <p:nvPr/>
          </p:nvSpPr>
          <p:spPr>
            <a:xfrm>
              <a:off x="5721660" y="978689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FC68B46-CE29-EA6D-DFF1-9B445794C84D}"/>
                </a:ext>
              </a:extLst>
            </p:cNvPr>
            <p:cNvSpPr/>
            <p:nvPr/>
          </p:nvSpPr>
          <p:spPr>
            <a:xfrm>
              <a:off x="6133029" y="1396410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904FAFD0-E969-1E5F-8239-3C1DD743EABA}"/>
                </a:ext>
              </a:extLst>
            </p:cNvPr>
            <p:cNvSpPr/>
            <p:nvPr/>
          </p:nvSpPr>
          <p:spPr>
            <a:xfrm>
              <a:off x="5588245" y="2091833"/>
              <a:ext cx="816097" cy="4048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EDDDF3A-EE66-93C5-C849-89B1488A39DC}"/>
                </a:ext>
              </a:extLst>
            </p:cNvPr>
            <p:cNvSpPr/>
            <p:nvPr/>
          </p:nvSpPr>
          <p:spPr>
            <a:xfrm flipV="1">
              <a:off x="5482266" y="1194392"/>
              <a:ext cx="239394" cy="105774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2329E3-9010-42BF-D7A1-FF425B519AE8}"/>
                </a:ext>
              </a:extLst>
            </p:cNvPr>
            <p:cNvSpPr/>
            <p:nvPr/>
          </p:nvSpPr>
          <p:spPr>
            <a:xfrm>
              <a:off x="5874060" y="1131089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21D756DD-F801-7CC0-364D-4A56306F02FF}"/>
                </a:ext>
              </a:extLst>
            </p:cNvPr>
            <p:cNvSpPr/>
            <p:nvPr/>
          </p:nvSpPr>
          <p:spPr>
            <a:xfrm flipV="1">
              <a:off x="5910440" y="952971"/>
              <a:ext cx="719807" cy="84867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5457490E-E3FA-D512-1FB6-FE236987DD3B}"/>
                </a:ext>
              </a:extLst>
            </p:cNvPr>
            <p:cNvSpPr/>
            <p:nvPr/>
          </p:nvSpPr>
          <p:spPr>
            <a:xfrm>
              <a:off x="5814138" y="2138373"/>
              <a:ext cx="618557" cy="2214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A2B7B92-F9C4-178D-3943-5B11548FA16B}"/>
                </a:ext>
              </a:extLst>
            </p:cNvPr>
            <p:cNvSpPr/>
            <p:nvPr/>
          </p:nvSpPr>
          <p:spPr>
            <a:xfrm>
              <a:off x="5634666" y="1144421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51EAF84-66BA-5319-3239-9A3C9175A3C8}"/>
                </a:ext>
              </a:extLst>
            </p:cNvPr>
            <p:cNvSpPr/>
            <p:nvPr/>
          </p:nvSpPr>
          <p:spPr>
            <a:xfrm>
              <a:off x="6026460" y="1283489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343A0FAB-D9B8-E6F8-5CFE-7632D5223B68}"/>
                </a:ext>
              </a:extLst>
            </p:cNvPr>
            <p:cNvSpPr/>
            <p:nvPr/>
          </p:nvSpPr>
          <p:spPr>
            <a:xfrm>
              <a:off x="6437829" y="1244010"/>
              <a:ext cx="311909" cy="5451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C8DE5CED-7E97-5E16-7E9A-51D04FDEB0A6}"/>
                </a:ext>
              </a:extLst>
            </p:cNvPr>
            <p:cNvSpPr/>
            <p:nvPr/>
          </p:nvSpPr>
          <p:spPr>
            <a:xfrm>
              <a:off x="5787066" y="701398"/>
              <a:ext cx="744866" cy="7977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E3B1572-3547-C951-985F-00737F0D0113}"/>
                </a:ext>
              </a:extLst>
            </p:cNvPr>
            <p:cNvSpPr/>
            <p:nvPr/>
          </p:nvSpPr>
          <p:spPr>
            <a:xfrm>
              <a:off x="6178860" y="1435889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FE4E3008-0945-DB31-0C74-DFF905587163}"/>
                </a:ext>
              </a:extLst>
            </p:cNvPr>
            <p:cNvSpPr/>
            <p:nvPr/>
          </p:nvSpPr>
          <p:spPr>
            <a:xfrm>
              <a:off x="6228455" y="1131199"/>
              <a:ext cx="358897" cy="54310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1AA9309-ED55-F766-9FA8-4B273ABDEC61}"/>
                </a:ext>
              </a:extLst>
            </p:cNvPr>
            <p:cNvSpPr/>
            <p:nvPr/>
          </p:nvSpPr>
          <p:spPr>
            <a:xfrm>
              <a:off x="4887764" y="1933763"/>
              <a:ext cx="425925" cy="78408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519119C-909D-7324-BD3A-0E345A199AFA}"/>
                </a:ext>
              </a:extLst>
            </p:cNvPr>
            <p:cNvSpPr/>
            <p:nvPr/>
          </p:nvSpPr>
          <p:spPr>
            <a:xfrm>
              <a:off x="4957731" y="871519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62859CC-4B9D-6851-EBC5-342A9EA8E8F9}"/>
                </a:ext>
              </a:extLst>
            </p:cNvPr>
            <p:cNvSpPr/>
            <p:nvPr/>
          </p:nvSpPr>
          <p:spPr>
            <a:xfrm>
              <a:off x="5349525" y="101058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893CF9A-3ECD-4450-300D-AFD64EE3B615}"/>
                </a:ext>
              </a:extLst>
            </p:cNvPr>
            <p:cNvSpPr/>
            <p:nvPr/>
          </p:nvSpPr>
          <p:spPr>
            <a:xfrm>
              <a:off x="5760894" y="1428308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9BC2839-66FB-8232-B0E6-9C6B678BDD9E}"/>
                </a:ext>
              </a:extLst>
            </p:cNvPr>
            <p:cNvSpPr/>
            <p:nvPr/>
          </p:nvSpPr>
          <p:spPr>
            <a:xfrm>
              <a:off x="6584654" y="705651"/>
              <a:ext cx="121125" cy="113714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FD99F07-493E-0A6A-7A3F-3B61C6630B23}"/>
                </a:ext>
              </a:extLst>
            </p:cNvPr>
            <p:cNvSpPr/>
            <p:nvPr/>
          </p:nvSpPr>
          <p:spPr>
            <a:xfrm flipH="1" flipV="1">
              <a:off x="4957731" y="1226290"/>
              <a:ext cx="152400" cy="4423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A4962FD-67D2-2758-8423-6CBCD76AA06E}"/>
                </a:ext>
              </a:extLst>
            </p:cNvPr>
            <p:cNvSpPr/>
            <p:nvPr/>
          </p:nvSpPr>
          <p:spPr>
            <a:xfrm>
              <a:off x="5501925" y="116298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A00E48BB-0314-6209-6C03-EF5B209151D2}"/>
                </a:ext>
              </a:extLst>
            </p:cNvPr>
            <p:cNvSpPr/>
            <p:nvPr/>
          </p:nvSpPr>
          <p:spPr>
            <a:xfrm>
              <a:off x="5913294" y="1580708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B4971DE-A584-3938-4379-6C17452A3318}"/>
                </a:ext>
              </a:extLst>
            </p:cNvPr>
            <p:cNvSpPr/>
            <p:nvPr/>
          </p:nvSpPr>
          <p:spPr>
            <a:xfrm>
              <a:off x="5368510" y="2276131"/>
              <a:ext cx="816097" cy="4048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52CE8E8-97D6-2211-A912-E54B3095C25A}"/>
                </a:ext>
              </a:extLst>
            </p:cNvPr>
            <p:cNvSpPr/>
            <p:nvPr/>
          </p:nvSpPr>
          <p:spPr>
            <a:xfrm flipV="1">
              <a:off x="5262531" y="1378690"/>
              <a:ext cx="239394" cy="105774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54B2AB6-AC70-0F2B-4095-9936F800F8BB}"/>
                </a:ext>
              </a:extLst>
            </p:cNvPr>
            <p:cNvSpPr/>
            <p:nvPr/>
          </p:nvSpPr>
          <p:spPr>
            <a:xfrm>
              <a:off x="5654325" y="131538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596B72D-BEA7-F755-51E7-1BFC55C4B7F0}"/>
                </a:ext>
              </a:extLst>
            </p:cNvPr>
            <p:cNvSpPr/>
            <p:nvPr/>
          </p:nvSpPr>
          <p:spPr>
            <a:xfrm flipV="1">
              <a:off x="6065694" y="1832262"/>
              <a:ext cx="719807" cy="84867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65ED240-0D2D-8593-CEA4-77A1D9285045}"/>
                </a:ext>
              </a:extLst>
            </p:cNvPr>
            <p:cNvSpPr/>
            <p:nvPr/>
          </p:nvSpPr>
          <p:spPr>
            <a:xfrm>
              <a:off x="5594403" y="2322671"/>
              <a:ext cx="618557" cy="2214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0351CAA-6EE8-A19B-3D8A-709EFB04DFB5}"/>
                </a:ext>
              </a:extLst>
            </p:cNvPr>
            <p:cNvSpPr/>
            <p:nvPr/>
          </p:nvSpPr>
          <p:spPr>
            <a:xfrm>
              <a:off x="5414931" y="1328719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8AA80084-984B-F418-4DCE-1FEEB7EEADC2}"/>
                </a:ext>
              </a:extLst>
            </p:cNvPr>
            <p:cNvSpPr/>
            <p:nvPr/>
          </p:nvSpPr>
          <p:spPr>
            <a:xfrm>
              <a:off x="5806725" y="146778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78C6225-ABF5-AD15-C19A-41B20FB93C7D}"/>
                </a:ext>
              </a:extLst>
            </p:cNvPr>
            <p:cNvSpPr/>
            <p:nvPr/>
          </p:nvSpPr>
          <p:spPr>
            <a:xfrm>
              <a:off x="6218094" y="1428308"/>
              <a:ext cx="311909" cy="5451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838F55D-AE50-7D7D-061F-62A2357F2155}"/>
                </a:ext>
              </a:extLst>
            </p:cNvPr>
            <p:cNvSpPr/>
            <p:nvPr/>
          </p:nvSpPr>
          <p:spPr>
            <a:xfrm>
              <a:off x="6004164" y="2007375"/>
              <a:ext cx="606368" cy="484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39760F9D-BB6B-39E5-F170-25C1B07EA106}"/>
                </a:ext>
              </a:extLst>
            </p:cNvPr>
            <p:cNvSpPr/>
            <p:nvPr/>
          </p:nvSpPr>
          <p:spPr>
            <a:xfrm>
              <a:off x="5567331" y="885696"/>
              <a:ext cx="744866" cy="7977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A1C9FC3-D09C-2A99-C150-5FD20FA1D2AD}"/>
                </a:ext>
              </a:extLst>
            </p:cNvPr>
            <p:cNvSpPr/>
            <p:nvPr/>
          </p:nvSpPr>
          <p:spPr>
            <a:xfrm>
              <a:off x="5959125" y="162018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904315-55AB-0512-908F-59B5D62B6A93}"/>
                </a:ext>
              </a:extLst>
            </p:cNvPr>
            <p:cNvSpPr/>
            <p:nvPr/>
          </p:nvSpPr>
          <p:spPr>
            <a:xfrm>
              <a:off x="6370494" y="2037907"/>
              <a:ext cx="358897" cy="54310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0F94556-0C2B-78DA-479E-450196C6472F}"/>
                </a:ext>
              </a:extLst>
            </p:cNvPr>
            <p:cNvSpPr/>
            <p:nvPr/>
          </p:nvSpPr>
          <p:spPr>
            <a:xfrm>
              <a:off x="5064969" y="1848703"/>
              <a:ext cx="425925" cy="78408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2937474E-7C9D-6BF1-D3AC-402FFA33693C}"/>
                </a:ext>
              </a:extLst>
            </p:cNvPr>
            <p:cNvSpPr/>
            <p:nvPr/>
          </p:nvSpPr>
          <p:spPr>
            <a:xfrm>
              <a:off x="5134936" y="786459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ADDD5A32-207C-CA8B-5097-1E72A245E77D}"/>
                </a:ext>
              </a:extLst>
            </p:cNvPr>
            <p:cNvSpPr/>
            <p:nvPr/>
          </p:nvSpPr>
          <p:spPr>
            <a:xfrm>
              <a:off x="5526730" y="92552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55F2A04-3D1B-C6FD-DF81-E756A9BDE30D}"/>
                </a:ext>
              </a:extLst>
            </p:cNvPr>
            <p:cNvSpPr/>
            <p:nvPr/>
          </p:nvSpPr>
          <p:spPr>
            <a:xfrm>
              <a:off x="5938099" y="1343248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FE29DE4-04F8-3692-4FE5-D806C27858EA}"/>
                </a:ext>
              </a:extLst>
            </p:cNvPr>
            <p:cNvSpPr/>
            <p:nvPr/>
          </p:nvSpPr>
          <p:spPr>
            <a:xfrm>
              <a:off x="5217369" y="1648049"/>
              <a:ext cx="121125" cy="113714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3C38848-2C86-8B97-42B7-B574BFFA5DDF}"/>
                </a:ext>
              </a:extLst>
            </p:cNvPr>
            <p:cNvSpPr/>
            <p:nvPr/>
          </p:nvSpPr>
          <p:spPr>
            <a:xfrm flipH="1" flipV="1">
              <a:off x="5134936" y="1141230"/>
              <a:ext cx="152400" cy="4423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6A2E0FC6-4A68-8A7E-E2AC-1C429D282967}"/>
                </a:ext>
              </a:extLst>
            </p:cNvPr>
            <p:cNvSpPr/>
            <p:nvPr/>
          </p:nvSpPr>
          <p:spPr>
            <a:xfrm>
              <a:off x="5679130" y="107792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5F6F42CD-6E42-FF2E-9B99-8E5DF99B6996}"/>
                </a:ext>
              </a:extLst>
            </p:cNvPr>
            <p:cNvSpPr/>
            <p:nvPr/>
          </p:nvSpPr>
          <p:spPr>
            <a:xfrm>
              <a:off x="6090499" y="1495648"/>
              <a:ext cx="452066" cy="879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D2144EE-B812-EBEA-81DC-0627D3F0BF3C}"/>
                </a:ext>
              </a:extLst>
            </p:cNvPr>
            <p:cNvSpPr/>
            <p:nvPr/>
          </p:nvSpPr>
          <p:spPr>
            <a:xfrm>
              <a:off x="5545715" y="2191071"/>
              <a:ext cx="816097" cy="4048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8FB8B53F-4821-FE7E-0DDD-8D2511CE58E9}"/>
                </a:ext>
              </a:extLst>
            </p:cNvPr>
            <p:cNvSpPr/>
            <p:nvPr/>
          </p:nvSpPr>
          <p:spPr>
            <a:xfrm flipV="1">
              <a:off x="5439736" y="1293630"/>
              <a:ext cx="239394" cy="105774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0A19A81-E394-FB09-FE01-D5DA2659447D}"/>
                </a:ext>
              </a:extLst>
            </p:cNvPr>
            <p:cNvSpPr/>
            <p:nvPr/>
          </p:nvSpPr>
          <p:spPr>
            <a:xfrm>
              <a:off x="5831530" y="123032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725A4FC-F66F-6B8B-DB86-401B9B81F1A5}"/>
                </a:ext>
              </a:extLst>
            </p:cNvPr>
            <p:cNvSpPr/>
            <p:nvPr/>
          </p:nvSpPr>
          <p:spPr>
            <a:xfrm flipV="1">
              <a:off x="5760189" y="1527827"/>
              <a:ext cx="719807" cy="848674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0E0C42D-8005-7A7D-24A6-FF4B23BDCA5D}"/>
                </a:ext>
              </a:extLst>
            </p:cNvPr>
            <p:cNvSpPr/>
            <p:nvPr/>
          </p:nvSpPr>
          <p:spPr>
            <a:xfrm>
              <a:off x="5771608" y="2237611"/>
              <a:ext cx="618557" cy="22140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8F12C86-9C6D-0448-2A48-E3EEBCC0F82B}"/>
                </a:ext>
              </a:extLst>
            </p:cNvPr>
            <p:cNvSpPr/>
            <p:nvPr/>
          </p:nvSpPr>
          <p:spPr>
            <a:xfrm>
              <a:off x="5592136" y="1243659"/>
              <a:ext cx="744866" cy="202372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F9B6B643-A04F-2B33-52DB-7F0328AB4445}"/>
                </a:ext>
              </a:extLst>
            </p:cNvPr>
            <p:cNvSpPr/>
            <p:nvPr/>
          </p:nvSpPr>
          <p:spPr>
            <a:xfrm>
              <a:off x="5983930" y="138272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0DA7FE9-BC6B-4789-32FB-FA9EEDD46306}"/>
                </a:ext>
              </a:extLst>
            </p:cNvPr>
            <p:cNvSpPr/>
            <p:nvPr/>
          </p:nvSpPr>
          <p:spPr>
            <a:xfrm>
              <a:off x="6395299" y="1343248"/>
              <a:ext cx="311909" cy="54517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E66E276-52A6-4CC3-67ED-B2E420CC6A2E}"/>
                </a:ext>
              </a:extLst>
            </p:cNvPr>
            <p:cNvSpPr/>
            <p:nvPr/>
          </p:nvSpPr>
          <p:spPr>
            <a:xfrm>
              <a:off x="4798832" y="716814"/>
              <a:ext cx="606368" cy="48451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8077917F-C970-A55D-822D-608B915AA830}"/>
                </a:ext>
              </a:extLst>
            </p:cNvPr>
            <p:cNvSpPr/>
            <p:nvPr/>
          </p:nvSpPr>
          <p:spPr>
            <a:xfrm>
              <a:off x="5744536" y="800636"/>
              <a:ext cx="744866" cy="797795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9479CE6-DBEC-D699-D979-0A248A3C896C}"/>
                </a:ext>
              </a:extLst>
            </p:cNvPr>
            <p:cNvSpPr/>
            <p:nvPr/>
          </p:nvSpPr>
          <p:spPr>
            <a:xfrm>
              <a:off x="6136330" y="1535127"/>
              <a:ext cx="225482" cy="644768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282108C-8792-D3B0-0FB5-B674BBA94F77}"/>
                </a:ext>
              </a:extLst>
            </p:cNvPr>
            <p:cNvSpPr/>
            <p:nvPr/>
          </p:nvSpPr>
          <p:spPr>
            <a:xfrm>
              <a:off x="6272146" y="797590"/>
              <a:ext cx="358897" cy="543107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  <a:lumOff val="35000"/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6D2255B-B81E-1087-44FD-3DEEC97E61A7}"/>
                </a:ext>
              </a:extLst>
            </p:cNvPr>
            <p:cNvSpPr/>
            <p:nvPr/>
          </p:nvSpPr>
          <p:spPr>
            <a:xfrm>
              <a:off x="4706751" y="1318437"/>
              <a:ext cx="1119891" cy="784085"/>
            </a:xfrm>
            <a:prstGeom prst="rect">
              <a:avLst/>
            </a:prstGeom>
            <a:noFill/>
            <a:ln w="254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0700E3B-3DA2-BFDD-5C95-B1BB8E983C92}"/>
                </a:ext>
              </a:extLst>
            </p:cNvPr>
            <p:cNvSpPr/>
            <p:nvPr/>
          </p:nvSpPr>
          <p:spPr>
            <a:xfrm>
              <a:off x="5174466" y="1217105"/>
              <a:ext cx="1561405" cy="1442620"/>
            </a:xfrm>
            <a:prstGeom prst="rect">
              <a:avLst/>
            </a:prstGeom>
            <a:noFill/>
            <a:ln w="254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DA5E4DF6-E9D5-8F24-42F5-C6BBFF147255}"/>
              </a:ext>
            </a:extLst>
          </p:cNvPr>
          <p:cNvGrpSpPr/>
          <p:nvPr/>
        </p:nvGrpSpPr>
        <p:grpSpPr>
          <a:xfrm>
            <a:off x="4720633" y="3874260"/>
            <a:ext cx="2105851" cy="2131278"/>
            <a:chOff x="4797812" y="3874260"/>
            <a:chExt cx="2105851" cy="213127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7853D70-A775-C5AF-1192-17C32321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8" t="-403" r="20252" b="403"/>
            <a:stretch/>
          </p:blipFill>
          <p:spPr>
            <a:xfrm>
              <a:off x="4803815" y="3893500"/>
              <a:ext cx="2099848" cy="209984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960A6385-E192-8ED4-6C73-C1E183F230D9}"/>
                </a:ext>
              </a:extLst>
            </p:cNvPr>
            <p:cNvSpPr/>
            <p:nvPr/>
          </p:nvSpPr>
          <p:spPr>
            <a:xfrm>
              <a:off x="4807728" y="387521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C79CC31D-C4F5-3452-5F0E-FF64F6B28D5A}"/>
                </a:ext>
              </a:extLst>
            </p:cNvPr>
            <p:cNvSpPr/>
            <p:nvPr/>
          </p:nvSpPr>
          <p:spPr>
            <a:xfrm>
              <a:off x="4807729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C3EE5D6-D8DA-39C9-673F-7F74800096D7}"/>
                </a:ext>
              </a:extLst>
            </p:cNvPr>
            <p:cNvSpPr/>
            <p:nvPr/>
          </p:nvSpPr>
          <p:spPr>
            <a:xfrm>
              <a:off x="4807729" y="4480750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2A6864BB-E2C2-9E9C-FFB5-B56E8AF3B1F8}"/>
                </a:ext>
              </a:extLst>
            </p:cNvPr>
            <p:cNvSpPr/>
            <p:nvPr/>
          </p:nvSpPr>
          <p:spPr>
            <a:xfrm>
              <a:off x="4807729" y="4783995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F2CBD7-4DD2-8C4F-BF57-E113AF2C4A93}"/>
                </a:ext>
              </a:extLst>
            </p:cNvPr>
            <p:cNvSpPr/>
            <p:nvPr/>
          </p:nvSpPr>
          <p:spPr>
            <a:xfrm>
              <a:off x="4807729" y="5087240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4CB7B68F-8558-061D-D449-0E71D5EE59B4}"/>
                </a:ext>
              </a:extLst>
            </p:cNvPr>
            <p:cNvSpPr/>
            <p:nvPr/>
          </p:nvSpPr>
          <p:spPr>
            <a:xfrm>
              <a:off x="4807729" y="539048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06C1D99-2B6B-DA23-FB90-1744AF945DDD}"/>
                </a:ext>
              </a:extLst>
            </p:cNvPr>
            <p:cNvSpPr/>
            <p:nvPr/>
          </p:nvSpPr>
          <p:spPr>
            <a:xfrm>
              <a:off x="4807729" y="569373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828EA20-4869-0C89-6043-E3ABB4109CFB}"/>
                </a:ext>
              </a:extLst>
            </p:cNvPr>
            <p:cNvSpPr/>
            <p:nvPr/>
          </p:nvSpPr>
          <p:spPr>
            <a:xfrm>
              <a:off x="5106493" y="3874260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F1F71694-7750-7750-ADA0-01B5B53C1D3E}"/>
                </a:ext>
              </a:extLst>
            </p:cNvPr>
            <p:cNvSpPr/>
            <p:nvPr/>
          </p:nvSpPr>
          <p:spPr>
            <a:xfrm>
              <a:off x="5106493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555E98CB-816E-F9E0-3802-928AEE9A1002}"/>
                </a:ext>
              </a:extLst>
            </p:cNvPr>
            <p:cNvSpPr/>
            <p:nvPr/>
          </p:nvSpPr>
          <p:spPr>
            <a:xfrm>
              <a:off x="5106493" y="4480750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0FF1A97-EECC-998B-99E1-BCA7B5C7ADD6}"/>
                </a:ext>
              </a:extLst>
            </p:cNvPr>
            <p:cNvSpPr/>
            <p:nvPr/>
          </p:nvSpPr>
          <p:spPr>
            <a:xfrm>
              <a:off x="5106493" y="4783995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93EA4CB-C22E-A35A-C96B-7757CE0F000D}"/>
                </a:ext>
              </a:extLst>
            </p:cNvPr>
            <p:cNvSpPr/>
            <p:nvPr/>
          </p:nvSpPr>
          <p:spPr>
            <a:xfrm>
              <a:off x="5106493" y="5087240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6B6E1483-BFF9-1E75-2045-71C080FC15BA}"/>
                </a:ext>
              </a:extLst>
            </p:cNvPr>
            <p:cNvSpPr/>
            <p:nvPr/>
          </p:nvSpPr>
          <p:spPr>
            <a:xfrm>
              <a:off x="5106493" y="539048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F5970D1E-0005-3007-DF30-4C2307E516F5}"/>
                </a:ext>
              </a:extLst>
            </p:cNvPr>
            <p:cNvSpPr/>
            <p:nvPr/>
          </p:nvSpPr>
          <p:spPr>
            <a:xfrm>
              <a:off x="5106493" y="569373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990357F4-85DC-7A25-EB6B-F3692A78023C}"/>
                </a:ext>
              </a:extLst>
            </p:cNvPr>
            <p:cNvSpPr/>
            <p:nvPr/>
          </p:nvSpPr>
          <p:spPr>
            <a:xfrm>
              <a:off x="5405257" y="3874260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83D44E09-2876-1DDF-A73B-8F5C7D2AD7ED}"/>
                </a:ext>
              </a:extLst>
            </p:cNvPr>
            <p:cNvSpPr/>
            <p:nvPr/>
          </p:nvSpPr>
          <p:spPr>
            <a:xfrm>
              <a:off x="5405257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0841552-E95C-56A9-749D-52D39BD223D2}"/>
                </a:ext>
              </a:extLst>
            </p:cNvPr>
            <p:cNvSpPr/>
            <p:nvPr/>
          </p:nvSpPr>
          <p:spPr>
            <a:xfrm>
              <a:off x="5405257" y="4480750"/>
              <a:ext cx="287675" cy="296573"/>
            </a:xfrm>
            <a:prstGeom prst="rect">
              <a:avLst/>
            </a:prstGeom>
            <a:solidFill>
              <a:srgbClr val="F8A4B8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C44ED14B-A691-2D1A-0916-F5C4CD93159D}"/>
                </a:ext>
              </a:extLst>
            </p:cNvPr>
            <p:cNvSpPr/>
            <p:nvPr/>
          </p:nvSpPr>
          <p:spPr>
            <a:xfrm>
              <a:off x="5405257" y="478399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8651B828-4046-FF17-6AC5-D3AC5C963E8F}"/>
                </a:ext>
              </a:extLst>
            </p:cNvPr>
            <p:cNvSpPr/>
            <p:nvPr/>
          </p:nvSpPr>
          <p:spPr>
            <a:xfrm>
              <a:off x="5405257" y="508724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EB8E9970-857A-8E0B-4BBA-9EB9BC87552C}"/>
                </a:ext>
              </a:extLst>
            </p:cNvPr>
            <p:cNvSpPr/>
            <p:nvPr/>
          </p:nvSpPr>
          <p:spPr>
            <a:xfrm>
              <a:off x="5405257" y="539048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206C5928-2E3F-284F-1167-017EB19F140F}"/>
                </a:ext>
              </a:extLst>
            </p:cNvPr>
            <p:cNvSpPr/>
            <p:nvPr/>
          </p:nvSpPr>
          <p:spPr>
            <a:xfrm>
              <a:off x="5405257" y="5693731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C75AE1F7-179B-E023-3968-1952387A846F}"/>
                </a:ext>
              </a:extLst>
            </p:cNvPr>
            <p:cNvSpPr/>
            <p:nvPr/>
          </p:nvSpPr>
          <p:spPr>
            <a:xfrm>
              <a:off x="5704021" y="3874260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E837D42D-8D74-A0C3-397B-51EDD0CD1434}"/>
                </a:ext>
              </a:extLst>
            </p:cNvPr>
            <p:cNvSpPr/>
            <p:nvPr/>
          </p:nvSpPr>
          <p:spPr>
            <a:xfrm>
              <a:off x="5704021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7176ACA-34BF-2DCE-8F05-5A4414208481}"/>
                </a:ext>
              </a:extLst>
            </p:cNvPr>
            <p:cNvSpPr/>
            <p:nvPr/>
          </p:nvSpPr>
          <p:spPr>
            <a:xfrm>
              <a:off x="5704021" y="448075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4E577D41-E2FE-37DF-3CE3-91C3C41C7105}"/>
                </a:ext>
              </a:extLst>
            </p:cNvPr>
            <p:cNvSpPr/>
            <p:nvPr/>
          </p:nvSpPr>
          <p:spPr>
            <a:xfrm>
              <a:off x="5704021" y="478399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F8B55EB9-91AF-1927-0F1A-6368E3493AF3}"/>
                </a:ext>
              </a:extLst>
            </p:cNvPr>
            <p:cNvSpPr/>
            <p:nvPr/>
          </p:nvSpPr>
          <p:spPr>
            <a:xfrm>
              <a:off x="5704021" y="508724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1F553EA-A37A-D7F3-BE53-2B599C6AA174}"/>
                </a:ext>
              </a:extLst>
            </p:cNvPr>
            <p:cNvSpPr/>
            <p:nvPr/>
          </p:nvSpPr>
          <p:spPr>
            <a:xfrm>
              <a:off x="5704021" y="539048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9A082AEA-B596-EF87-A4C2-A7ABB6D371D0}"/>
                </a:ext>
              </a:extLst>
            </p:cNvPr>
            <p:cNvSpPr/>
            <p:nvPr/>
          </p:nvSpPr>
          <p:spPr>
            <a:xfrm>
              <a:off x="5704021" y="5693731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8B80F8AF-363B-0767-FC45-ECEA1EFB0CBF}"/>
                </a:ext>
              </a:extLst>
            </p:cNvPr>
            <p:cNvSpPr/>
            <p:nvPr/>
          </p:nvSpPr>
          <p:spPr>
            <a:xfrm>
              <a:off x="6002785" y="3874260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1EA2049-B3AB-16F8-BF44-536E201B41DC}"/>
                </a:ext>
              </a:extLst>
            </p:cNvPr>
            <p:cNvSpPr/>
            <p:nvPr/>
          </p:nvSpPr>
          <p:spPr>
            <a:xfrm>
              <a:off x="6002785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3287D0D-F64A-172D-0132-93887DE7F55D}"/>
                </a:ext>
              </a:extLst>
            </p:cNvPr>
            <p:cNvSpPr/>
            <p:nvPr/>
          </p:nvSpPr>
          <p:spPr>
            <a:xfrm>
              <a:off x="6002785" y="448075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876512AF-A8E2-AEA4-7672-1BAA21045C95}"/>
                </a:ext>
              </a:extLst>
            </p:cNvPr>
            <p:cNvSpPr/>
            <p:nvPr/>
          </p:nvSpPr>
          <p:spPr>
            <a:xfrm>
              <a:off x="6002785" y="478399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54BAC0A6-7382-2C4A-DFB7-E4F77993C362}"/>
                </a:ext>
              </a:extLst>
            </p:cNvPr>
            <p:cNvSpPr/>
            <p:nvPr/>
          </p:nvSpPr>
          <p:spPr>
            <a:xfrm>
              <a:off x="6002785" y="508724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09FA7ED-EA14-7934-10CD-8774B159F2D5}"/>
                </a:ext>
              </a:extLst>
            </p:cNvPr>
            <p:cNvSpPr/>
            <p:nvPr/>
          </p:nvSpPr>
          <p:spPr>
            <a:xfrm>
              <a:off x="6002785" y="539048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E451CC19-FF67-E119-9C9C-74712DE1964F}"/>
                </a:ext>
              </a:extLst>
            </p:cNvPr>
            <p:cNvSpPr/>
            <p:nvPr/>
          </p:nvSpPr>
          <p:spPr>
            <a:xfrm>
              <a:off x="6002785" y="569373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FF56C42F-0C5B-3DBF-A319-4A7EED3B3213}"/>
                </a:ext>
              </a:extLst>
            </p:cNvPr>
            <p:cNvSpPr/>
            <p:nvPr/>
          </p:nvSpPr>
          <p:spPr>
            <a:xfrm>
              <a:off x="6301549" y="3874260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6EA1C717-4931-512D-4EDF-2AB80F86E24D}"/>
                </a:ext>
              </a:extLst>
            </p:cNvPr>
            <p:cNvSpPr/>
            <p:nvPr/>
          </p:nvSpPr>
          <p:spPr>
            <a:xfrm>
              <a:off x="6301549" y="4177505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52D181CB-EA84-098C-7979-0CCF68A372BA}"/>
                </a:ext>
              </a:extLst>
            </p:cNvPr>
            <p:cNvSpPr/>
            <p:nvPr/>
          </p:nvSpPr>
          <p:spPr>
            <a:xfrm>
              <a:off x="6301549" y="448075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59631A53-E656-D6FA-83F9-C002539F918B}"/>
                </a:ext>
              </a:extLst>
            </p:cNvPr>
            <p:cNvSpPr/>
            <p:nvPr/>
          </p:nvSpPr>
          <p:spPr>
            <a:xfrm>
              <a:off x="6301549" y="478399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FB267AF6-C735-B598-4D32-F7B8C3143AF3}"/>
                </a:ext>
              </a:extLst>
            </p:cNvPr>
            <p:cNvSpPr/>
            <p:nvPr/>
          </p:nvSpPr>
          <p:spPr>
            <a:xfrm>
              <a:off x="6301549" y="5087240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F5F32FE1-81EA-379E-288C-6A46F7DA2C5C}"/>
                </a:ext>
              </a:extLst>
            </p:cNvPr>
            <p:cNvSpPr/>
            <p:nvPr/>
          </p:nvSpPr>
          <p:spPr>
            <a:xfrm>
              <a:off x="6301549" y="5390485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B766182-A4AA-D6DA-602F-D76A30289CF0}"/>
                </a:ext>
              </a:extLst>
            </p:cNvPr>
            <p:cNvSpPr/>
            <p:nvPr/>
          </p:nvSpPr>
          <p:spPr>
            <a:xfrm>
              <a:off x="6301549" y="569373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5FACBAC-F8F9-B6E0-7C99-E780C56DE90F}"/>
                </a:ext>
              </a:extLst>
            </p:cNvPr>
            <p:cNvSpPr/>
            <p:nvPr/>
          </p:nvSpPr>
          <p:spPr>
            <a:xfrm>
              <a:off x="6601449" y="3881883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88215A14-C8C0-EBC7-AD91-7FE6467AF978}"/>
                </a:ext>
              </a:extLst>
            </p:cNvPr>
            <p:cNvSpPr/>
            <p:nvPr/>
          </p:nvSpPr>
          <p:spPr>
            <a:xfrm>
              <a:off x="6600313" y="4184806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10FC233B-2A9D-C5EC-769A-B7E6CEC8BD5D}"/>
                </a:ext>
              </a:extLst>
            </p:cNvPr>
            <p:cNvSpPr/>
            <p:nvPr/>
          </p:nvSpPr>
          <p:spPr>
            <a:xfrm>
              <a:off x="6600313" y="4488051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043FDC57-E7F3-79E4-7A44-9B05FBFE3FF9}"/>
                </a:ext>
              </a:extLst>
            </p:cNvPr>
            <p:cNvSpPr/>
            <p:nvPr/>
          </p:nvSpPr>
          <p:spPr>
            <a:xfrm>
              <a:off x="6600313" y="4791296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315E262-C056-5D42-E444-796137021922}"/>
                </a:ext>
              </a:extLst>
            </p:cNvPr>
            <p:cNvSpPr/>
            <p:nvPr/>
          </p:nvSpPr>
          <p:spPr>
            <a:xfrm>
              <a:off x="6600313" y="5094541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EDE5DEAE-3A8C-81B8-AF74-A1CD49C9D249}"/>
                </a:ext>
              </a:extLst>
            </p:cNvPr>
            <p:cNvSpPr/>
            <p:nvPr/>
          </p:nvSpPr>
          <p:spPr>
            <a:xfrm>
              <a:off x="6600313" y="5397786"/>
              <a:ext cx="287675" cy="29657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7AAE22E6-4FA1-ED9C-BD71-F78ED31DC862}"/>
                </a:ext>
              </a:extLst>
            </p:cNvPr>
            <p:cNvSpPr/>
            <p:nvPr/>
          </p:nvSpPr>
          <p:spPr>
            <a:xfrm>
              <a:off x="6600313" y="5701032"/>
              <a:ext cx="287675" cy="29657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408EBAC7-6B3B-3D3E-5DFE-15C901F16364}"/>
                </a:ext>
              </a:extLst>
            </p:cNvPr>
            <p:cNvGrpSpPr/>
            <p:nvPr/>
          </p:nvGrpSpPr>
          <p:grpSpPr>
            <a:xfrm>
              <a:off x="4797812" y="3887150"/>
              <a:ext cx="2099848" cy="2118388"/>
              <a:chOff x="1226360" y="2215935"/>
              <a:chExt cx="2099848" cy="2118388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768D201-B900-97BC-A24F-8EE421F3E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6360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ADB68508-A25D-0F2A-6B91-6EA8F428C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6316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06A14B8B-32FB-8EF2-2F2A-222B6024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6294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042FF525-DD6C-1182-996D-E6BAB0C38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6272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9CB6138E-7959-95F1-9976-3CC7F2240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250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64DD4A82-9BE7-482E-CE1A-C9A1E930F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622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27C72747-9DCD-73C5-5597-831FAD76A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33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8E9E4607-346C-B608-683E-2155846C7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6208" y="2215935"/>
                <a:ext cx="0" cy="2099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BE340162-F96D-A179-95F2-22E7BDCA2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215935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2E4CE902-15A7-63DE-62A0-E344FC44F7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518562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0C9D66E6-9888-4FDF-1342-B804E3C6D2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2821189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0D879B1B-1B0D-FBFA-9B73-F6349EDFA3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123816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A0779AA6-7925-FB1A-4ECE-C14E152221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426443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176F627C-DA71-DD2E-9BC1-3974346580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3729070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ED10B4C8-7FB8-0995-CBC9-0C943B19D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4031697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2175E11C-5CAF-992A-D01A-A8BFC18438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360" y="4334323"/>
                <a:ext cx="209984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C4D77506-3176-92D7-0533-A3A175FBCE4C}"/>
              </a:ext>
            </a:extLst>
          </p:cNvPr>
          <p:cNvGrpSpPr/>
          <p:nvPr/>
        </p:nvGrpSpPr>
        <p:grpSpPr>
          <a:xfrm>
            <a:off x="7811008" y="2414068"/>
            <a:ext cx="2099848" cy="2099848"/>
            <a:chOff x="7655208" y="2126492"/>
            <a:chExt cx="2099848" cy="209984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3798A05-39FC-BDBC-0506-B193501C8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48" t="-403" r="20252" b="403"/>
            <a:stretch/>
          </p:blipFill>
          <p:spPr>
            <a:xfrm>
              <a:off x="7655208" y="2126492"/>
              <a:ext cx="2099848" cy="209984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E5EFC58F-BB85-0371-F290-20ED5CAE5F77}"/>
                </a:ext>
              </a:extLst>
            </p:cNvPr>
            <p:cNvSpPr/>
            <p:nvPr/>
          </p:nvSpPr>
          <p:spPr>
            <a:xfrm>
              <a:off x="7663827" y="2861816"/>
              <a:ext cx="827580" cy="834499"/>
            </a:xfrm>
            <a:prstGeom prst="rect">
              <a:avLst/>
            </a:prstGeom>
            <a:noFill/>
            <a:ln w="254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9E435037-C4C2-5CFA-C6E7-85705DEB3ACE}"/>
                </a:ext>
              </a:extLst>
            </p:cNvPr>
            <p:cNvSpPr/>
            <p:nvPr/>
          </p:nvSpPr>
          <p:spPr>
            <a:xfrm>
              <a:off x="8167126" y="2760378"/>
              <a:ext cx="1561405" cy="1442620"/>
            </a:xfrm>
            <a:prstGeom prst="rect">
              <a:avLst/>
            </a:prstGeom>
            <a:noFill/>
            <a:ln w="254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pic>
        <p:nvPicPr>
          <p:cNvPr id="257" name="图片 256">
            <a:extLst>
              <a:ext uri="{FF2B5EF4-FFF2-40B4-BE49-F238E27FC236}">
                <a16:creationId xmlns:a16="http://schemas.microsoft.com/office/drawing/2014/main" id="{308C0D19-0D7B-41C8-24F1-8ABE1397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83" b="92500" l="9969" r="90966">
                        <a14:foregroundMark x1="35826" y1="39375" x2="35826" y2="39375"/>
                        <a14:foregroundMark x1="25234" y1="8125" x2="25234" y2="8125"/>
                        <a14:foregroundMark x1="13084" y1="92708" x2="13084" y2="92708"/>
                        <a14:foregroundMark x1="20249" y1="8958" x2="20249" y2="8958"/>
                        <a14:foregroundMark x1="22118" y1="11042" x2="22118" y2="11042"/>
                        <a14:foregroundMark x1="89097" y1="49167" x2="89097" y2="49167"/>
                        <a14:foregroundMark x1="90966" y1="48958" x2="90966" y2="48958"/>
                        <a14:foregroundMark x1="13084" y1="4583" x2="13084" y2="4583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04334" y="2449203"/>
            <a:ext cx="869955" cy="2165137"/>
          </a:xfrm>
          <a:prstGeom prst="rect">
            <a:avLst/>
          </a:prstGeom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CE62BAAE-416D-A6FC-AD4B-E1F6EEA92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525" b="91989" l="9945" r="93370">
                        <a14:foregroundMark x1="47514" y1="29834" x2="47514" y2="29834"/>
                        <a14:foregroundMark x1="82873" y1="5525" x2="82873" y2="5525"/>
                        <a14:foregroundMark x1="10497" y1="48619" x2="10497" y2="48619"/>
                        <a14:foregroundMark x1="41989" y1="7459" x2="41989" y2="7459"/>
                        <a14:foregroundMark x1="93370" y1="5525" x2="93370" y2="5525"/>
                        <a14:foregroundMark x1="93370" y1="91989" x2="93370" y2="91989"/>
                        <a14:foregroundMark x1="43646" y1="90331" x2="43646" y2="90331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33387" y="2330367"/>
            <a:ext cx="800860" cy="2181941"/>
          </a:xfrm>
          <a:prstGeom prst="rect">
            <a:avLst/>
          </a:prstGeom>
        </p:spPr>
      </p:pic>
      <p:sp>
        <p:nvSpPr>
          <p:cNvPr id="263" name="文本框 262">
            <a:extLst>
              <a:ext uri="{FF2B5EF4-FFF2-40B4-BE49-F238E27FC236}">
                <a16:creationId xmlns:a16="http://schemas.microsoft.com/office/drawing/2014/main" id="{63E2F5D5-3347-95B7-4F5A-991D49EF6D2D}"/>
              </a:ext>
            </a:extLst>
          </p:cNvPr>
          <p:cNvSpPr txBox="1"/>
          <p:nvPr/>
        </p:nvSpPr>
        <p:spPr>
          <a:xfrm>
            <a:off x="4991730" y="60444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条件概率预测</a:t>
            </a: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36CFDE8D-DF7F-BACD-1017-74CD62D6B8A4}"/>
              </a:ext>
            </a:extLst>
          </p:cNvPr>
          <p:cNvSpPr txBox="1"/>
          <p:nvPr/>
        </p:nvSpPr>
        <p:spPr>
          <a:xfrm>
            <a:off x="4984460" y="28467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定界框预测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及置信度验证</a:t>
            </a: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ACC8336A-A187-4DD6-4F34-EAE84CC0FFFE}"/>
              </a:ext>
            </a:extLst>
          </p:cNvPr>
          <p:cNvSpPr txBox="1"/>
          <p:nvPr/>
        </p:nvSpPr>
        <p:spPr>
          <a:xfrm>
            <a:off x="2191807" y="4490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网格划分</a:t>
            </a: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E40832DD-B8AD-E52A-298E-A1D0A6B40AED}"/>
              </a:ext>
            </a:extLst>
          </p:cNvPr>
          <p:cNvSpPr txBox="1"/>
          <p:nvPr/>
        </p:nvSpPr>
        <p:spPr>
          <a:xfrm>
            <a:off x="8306934" y="45727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预测结果</a:t>
            </a:r>
          </a:p>
        </p:txBody>
      </p:sp>
    </p:spTree>
    <p:extLst>
      <p:ext uri="{BB962C8B-B14F-4D97-AF65-F5344CB8AC3E}">
        <p14:creationId xmlns:p14="http://schemas.microsoft.com/office/powerpoint/2010/main" val="28049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</a:rPr>
              <a:t>Stop  </a:t>
            </a:r>
            <a:r>
              <a:rPr lang="zh-CN" altLang="en-US" sz="2000" b="1" dirty="0">
                <a:solidFill>
                  <a:srgbClr val="FFFF00"/>
                </a:solidFill>
              </a:rPr>
              <a:t>危险！您已进入堆积货物</a:t>
            </a:r>
            <a:r>
              <a:rPr lang="en-US" altLang="zh-CN" sz="2000" b="1" dirty="0">
                <a:solidFill>
                  <a:srgbClr val="FFFF00"/>
                </a:solidFill>
              </a:rPr>
              <a:t>1.5m</a:t>
            </a:r>
            <a:r>
              <a:rPr lang="zh-CN" altLang="en-US" sz="2000" b="1" dirty="0">
                <a:solidFill>
                  <a:srgbClr val="FFFF00"/>
                </a:solidFill>
              </a:rPr>
              <a:t>范围内，请尽快离开！</a:t>
            </a:r>
          </a:p>
        </p:txBody>
      </p:sp>
    </p:spTree>
    <p:extLst>
      <p:ext uri="{BB962C8B-B14F-4D97-AF65-F5344CB8AC3E}">
        <p14:creationId xmlns:p14="http://schemas.microsoft.com/office/powerpoint/2010/main" val="59567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5645307" cy="61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</a:rPr>
              <a:t>Stop</a:t>
            </a:r>
            <a:r>
              <a:rPr lang="zh-CN" altLang="en-US" sz="2000" b="1" dirty="0">
                <a:solidFill>
                  <a:srgbClr val="FFFF00"/>
                </a:solidFill>
              </a:rPr>
              <a:t>！前方坑洞，请注意避让！</a:t>
            </a:r>
          </a:p>
        </p:txBody>
      </p:sp>
    </p:spTree>
    <p:extLst>
      <p:ext uri="{BB962C8B-B14F-4D97-AF65-F5344CB8AC3E}">
        <p14:creationId xmlns:p14="http://schemas.microsoft.com/office/powerpoint/2010/main" val="41016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3262763" y="3048938"/>
            <a:ext cx="5666473" cy="566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9"/>
                </a:solidFill>
              </a:rPr>
              <a:t>提醒：前方楼梯，请注意避让！</a:t>
            </a:r>
          </a:p>
        </p:txBody>
      </p:sp>
    </p:spTree>
    <p:extLst>
      <p:ext uri="{BB962C8B-B14F-4D97-AF65-F5344CB8AC3E}">
        <p14:creationId xmlns:p14="http://schemas.microsoft.com/office/powerpoint/2010/main" val="276711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3262763" y="3048938"/>
            <a:ext cx="5666473" cy="56633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正在通行楼梯，请抓好扶手</a:t>
            </a:r>
          </a:p>
        </p:txBody>
      </p:sp>
    </p:spTree>
    <p:extLst>
      <p:ext uri="{BB962C8B-B14F-4D97-AF65-F5344CB8AC3E}">
        <p14:creationId xmlns:p14="http://schemas.microsoft.com/office/powerpoint/2010/main" val="989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Warning  </a:t>
            </a:r>
            <a:r>
              <a:rPr lang="zh-CN" altLang="en-US" sz="2400" b="1" dirty="0">
                <a:solidFill>
                  <a:srgbClr val="FF0000"/>
                </a:solidFill>
              </a:rPr>
              <a:t>人员靠近危化品堆放处，请核对身份！</a:t>
            </a:r>
          </a:p>
        </p:txBody>
      </p:sp>
    </p:spTree>
    <p:extLst>
      <p:ext uri="{BB962C8B-B14F-4D97-AF65-F5344CB8AC3E}">
        <p14:creationId xmlns:p14="http://schemas.microsoft.com/office/powerpoint/2010/main" val="354696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A19744-FFD8-A044-ADD3-B59A4DF90921}"/>
              </a:ext>
            </a:extLst>
          </p:cNvPr>
          <p:cNvSpPr/>
          <p:nvPr/>
        </p:nvSpPr>
        <p:spPr>
          <a:xfrm>
            <a:off x="2073456" y="2463025"/>
            <a:ext cx="3307436" cy="61139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距离：</a:t>
            </a:r>
          </a:p>
        </p:txBody>
      </p:sp>
    </p:spTree>
    <p:extLst>
      <p:ext uri="{BB962C8B-B14F-4D97-AF65-F5344CB8AC3E}">
        <p14:creationId xmlns:p14="http://schemas.microsoft.com/office/powerpoint/2010/main" val="200347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</a:rPr>
              <a:t>Stop</a:t>
            </a:r>
            <a:r>
              <a:rPr lang="zh-CN" altLang="en-US" sz="2400" b="1" dirty="0">
                <a:solidFill>
                  <a:srgbClr val="FFFF00"/>
                </a:solidFill>
              </a:rPr>
              <a:t>！高危操作，按照操作手册执行相关作业！</a:t>
            </a:r>
          </a:p>
        </p:txBody>
      </p:sp>
    </p:spTree>
    <p:extLst>
      <p:ext uri="{BB962C8B-B14F-4D97-AF65-F5344CB8AC3E}">
        <p14:creationId xmlns:p14="http://schemas.microsoft.com/office/powerpoint/2010/main" val="308139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A63D4E-F2D3-C93D-8300-10D3F27524F7}"/>
              </a:ext>
            </a:extLst>
          </p:cNvPr>
          <p:cNvSpPr/>
          <p:nvPr/>
        </p:nvSpPr>
        <p:spPr>
          <a:xfrm>
            <a:off x="2199060" y="3150537"/>
            <a:ext cx="7822519" cy="611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</a:rPr>
              <a:t>警告：作业人员未佩戴安全帽，存在安全隐患！</a:t>
            </a:r>
          </a:p>
        </p:txBody>
      </p:sp>
    </p:spTree>
    <p:extLst>
      <p:ext uri="{BB962C8B-B14F-4D97-AF65-F5344CB8AC3E}">
        <p14:creationId xmlns:p14="http://schemas.microsoft.com/office/powerpoint/2010/main" val="36240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117</Words>
  <Application>Microsoft Office PowerPoint</Application>
  <PresentationFormat>宽屏</PresentationFormat>
  <Paragraphs>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Bayyy</dc:creator>
  <cp:lastModifiedBy>Bayyy</cp:lastModifiedBy>
  <cp:revision>6</cp:revision>
  <dcterms:created xsi:type="dcterms:W3CDTF">2022-05-30T02:34:01Z</dcterms:created>
  <dcterms:modified xsi:type="dcterms:W3CDTF">2022-05-30T13:32:46Z</dcterms:modified>
</cp:coreProperties>
</file>