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2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1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0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60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1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4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03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8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7E4D-0084-41F2-BEB8-950D43A9731A}" type="datetimeFigureOut">
              <a:rPr lang="ru-RU" smtClean="0"/>
              <a:t>26.03.2022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9023-5495-47C1-87C9-72E765F0C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1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wsfew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67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wsfew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wsfew</dc:title>
  <dc:creator>Ne Ni</dc:creator>
  <cp:lastModifiedBy>Ne Ni</cp:lastModifiedBy>
  <cp:revision>1</cp:revision>
  <dcterms:created xsi:type="dcterms:W3CDTF">2022-03-25T18:51:08Z</dcterms:created>
  <dcterms:modified xsi:type="dcterms:W3CDTF">2022-03-25T18:51:13Z</dcterms:modified>
</cp:coreProperties>
</file>