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3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716A-9DBA-492E-82CC-6E2C254E32EA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00D-8A91-4A29-B4A1-607237DB2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36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716A-9DBA-492E-82CC-6E2C254E32EA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00D-8A91-4A29-B4A1-607237DB2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06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716A-9DBA-492E-82CC-6E2C254E32EA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00D-8A91-4A29-B4A1-607237DB2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30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716A-9DBA-492E-82CC-6E2C254E32EA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00D-8A91-4A29-B4A1-607237DB2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41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716A-9DBA-492E-82CC-6E2C254E32EA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00D-8A91-4A29-B4A1-607237DB2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01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716A-9DBA-492E-82CC-6E2C254E32EA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00D-8A91-4A29-B4A1-607237DB2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0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716A-9DBA-492E-82CC-6E2C254E32EA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00D-8A91-4A29-B4A1-607237DB2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54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716A-9DBA-492E-82CC-6E2C254E32EA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00D-8A91-4A29-B4A1-607237DB2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28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716A-9DBA-492E-82CC-6E2C254E32EA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00D-8A91-4A29-B4A1-607237DB2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19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716A-9DBA-492E-82CC-6E2C254E32EA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00D-8A91-4A29-B4A1-607237DB2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89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716A-9DBA-492E-82CC-6E2C254E32EA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00D-8A91-4A29-B4A1-607237DB2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50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E716A-9DBA-492E-82CC-6E2C254E32EA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D00D-8A91-4A29-B4A1-607237DB2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68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ewefwe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3209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ewefwe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ewefwe</dc:title>
  <dc:creator>Ne Ni</dc:creator>
  <cp:lastModifiedBy>Ne Ni</cp:lastModifiedBy>
  <cp:revision>1</cp:revision>
  <dcterms:created xsi:type="dcterms:W3CDTF">2022-03-25T19:05:45Z</dcterms:created>
  <dcterms:modified xsi:type="dcterms:W3CDTF">2022-03-25T19:05:49Z</dcterms:modified>
</cp:coreProperties>
</file>