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02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7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8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6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8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4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8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7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B268-1437-423B-943F-7525824568F7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4BF0-2A7C-4FDA-9702-09F0E2605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7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fssd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26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fssd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fssd</dc:title>
  <dc:creator>Ne Ni</dc:creator>
  <cp:lastModifiedBy>Ne Ni</cp:lastModifiedBy>
  <cp:revision>1</cp:revision>
  <dcterms:created xsi:type="dcterms:W3CDTF">2022-03-25T18:59:44Z</dcterms:created>
  <dcterms:modified xsi:type="dcterms:W3CDTF">2022-03-25T18:59:49Z</dcterms:modified>
</cp:coreProperties>
</file>