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1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D1630-9074-4A36-BB2B-DFC36732B0DB}" v="943" dt="2023-05-21T15:07:10.506"/>
    <p1510:client id="{CD11F973-9503-46A6-AF63-768F6B336537}" v="2677" dt="2023-05-15T09:21:03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C95572-CC6A-40A7-9A96-E547AB2F0FE0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6800F7-94AB-6629-8EEC-AEC49EA2B651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D4BD52-1630-EF95-99BB-D620BE7E2D15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2559220-6777-3A8E-DB43-A05215865192}"/>
              </a:ext>
            </a:extLst>
          </p:cNvPr>
          <p:cNvSpPr/>
          <p:nvPr/>
        </p:nvSpPr>
        <p:spPr>
          <a:xfrm rot="8100000">
            <a:off x="9867718" y="5633620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3E7B810-EFFB-EBDA-2933-AD336374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511581-57F0-2874-8ADE-C20AA70BD03D}"/>
              </a:ext>
            </a:extLst>
          </p:cNvPr>
          <p:cNvSpPr>
            <a:spLocks noGrp="1"/>
          </p:cNvSpPr>
          <p:nvPr/>
        </p:nvSpPr>
        <p:spPr>
          <a:xfrm>
            <a:off x="1371600" y="1945216"/>
            <a:ext cx="7467600" cy="966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b="1" dirty="0">
                <a:solidFill>
                  <a:schemeClr val="tx1"/>
                </a:solidFill>
                <a:latin typeface="Calibri"/>
                <a:cs typeface="Calibri"/>
              </a:rPr>
              <a:t>Индивидуальный проект </a:t>
            </a:r>
            <a:br>
              <a:rPr lang="ru-RU" sz="4400" b="1" dirty="0">
                <a:latin typeface="Calibri"/>
              </a:rPr>
            </a:br>
            <a:r>
              <a:rPr lang="ru-RU" sz="4400" b="1" dirty="0">
                <a:solidFill>
                  <a:schemeClr val="tx1"/>
                </a:solidFill>
                <a:latin typeface="Calibri"/>
                <a:cs typeface="Calibri"/>
              </a:rPr>
              <a:t>AR </a:t>
            </a:r>
            <a:r>
              <a:rPr lang="ru-RU" sz="4400" b="1" err="1">
                <a:solidFill>
                  <a:schemeClr val="tx1"/>
                </a:solidFill>
                <a:latin typeface="Calibri"/>
                <a:cs typeface="Calibri"/>
              </a:rPr>
              <a:t>Bird</a:t>
            </a:r>
            <a:endParaRPr lang="en-US" sz="4400" b="1" err="1">
              <a:ln w="12700">
                <a:solidFill>
                  <a:srgbClr val="44546A">
                    <a:satMod val="155000"/>
                  </a:srgb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BA0940D3-7DD2-063A-C39A-4DF9D9B6F337}"/>
              </a:ext>
            </a:extLst>
          </p:cNvPr>
          <p:cNvSpPr txBox="1">
            <a:spLocks noGrp="1"/>
          </p:cNvSpPr>
          <p:nvPr/>
        </p:nvSpPr>
        <p:spPr>
          <a:xfrm>
            <a:off x="1138766" y="3812116"/>
            <a:ext cx="1828800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600" dirty="0">
                <a:solidFill>
                  <a:schemeClr val="tx1"/>
                </a:solidFill>
              </a:rPr>
              <a:t>Город: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</a:rPr>
              <a:t>Площадка: 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</a:rPr>
              <a:t>Учащийся: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</a:rPr>
              <a:t>Преподаватель:</a:t>
            </a:r>
            <a:endParaRPr lang="en-US" sz="16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04E3F8-1D6F-901D-492D-6ED01A827588}"/>
              </a:ext>
            </a:extLst>
          </p:cNvPr>
          <p:cNvSpPr txBox="1">
            <a:spLocks/>
          </p:cNvSpPr>
          <p:nvPr/>
        </p:nvSpPr>
        <p:spPr>
          <a:xfrm>
            <a:off x="2906182" y="3812116"/>
            <a:ext cx="3564467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Новосибирск</a:t>
            </a:r>
            <a:endParaRPr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Calibri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/>
              <a:t>МБОУ Инженерный лицей НГТУ</a:t>
            </a:r>
            <a:endParaRPr lang="ru-RU" sz="1600" dirty="0">
              <a:cs typeface="Calibri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600" dirty="0" err="1">
                <a:cs typeface="Calibri"/>
              </a:rPr>
              <a:t>Мицура</a:t>
            </a:r>
            <a:r>
              <a:rPr lang="ru-RU" sz="1600" dirty="0">
                <a:cs typeface="Calibri"/>
              </a:rPr>
              <a:t> Анастасия</a:t>
            </a:r>
            <a:endParaRPr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Calibri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600" dirty="0" err="1"/>
              <a:t>Шперлинг</a:t>
            </a:r>
            <a:r>
              <a:rPr lang="ru-RU" sz="1600" dirty="0"/>
              <a:t> Владимир Константинович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Где скачать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0650B-6A40-025B-8DFE-48D414500BE8}"/>
              </a:ext>
            </a:extLst>
          </p:cNvPr>
          <p:cNvSpPr txBox="1"/>
          <p:nvPr/>
        </p:nvSpPr>
        <p:spPr>
          <a:xfrm>
            <a:off x="1627090" y="1814395"/>
            <a:ext cx="4468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400" b="1" dirty="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26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Вывод</a:t>
            </a:r>
            <a:endParaRPr lang="ru-RU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682C48-47AD-3A1D-397B-F63D0752DECB}"/>
              </a:ext>
            </a:extLst>
          </p:cNvPr>
          <p:cNvSpPr txBox="1"/>
          <p:nvPr/>
        </p:nvSpPr>
        <p:spPr>
          <a:xfrm>
            <a:off x="1460255" y="1712301"/>
            <a:ext cx="80113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latin typeface="Calibri Light"/>
                <a:cs typeface="Calibri"/>
              </a:rPr>
              <a:t>В итоге было разработано приложение с таким функционалом как:</a:t>
            </a:r>
          </a:p>
          <a:p>
            <a:pPr>
              <a:buFont typeface="Arial"/>
              <a:buChar char="•"/>
            </a:pPr>
            <a:endParaRPr lang="ru-RU" sz="1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ru-RU" sz="2000" dirty="0">
                <a:latin typeface="Calibri Light"/>
                <a:ea typeface="+mn-lt"/>
                <a:cs typeface="+mn-lt"/>
              </a:rPr>
              <a:t>Определение </a:t>
            </a:r>
            <a:r>
              <a:rPr lang="ru-RU" sz="2000" err="1">
                <a:latin typeface="Calibri Light"/>
                <a:ea typeface="+mn-lt"/>
                <a:cs typeface="+mn-lt"/>
              </a:rPr>
              <a:t>геопозиции</a:t>
            </a:r>
            <a:endParaRPr lang="ru-RU" sz="2000" b="1">
              <a:latin typeface="Calibri Light"/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2000" dirty="0">
                <a:latin typeface="Calibri Light"/>
                <a:ea typeface="+mn-lt"/>
                <a:cs typeface="+mn-lt"/>
              </a:rPr>
              <a:t>Определение направления телефона</a:t>
            </a:r>
            <a:endParaRPr lang="ru-RU" sz="2000">
              <a:latin typeface="Calibri Light"/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2000" dirty="0">
                <a:latin typeface="Calibri Light"/>
                <a:ea typeface="+mn-lt"/>
                <a:cs typeface="+mn-lt"/>
              </a:rPr>
              <a:t>Получения списка организаций в здании перед вами</a:t>
            </a:r>
            <a:endParaRPr lang="ru-RU" sz="2000">
              <a:latin typeface="Calibri Light"/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2000" dirty="0">
                <a:latin typeface="Calibri Light"/>
                <a:ea typeface="+mn-lt"/>
                <a:cs typeface="+mn-lt"/>
              </a:rPr>
              <a:t>Сохранение в историю список сканируемых адресов</a:t>
            </a:r>
            <a:endParaRPr lang="ru-RU" sz="2000">
              <a:latin typeface="Calibri Light"/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2000" dirty="0">
                <a:latin typeface="Calibri Light"/>
                <a:ea typeface="+mn-lt"/>
                <a:cs typeface="+mn-lt"/>
              </a:rPr>
              <a:t>Локальный профиль с возможностью изменения никнейма и подсчёта количества сканирований</a:t>
            </a:r>
            <a:endParaRPr lang="ru-RU" sz="2000" dirty="0">
              <a:latin typeface="Calibri Light"/>
            </a:endParaRPr>
          </a:p>
          <a:p>
            <a:pPr marL="457200" indent="-457200">
              <a:buFont typeface="Arial"/>
              <a:buChar char="•"/>
            </a:pPr>
            <a:endParaRPr lang="ru-RU" sz="2800" b="1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56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Перспективы</a:t>
            </a:r>
            <a:endParaRPr lang="ru-RU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13</a:t>
            </a:r>
            <a:endParaRPr lang="ru-RU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682C48-47AD-3A1D-397B-F63D0752DECB}"/>
              </a:ext>
            </a:extLst>
          </p:cNvPr>
          <p:cNvSpPr txBox="1"/>
          <p:nvPr/>
        </p:nvSpPr>
        <p:spPr>
          <a:xfrm>
            <a:off x="1832184" y="1712301"/>
            <a:ext cx="870982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latin typeface="Calibri Light"/>
                <a:cs typeface="Calibri"/>
              </a:rPr>
              <a:t>В перспективе планируется добавить раздел в котором пользователь может поставить себе напоминание которое придёт, когда пользователь </a:t>
            </a:r>
            <a:r>
              <a:rPr lang="ru-RU" sz="2800" b="1">
                <a:latin typeface="Calibri Light"/>
                <a:cs typeface="Calibri"/>
              </a:rPr>
              <a:t>будет идти мимо указанного места.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6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C95572-CC6A-40A7-9A96-E547AB2F0FE0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6800F7-94AB-6629-8EEC-AEC49EA2B651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D4BD52-1630-EF95-99BB-D620BE7E2D15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2559220-6777-3A8E-DB43-A05215865192}"/>
              </a:ext>
            </a:extLst>
          </p:cNvPr>
          <p:cNvSpPr/>
          <p:nvPr/>
        </p:nvSpPr>
        <p:spPr>
          <a:xfrm rot="8100000">
            <a:off x="9867718" y="5633620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3E7B810-EFFB-EBDA-2933-AD336374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511581-57F0-2874-8ADE-C20AA70BD03D}"/>
              </a:ext>
            </a:extLst>
          </p:cNvPr>
          <p:cNvSpPr>
            <a:spLocks noGrp="1"/>
          </p:cNvSpPr>
          <p:nvPr/>
        </p:nvSpPr>
        <p:spPr>
          <a:xfrm>
            <a:off x="1371600" y="1945216"/>
            <a:ext cx="7467600" cy="966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b="1" dirty="0">
                <a:solidFill>
                  <a:schemeClr val="tx1"/>
                </a:solidFill>
                <a:latin typeface="Calibri"/>
                <a:cs typeface="Calibri"/>
              </a:rPr>
              <a:t>Индивидуальный проект </a:t>
            </a:r>
            <a:br>
              <a:rPr lang="ru-RU" sz="4400" b="1" dirty="0">
                <a:latin typeface="Calibri"/>
              </a:rPr>
            </a:br>
            <a:r>
              <a:rPr lang="ru-RU" sz="4400" b="1" dirty="0">
                <a:solidFill>
                  <a:schemeClr val="tx1"/>
                </a:solidFill>
                <a:latin typeface="Calibri"/>
                <a:cs typeface="Calibri"/>
              </a:rPr>
              <a:t>AR </a:t>
            </a:r>
            <a:r>
              <a:rPr lang="ru-RU" sz="4400" b="1" err="1">
                <a:solidFill>
                  <a:schemeClr val="tx1"/>
                </a:solidFill>
                <a:latin typeface="Calibri"/>
                <a:cs typeface="Calibri"/>
              </a:rPr>
              <a:t>Bird</a:t>
            </a:r>
            <a:endParaRPr lang="en-US" sz="4400" b="1" err="1">
              <a:ln w="12700">
                <a:solidFill>
                  <a:srgbClr val="44546A">
                    <a:satMod val="155000"/>
                  </a:srgb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BA0940D3-7DD2-063A-C39A-4DF9D9B6F337}"/>
              </a:ext>
            </a:extLst>
          </p:cNvPr>
          <p:cNvSpPr txBox="1">
            <a:spLocks noGrp="1"/>
          </p:cNvSpPr>
          <p:nvPr/>
        </p:nvSpPr>
        <p:spPr>
          <a:xfrm>
            <a:off x="1138766" y="3812116"/>
            <a:ext cx="1828800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600" dirty="0">
                <a:solidFill>
                  <a:schemeClr val="tx1"/>
                </a:solidFill>
              </a:rPr>
              <a:t>Город: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</a:rPr>
              <a:t>Площадка: 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</a:rPr>
              <a:t>Учащийся:</a:t>
            </a:r>
            <a:endParaRPr lang="ru-RU" sz="1600" dirty="0">
              <a:solidFill>
                <a:schemeClr val="tx1"/>
              </a:solidFill>
              <a:cs typeface="Calibri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</a:rPr>
              <a:t>Преподаватель:</a:t>
            </a:r>
            <a:endParaRPr lang="en-US" sz="16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04E3F8-1D6F-901D-492D-6ED01A827588}"/>
              </a:ext>
            </a:extLst>
          </p:cNvPr>
          <p:cNvSpPr txBox="1">
            <a:spLocks/>
          </p:cNvSpPr>
          <p:nvPr/>
        </p:nvSpPr>
        <p:spPr>
          <a:xfrm>
            <a:off x="2906182" y="3812116"/>
            <a:ext cx="3564467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Новосибирск</a:t>
            </a:r>
            <a:endParaRPr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Calibri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/>
              <a:t>МБОУ Инженерный лицей НГТУ</a:t>
            </a:r>
            <a:endParaRPr lang="ru-RU" sz="1600" dirty="0">
              <a:cs typeface="Calibri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600" dirty="0" err="1">
                <a:cs typeface="Calibri"/>
              </a:rPr>
              <a:t>Мицура</a:t>
            </a:r>
            <a:r>
              <a:rPr lang="ru-RU" sz="1600" dirty="0">
                <a:cs typeface="Calibri"/>
              </a:rPr>
              <a:t> Анастасия</a:t>
            </a:r>
            <a:endParaRPr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Calibri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600" dirty="0" err="1"/>
              <a:t>Шперлинг</a:t>
            </a:r>
            <a:r>
              <a:rPr lang="ru-RU" sz="1600" dirty="0"/>
              <a:t> Владимир Константинович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16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Цель</a:t>
            </a:r>
            <a:endParaRPr lang="ru-RU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2</a:t>
            </a:r>
            <a:endParaRPr lang="ru-RU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682C48-47AD-3A1D-397B-F63D0752DECB}"/>
              </a:ext>
            </a:extLst>
          </p:cNvPr>
          <p:cNvSpPr txBox="1"/>
          <p:nvPr/>
        </p:nvSpPr>
        <p:spPr>
          <a:xfrm>
            <a:off x="1460255" y="1712301"/>
            <a:ext cx="481818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ru-RU" sz="2800" b="1" dirty="0">
                <a:latin typeface="Calibri Light"/>
                <a:cs typeface="Calibri"/>
              </a:rPr>
              <a:t>Разработать приложение для определения того какие организации есть в здании напротив вас</a:t>
            </a:r>
            <a:endParaRPr lang="ru-RU" sz="2800" b="1" dirty="0">
              <a:latin typeface="Calibri Light"/>
              <a:cs typeface="Calibri Light"/>
            </a:endParaRPr>
          </a:p>
        </p:txBody>
      </p:sp>
      <p:pic>
        <p:nvPicPr>
          <p:cNvPr id="43" name="Рисунок 43">
            <a:extLst>
              <a:ext uri="{FF2B5EF4-FFF2-40B4-BE49-F238E27FC236}">
                <a16:creationId xmlns:a16="http://schemas.microsoft.com/office/drawing/2014/main" id="{43F3F9F0-19FB-6EDC-20F4-523825A5E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58"/>
          <a:stretch/>
        </p:blipFill>
        <p:spPr>
          <a:xfrm>
            <a:off x="6834553" y="1154723"/>
            <a:ext cx="4419599" cy="39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8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Назначение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5F6B0-DD35-A40E-E4C2-590EFD5F6802}"/>
              </a:ext>
            </a:extLst>
          </p:cNvPr>
          <p:cNvSpPr txBox="1"/>
          <p:nvPr/>
        </p:nvSpPr>
        <p:spPr>
          <a:xfrm>
            <a:off x="1759612" y="1812506"/>
            <a:ext cx="84523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latin typeface="Calibri Light"/>
                <a:cs typeface="Calibri"/>
              </a:rPr>
              <a:t>В приложении можно определить то какие есть организации в доме перед вами и узнать его адрес.</a:t>
            </a:r>
            <a:endParaRPr lang="ru-RU" dirty="0"/>
          </a:p>
        </p:txBody>
      </p:sp>
      <p:pic>
        <p:nvPicPr>
          <p:cNvPr id="10" name="Рисунок 11">
            <a:extLst>
              <a:ext uri="{FF2B5EF4-FFF2-40B4-BE49-F238E27FC236}">
                <a16:creationId xmlns:a16="http://schemas.microsoft.com/office/drawing/2014/main" id="{6CB47603-45E4-27F1-8DAA-BD069C295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18"/>
          <a:stretch/>
        </p:blipFill>
        <p:spPr>
          <a:xfrm>
            <a:off x="2426677" y="3534508"/>
            <a:ext cx="6717323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Принцип работы</a:t>
            </a:r>
            <a:endParaRPr lang="ru-RU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4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DB79C3B7-DD47-0CC4-B12F-D333D5766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41" y="2191401"/>
            <a:ext cx="1931540" cy="1920957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F640324C-902A-C253-2BEC-E8748A59D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62" y="2082148"/>
            <a:ext cx="2139950" cy="2139950"/>
          </a:xfrm>
          <a:prstGeom prst="rect">
            <a:avLst/>
          </a:prstGeom>
        </p:spPr>
      </p:pic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0478C3BD-F17A-02AD-945D-D31D5C2B9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698" y="2011159"/>
            <a:ext cx="2192867" cy="2214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AE506B-FFD2-4E23-FEAD-0DC456A97897}"/>
              </a:ext>
            </a:extLst>
          </p:cNvPr>
          <p:cNvSpPr txBox="1"/>
          <p:nvPr/>
        </p:nvSpPr>
        <p:spPr>
          <a:xfrm>
            <a:off x="1015756" y="4220551"/>
            <a:ext cx="26909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b="1" dirty="0">
                <a:latin typeface="Calibri Light"/>
                <a:cs typeface="Calibri"/>
              </a:rPr>
              <a:t>Наведите телефон на здание</a:t>
            </a:r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A2B2C-435A-4D2D-B08B-21C0F4A1A2D7}"/>
              </a:ext>
            </a:extLst>
          </p:cNvPr>
          <p:cNvSpPr txBox="1"/>
          <p:nvPr/>
        </p:nvSpPr>
        <p:spPr>
          <a:xfrm>
            <a:off x="4434172" y="4220550"/>
            <a:ext cx="26909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b="1" dirty="0">
                <a:latin typeface="Calibri Light"/>
                <a:cs typeface="Calibri"/>
              </a:rPr>
              <a:t>Начните сканировать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094DB-EAEC-89F7-2039-B9BCEEE5A5AD}"/>
              </a:ext>
            </a:extLst>
          </p:cNvPr>
          <p:cNvSpPr txBox="1"/>
          <p:nvPr/>
        </p:nvSpPr>
        <p:spPr>
          <a:xfrm>
            <a:off x="7746755" y="4220549"/>
            <a:ext cx="41620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b="1" dirty="0">
                <a:latin typeface="Calibri Light"/>
                <a:cs typeface="Calibri"/>
              </a:rPr>
              <a:t>Получите список организаций и их описание по адресу</a:t>
            </a:r>
          </a:p>
        </p:txBody>
      </p:sp>
    </p:spTree>
    <p:extLst>
      <p:ext uri="{BB962C8B-B14F-4D97-AF65-F5344CB8AC3E}">
        <p14:creationId xmlns:p14="http://schemas.microsoft.com/office/powerpoint/2010/main" val="32963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Дополнительные средства</a:t>
            </a:r>
            <a:endParaRPr lang="ru-RU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5</a:t>
            </a:r>
          </a:p>
        </p:txBody>
      </p:sp>
      <p:pic>
        <p:nvPicPr>
          <p:cNvPr id="3" name="Рисунок 3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A8B3477-F80B-9BEC-53BF-22ABE97B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69559"/>
            <a:ext cx="3981450" cy="2241550"/>
          </a:xfrm>
          <a:prstGeom prst="rect">
            <a:avLst/>
          </a:prstGeom>
        </p:spPr>
      </p:pic>
      <p:pic>
        <p:nvPicPr>
          <p:cNvPr id="4" name="Рисунок 5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901855D-F7A9-D0EC-FFD1-226DABE8F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2106983"/>
            <a:ext cx="3981450" cy="22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0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Экраны приложения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25D7C-1248-1B0E-0981-30AC3974B19E}"/>
              </a:ext>
            </a:extLst>
          </p:cNvPr>
          <p:cNvSpPr txBox="1"/>
          <p:nvPr/>
        </p:nvSpPr>
        <p:spPr>
          <a:xfrm>
            <a:off x="5733424" y="1835563"/>
            <a:ext cx="446828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>
                <a:cs typeface="Calibri"/>
              </a:rPr>
              <a:t>При нажатии на кнопку "сканировать" приложение определяет ваше местоположение и направление телефона при помощи компаса. </a:t>
            </a:r>
            <a:endParaRPr lang="ru-RU" sz="20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cs typeface="Calibri"/>
              </a:rPr>
              <a:t>Исходя из этого сканирует область которая находится перед вами, после на основе этих данных делает клиент серверный запрос в </a:t>
            </a:r>
            <a:r>
              <a:rPr lang="ru-RU" sz="2000" err="1">
                <a:cs typeface="Calibri"/>
              </a:rPr>
              <a:t>api</a:t>
            </a:r>
            <a:r>
              <a:rPr lang="ru-RU" sz="2000" dirty="0">
                <a:cs typeface="Calibri" panose="020F0502020204030204"/>
              </a:rPr>
              <a:t> 2gis и получает организации, которые есть по эти координатам</a:t>
            </a:r>
          </a:p>
        </p:txBody>
      </p:sp>
      <p:pic>
        <p:nvPicPr>
          <p:cNvPr id="8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6A6C888-3632-0C1C-9A7B-9D475C3C8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12" y="1344385"/>
            <a:ext cx="19834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1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"/>
              </a:rPr>
              <a:t>Экраны приложения</a:t>
            </a:r>
            <a:endParaRPr lang="ru-RU" dirty="0"/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25D7C-1248-1B0E-0981-30AC3974B19E}"/>
              </a:ext>
            </a:extLst>
          </p:cNvPr>
          <p:cNvSpPr txBox="1"/>
          <p:nvPr/>
        </p:nvSpPr>
        <p:spPr>
          <a:xfrm>
            <a:off x="5733424" y="1835563"/>
            <a:ext cx="446828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dirty="0">
                <a:cs typeface="Calibri"/>
              </a:rPr>
              <a:t>В данном фрагменте отображаются адреса домов, которые до этого были отсканированы и сохранены в </a:t>
            </a:r>
            <a:r>
              <a:rPr lang="ru-RU" sz="2000" dirty="0" err="1">
                <a:cs typeface="Calibri"/>
              </a:rPr>
              <a:t>бд</a:t>
            </a:r>
          </a:p>
        </p:txBody>
      </p:sp>
      <p:pic>
        <p:nvPicPr>
          <p:cNvPr id="8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9922496-D42D-3B8E-817C-BBA338FA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554" y="1262743"/>
            <a:ext cx="198989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8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"/>
              </a:rPr>
              <a:t>Экраны приложения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25D7C-1248-1B0E-0981-30AC3974B19E}"/>
              </a:ext>
            </a:extLst>
          </p:cNvPr>
          <p:cNvSpPr txBox="1"/>
          <p:nvPr/>
        </p:nvSpPr>
        <p:spPr>
          <a:xfrm>
            <a:off x="5733424" y="1835563"/>
            <a:ext cx="446828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000" dirty="0">
                <a:cs typeface="Calibri"/>
              </a:rPr>
              <a:t>Профиль хранится локально и в нём отображаются ваши достижения, которые открываются в зависимости от количества сканирований, данные об этом хранятся в </a:t>
            </a:r>
            <a:r>
              <a:rPr lang="ru-RU" dirty="0" err="1"/>
              <a:t>SharedPreferences</a:t>
            </a:r>
          </a:p>
          <a:p>
            <a:pPr marL="285750" indent="-285750">
              <a:buFont typeface="Arial"/>
              <a:buChar char="•"/>
            </a:pPr>
            <a:endParaRPr lang="ru-RU" sz="2000" dirty="0">
              <a:cs typeface="Calibri"/>
            </a:endParaRPr>
          </a:p>
        </p:txBody>
      </p:sp>
      <p:pic>
        <p:nvPicPr>
          <p:cNvPr id="8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87C4648-A01C-3FF7-F2B4-28E36216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411" y="1335314"/>
            <a:ext cx="198989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7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FC0FCF-7DBD-B93C-F9A1-3F10DEB6AEDD}"/>
              </a:ext>
            </a:extLst>
          </p:cNvPr>
          <p:cNvSpPr/>
          <p:nvPr/>
        </p:nvSpPr>
        <p:spPr>
          <a:xfrm>
            <a:off x="-172641" y="-61318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597043-A27C-DBD4-BC4E-F4652AED0900}"/>
              </a:ext>
            </a:extLst>
          </p:cNvPr>
          <p:cNvSpPr/>
          <p:nvPr/>
        </p:nvSpPr>
        <p:spPr>
          <a:xfrm>
            <a:off x="-175816" y="5939431"/>
            <a:ext cx="12476602" cy="918072"/>
          </a:xfrm>
          <a:prstGeom prst="rect">
            <a:avLst/>
          </a:prstGeom>
          <a:solidFill>
            <a:srgbClr val="0EBEC5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1A7A43-F0FC-D032-AD4F-F26EE5449CB9}"/>
              </a:ext>
            </a:extLst>
          </p:cNvPr>
          <p:cNvSpPr/>
          <p:nvPr/>
        </p:nvSpPr>
        <p:spPr>
          <a:xfrm rot="8100000">
            <a:off x="9835968" y="5686537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376BCD-3A3E-D517-75C1-BF6C27B8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54456"/>
            <a:ext cx="2743200" cy="696921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A05AA84-75A2-D8DB-3750-792370FA29C7}"/>
              </a:ext>
            </a:extLst>
          </p:cNvPr>
          <p:cNvSpPr/>
          <p:nvPr/>
        </p:nvSpPr>
        <p:spPr>
          <a:xfrm rot="8100000">
            <a:off x="-838382" y="242471"/>
            <a:ext cx="3142102" cy="918072"/>
          </a:xfrm>
          <a:prstGeom prst="rect">
            <a:avLst/>
          </a:prstGeom>
          <a:solidFill>
            <a:srgbClr val="05E3E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0EA4F-B34B-8AB8-7B7C-3ED3B66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33" y="-26987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Calibri Light"/>
              </a:rPr>
              <a:t>Требования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9E284160-7D96-922A-FD74-AE36394CAA87}"/>
              </a:ext>
            </a:extLst>
          </p:cNvPr>
          <p:cNvSpPr txBox="1">
            <a:spLocks/>
          </p:cNvSpPr>
          <p:nvPr/>
        </p:nvSpPr>
        <p:spPr>
          <a:xfrm>
            <a:off x="10960097" y="6073775"/>
            <a:ext cx="588435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Calibri"/>
                <a:cs typeface="Calibri Light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25D7C-1248-1B0E-0981-30AC3974B19E}"/>
              </a:ext>
            </a:extLst>
          </p:cNvPr>
          <p:cNvSpPr txBox="1"/>
          <p:nvPr/>
        </p:nvSpPr>
        <p:spPr>
          <a:xfrm>
            <a:off x="2304424" y="1867313"/>
            <a:ext cx="4468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latin typeface="Calibri Light"/>
                <a:cs typeface="Calibri Light"/>
              </a:rPr>
              <a:t>Версия андроида не ниже 7.1.2</a:t>
            </a:r>
          </a:p>
          <a:p>
            <a:pPr marL="285750" indent="-285750">
              <a:buFont typeface="Arial"/>
              <a:buChar char="•"/>
            </a:pPr>
            <a:endParaRPr lang="ru-RU" sz="2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5FA73-B31A-CA64-EAD6-73010B6BE4C4}"/>
              </a:ext>
            </a:extLst>
          </p:cNvPr>
          <p:cNvSpPr txBox="1"/>
          <p:nvPr/>
        </p:nvSpPr>
        <p:spPr>
          <a:xfrm>
            <a:off x="2304423" y="2671645"/>
            <a:ext cx="44682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latin typeface="Calibri Light"/>
                <a:cs typeface="Calibri Light"/>
              </a:rPr>
              <a:t>Занимает 6.4 </a:t>
            </a:r>
            <a:r>
              <a:rPr lang="ru-RU" sz="2400" b="1" dirty="0" err="1">
                <a:latin typeface="Calibri Light"/>
                <a:cs typeface="Calibri Light"/>
              </a:rPr>
              <a:t>Mб</a:t>
            </a:r>
            <a:endParaRPr lang="ru-RU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F26CD-F45E-45B9-BC72-41A0F0998D7C}"/>
              </a:ext>
            </a:extLst>
          </p:cNvPr>
          <p:cNvSpPr txBox="1"/>
          <p:nvPr/>
        </p:nvSpPr>
        <p:spPr>
          <a:xfrm>
            <a:off x="2304424" y="3359563"/>
            <a:ext cx="528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latin typeface="Calibri Light"/>
                <a:cs typeface="Calibri Light"/>
              </a:rPr>
              <a:t>Разрешения: доступ к местоположения пользователя, доступ в интернет</a:t>
            </a:r>
            <a:endParaRPr lang="ru-RU" sz="2400"/>
          </a:p>
          <a:p>
            <a:pPr marL="285750" indent="-285750">
              <a:buFont typeface="Arial"/>
              <a:buChar char="•"/>
            </a:pPr>
            <a:endParaRPr lang="ru-RU" sz="24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0650B-6A40-025B-8DFE-48D414500BE8}"/>
              </a:ext>
            </a:extLst>
          </p:cNvPr>
          <p:cNvSpPr txBox="1"/>
          <p:nvPr/>
        </p:nvSpPr>
        <p:spPr>
          <a:xfrm>
            <a:off x="2304423" y="4439062"/>
            <a:ext cx="44682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latin typeface="Calibri Light"/>
                <a:cs typeface="Calibri Light"/>
              </a:rPr>
              <a:t>Диагональ любая</a:t>
            </a:r>
          </a:p>
          <a:p>
            <a:pPr marL="285750" indent="-285750">
              <a:buFont typeface="Arial"/>
              <a:buChar char="•"/>
            </a:pPr>
            <a:endParaRPr lang="ru-RU" sz="2400" dirty="0">
              <a:cs typeface="Calibri"/>
            </a:endParaRPr>
          </a:p>
        </p:txBody>
      </p:sp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10652530-0974-1CF2-6550-992CB413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1591733"/>
            <a:ext cx="721784" cy="753534"/>
          </a:xfrm>
          <a:prstGeom prst="rect">
            <a:avLst/>
          </a:prstGeom>
        </p:spPr>
      </p:pic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407B9D87-71C9-D44B-D487-EE655453D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50" y="2544234"/>
            <a:ext cx="721784" cy="679451"/>
          </a:xfrm>
          <a:prstGeom prst="rect">
            <a:avLst/>
          </a:prstGeom>
        </p:spPr>
      </p:pic>
      <p:pic>
        <p:nvPicPr>
          <p:cNvPr id="15" name="Рисунок 15">
            <a:extLst>
              <a:ext uri="{FF2B5EF4-FFF2-40B4-BE49-F238E27FC236}">
                <a16:creationId xmlns:a16="http://schemas.microsoft.com/office/drawing/2014/main" id="{FF138A33-61A1-CDDA-710C-D047092B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066" y="3369733"/>
            <a:ext cx="795867" cy="795867"/>
          </a:xfrm>
          <a:prstGeom prst="rect">
            <a:avLst/>
          </a:prstGeom>
        </p:spPr>
      </p:pic>
      <p:pic>
        <p:nvPicPr>
          <p:cNvPr id="16" name="Рисунок 16">
            <a:extLst>
              <a:ext uri="{FF2B5EF4-FFF2-40B4-BE49-F238E27FC236}">
                <a16:creationId xmlns:a16="http://schemas.microsoft.com/office/drawing/2014/main" id="{2723D00B-BE91-86A7-F666-059440E31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067" y="4311650"/>
            <a:ext cx="838200" cy="8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0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Цель</vt:lpstr>
      <vt:lpstr>Назначение</vt:lpstr>
      <vt:lpstr>Принцип работы</vt:lpstr>
      <vt:lpstr>Дополнительные средства</vt:lpstr>
      <vt:lpstr>Экраны приложения</vt:lpstr>
      <vt:lpstr>Экраны приложения</vt:lpstr>
      <vt:lpstr>Экраны приложения</vt:lpstr>
      <vt:lpstr>Требования</vt:lpstr>
      <vt:lpstr>Где скачать</vt:lpstr>
      <vt:lpstr>Вывод</vt:lpstr>
      <vt:lpstr>Перспективы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398</cp:revision>
  <dcterms:created xsi:type="dcterms:W3CDTF">2023-05-15T07:44:14Z</dcterms:created>
  <dcterms:modified xsi:type="dcterms:W3CDTF">2023-05-21T15:07:54Z</dcterms:modified>
</cp:coreProperties>
</file>