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7" r:id="rId5"/>
    <p:sldId id="278" r:id="rId6"/>
    <p:sldId id="279" r:id="rId7"/>
    <p:sldId id="260" r:id="rId8"/>
    <p:sldId id="276" r:id="rId9"/>
    <p:sldId id="275" r:id="rId10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78D7E4"/>
    <a:srgbClr val="3AA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" y="-19050"/>
            <a:ext cx="9261475" cy="525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733550"/>
            <a:ext cx="7467600" cy="9667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7266871-9CEE-4714-A7D1-AE43B95ED692}" type="datetimeFigureOut">
              <a:rPr lang="en-US"/>
              <a:pPr>
                <a:defRPr/>
              </a:pPr>
              <a:t>5/22/2023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446702B-5C7D-4D2F-88DA-57B7E5C8E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2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73BA8-DB49-41FF-9810-46ECE38956D1}" type="datetimeFigureOut">
              <a:rPr lang="en-US"/>
              <a:pPr>
                <a:defRPr/>
              </a:pPr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A8BAA-5D29-4A55-8C0A-AADB463A3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0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F8685-ADE0-4A60-959A-0C9A25A52CF1}" type="datetimeFigureOut">
              <a:rPr lang="en-US"/>
              <a:pPr>
                <a:defRPr/>
              </a:pPr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3093C-6613-4D7E-9FDF-C8437D7A9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3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9A895-F6D9-4C41-A833-1773916FC63E}" type="datetimeFigureOut">
              <a:rPr lang="en-US"/>
              <a:pPr>
                <a:defRPr/>
              </a:pPr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FE016-1623-4B75-BD03-27A465FEF2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A79F4-B8D6-40C4-8D1B-4C654D2EF128}" type="datetimeFigureOut">
              <a:rPr lang="en-US"/>
              <a:pPr>
                <a:defRPr/>
              </a:pPr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D9CE6-C745-4911-AF8B-80A16595EB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6AA53-A98B-4BA1-BB80-6343FB3AF0DA}" type="datetimeFigureOut">
              <a:rPr lang="en-US"/>
              <a:pPr>
                <a:defRPr/>
              </a:pPr>
              <a:t>5/22/2023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AB446-DBF5-4FB3-A1D3-FBBB28C85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1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F073D-DA68-4351-A5EF-F0E23DBA20C6}" type="datetimeFigureOut">
              <a:rPr lang="en-US"/>
              <a:pPr>
                <a:defRPr/>
              </a:pPr>
              <a:t>5/22/2023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CC893-CA22-4210-A9A0-2ECD21FC0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3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ACE8F-3853-4DE2-BD16-1594FA9A5608}" type="datetimeFigureOut">
              <a:rPr lang="en-US"/>
              <a:pPr>
                <a:defRPr/>
              </a:pPr>
              <a:t>5/22/2023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F056F-9FF9-4C1A-AC31-7FA99E332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1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E04A7-5D3A-4846-8293-179B68A54B2D}" type="datetimeFigureOut">
              <a:rPr lang="en-US"/>
              <a:pPr>
                <a:defRPr/>
              </a:pPr>
              <a:t>5/22/2023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3FE42-CF98-44E4-BCA3-7F8D6AE4D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9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B5CA8-6C00-4264-A7C5-0D7E5EB69B38}" type="datetimeFigureOut">
              <a:rPr lang="en-US"/>
              <a:pPr>
                <a:defRPr/>
              </a:pPr>
              <a:t>5/22/2023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FCE34-5D97-430E-91A3-3CDBADFE0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4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7CFA9-CE55-4F3B-BEA1-17E08A195BC4}" type="datetimeFigureOut">
              <a:rPr lang="en-US"/>
              <a:pPr>
                <a:defRPr/>
              </a:pPr>
              <a:t>5/22/2023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67F37-629B-48C9-BEA1-2CECD1C5B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1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0"/>
            <a:ext cx="9164638" cy="519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09800" y="206375"/>
            <a:ext cx="6477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7C28ABD-14AC-46B9-9D73-DBA32D8ECECE}" type="datetimeFigureOut">
              <a:rPr lang="en-US"/>
              <a:pPr>
                <a:defRPr/>
              </a:pPr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6A336A1-9321-40B7-AC5F-BBBD7F8445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b="1" dirty="0">
                <a:solidFill>
                  <a:schemeClr val="tx2"/>
                </a:solidFill>
              </a:rPr>
              <a:t>Индивидуальный проект </a:t>
            </a:r>
            <a:br>
              <a:rPr lang="ru-RU" b="1" dirty="0">
                <a:solidFill>
                  <a:schemeClr val="tx2"/>
                </a:solidFill>
              </a:rPr>
            </a:br>
            <a:r>
              <a:rPr lang="ru-RU" b="1" dirty="0">
                <a:solidFill>
                  <a:srgbClr val="FFC000"/>
                </a:solidFill>
              </a:rPr>
              <a:t> </a:t>
            </a:r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«Считаем в уме»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>
          <a:xfrm>
            <a:off x="685800" y="3028950"/>
            <a:ext cx="2133600" cy="1816100"/>
          </a:xfrm>
        </p:spPr>
        <p:txBody>
          <a:bodyPr>
            <a:spAutoFit/>
          </a:bodyPr>
          <a:lstStyle/>
          <a:p>
            <a:pPr algn="r" eaLnBrk="1" hangingPunct="1"/>
            <a:r>
              <a:rPr lang="ru-RU" sz="1600" dirty="0"/>
              <a:t>Город:</a:t>
            </a:r>
          </a:p>
          <a:p>
            <a:pPr algn="r" eaLnBrk="1" hangingPunct="1"/>
            <a:r>
              <a:rPr lang="ru-RU" sz="1600" dirty="0"/>
              <a:t>Площадка: </a:t>
            </a:r>
          </a:p>
          <a:p>
            <a:pPr algn="r" eaLnBrk="1" hangingPunct="1"/>
            <a:r>
              <a:rPr lang="ru-RU" sz="1600" dirty="0"/>
              <a:t>Учащийся:</a:t>
            </a:r>
          </a:p>
          <a:p>
            <a:pPr algn="r" eaLnBrk="1" hangingPunct="1"/>
            <a:r>
              <a:rPr lang="ru-RU" sz="1600" dirty="0"/>
              <a:t>Преподаватель:</a:t>
            </a:r>
          </a:p>
          <a:p>
            <a:pPr algn="r" eaLnBrk="1" hangingPunct="1"/>
            <a:r>
              <a:rPr lang="ru-RU" sz="1600" dirty="0"/>
              <a:t>Учебное заведение</a:t>
            </a:r>
          </a:p>
          <a:p>
            <a:pPr algn="r" eaLnBrk="1" hangingPunct="1"/>
            <a:r>
              <a:rPr lang="ru-RU" sz="1600" dirty="0"/>
              <a:t>Дата:</a:t>
            </a:r>
            <a:endParaRPr lang="en-US" sz="1600" dirty="0"/>
          </a:p>
        </p:txBody>
      </p:sp>
      <p:sp>
        <p:nvSpPr>
          <p:cNvPr id="3076" name="Subtitle 4"/>
          <p:cNvSpPr txBox="1">
            <a:spLocks/>
          </p:cNvSpPr>
          <p:nvPr/>
        </p:nvSpPr>
        <p:spPr bwMode="auto">
          <a:xfrm>
            <a:off x="2895600" y="3028950"/>
            <a:ext cx="36576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ru-RU" sz="1600" dirty="0">
                <a:solidFill>
                  <a:schemeClr val="bg1"/>
                </a:solidFill>
              </a:rPr>
              <a:t>Новосибирск</a:t>
            </a:r>
          </a:p>
          <a:p>
            <a:pPr eaLnBrk="1" hangingPunct="1">
              <a:spcBef>
                <a:spcPct val="20000"/>
              </a:spcBef>
            </a:pPr>
            <a:r>
              <a:rPr lang="ru-RU" sz="1600" dirty="0">
                <a:solidFill>
                  <a:schemeClr val="bg1"/>
                </a:solidFill>
              </a:rPr>
              <a:t>Инженерный лицей при НГТУ</a:t>
            </a:r>
          </a:p>
          <a:p>
            <a:pPr eaLnBrk="1" hangingPunct="1">
              <a:spcBef>
                <a:spcPct val="20000"/>
              </a:spcBef>
            </a:pPr>
            <a:r>
              <a:rPr lang="ru-RU" sz="1600" dirty="0">
                <a:solidFill>
                  <a:schemeClr val="bg1"/>
                </a:solidFill>
              </a:rPr>
              <a:t>Силин Данил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ru-RU" sz="1600" dirty="0" err="1">
                <a:solidFill>
                  <a:schemeClr val="bg1"/>
                </a:solidFill>
              </a:rPr>
              <a:t>Муль</a:t>
            </a:r>
            <a:r>
              <a:rPr lang="ru-RU" sz="1600" dirty="0">
                <a:solidFill>
                  <a:schemeClr val="bg1"/>
                </a:solidFill>
              </a:rPr>
              <a:t> Павел Фридрихович</a:t>
            </a:r>
          </a:p>
          <a:p>
            <a:pPr eaLnBrk="1" hangingPunct="1">
              <a:spcBef>
                <a:spcPct val="20000"/>
              </a:spcBef>
            </a:pPr>
            <a:r>
              <a:rPr lang="ru-RU" sz="1600" dirty="0">
                <a:solidFill>
                  <a:schemeClr val="bg1"/>
                </a:solidFill>
              </a:rPr>
              <a:t>Инженерный лицей при НГТУ</a:t>
            </a:r>
          </a:p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ru-RU" sz="1600" dirty="0">
                <a:solidFill>
                  <a:schemeClr val="bg1"/>
                </a:solidFill>
              </a:rPr>
              <a:t>23 мая 202</a:t>
            </a:r>
            <a:r>
              <a:rPr lang="en-US" sz="1600" dirty="0">
                <a:solidFill>
                  <a:schemeClr val="bg1"/>
                </a:solidFill>
              </a:rPr>
              <a:t>3</a:t>
            </a:r>
            <a:r>
              <a:rPr lang="ru-RU" sz="1600" dirty="0">
                <a:solidFill>
                  <a:schemeClr val="bg1"/>
                </a:solidFill>
              </a:rPr>
              <a:t> г.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15000" y="1581150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Незнание приёмов быстрого счёта ведёт к уменьшению скорости вычислений, что влечёт к понижению ресурса мыслительной деятельности.</a:t>
            </a:r>
            <a:endParaRPr lang="ru-RU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F08A69-FE50-4876-A710-DB106C531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65021"/>
            <a:ext cx="5384800" cy="358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0" y="1581149"/>
            <a:ext cx="281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Я поставил цель создать приложение, которое позволит ребёнку повысить качество и скорость устного счёта.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078A004-49B7-45F6-9B91-25B250328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23950"/>
            <a:ext cx="5616246" cy="374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83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E1F75-19E4-4525-B42C-03A5F733E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приложении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1E0110-1C99-4D6F-9BD3-BE7E545FE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30940"/>
            <a:ext cx="2068859" cy="4212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1F89D6-8F42-4E7F-9E0C-E288789EDEE2}"/>
              </a:ext>
            </a:extLst>
          </p:cNvPr>
          <p:cNvSpPr txBox="1"/>
          <p:nvPr/>
        </p:nvSpPr>
        <p:spPr>
          <a:xfrm>
            <a:off x="3505200" y="1352550"/>
            <a:ext cx="45820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главном меню можно выбрать режим сложности и начать решать примеры, или нажав на кнопку </a:t>
            </a:r>
            <a:r>
              <a:rPr lang="en-US" dirty="0"/>
              <a:t>“</a:t>
            </a:r>
            <a:r>
              <a:rPr lang="ru-RU" dirty="0"/>
              <a:t>последовательность</a:t>
            </a:r>
            <a:r>
              <a:rPr lang="en-US" dirty="0"/>
              <a:t>”</a:t>
            </a:r>
            <a:r>
              <a:rPr lang="ru-RU" dirty="0"/>
              <a:t> сыграть в игру.</a:t>
            </a:r>
          </a:p>
        </p:txBody>
      </p:sp>
    </p:spTree>
    <p:extLst>
      <p:ext uri="{BB962C8B-B14F-4D97-AF65-F5344CB8AC3E}">
        <p14:creationId xmlns:p14="http://schemas.microsoft.com/office/powerpoint/2010/main" val="258099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AF286-CBBE-462F-B20D-98059C75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F662298-04E9-4DB8-B237-1947AE465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84" y="1047751"/>
            <a:ext cx="1981200" cy="3865632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FB38C28A-B552-4170-885A-D7375B542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309" y="1017284"/>
            <a:ext cx="1955166" cy="3894978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EC2CB7B3-27B1-44AC-A2A4-A00CCEF53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047751"/>
            <a:ext cx="1937916" cy="3865632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CAB06FA9-5DF4-4F0C-9FC1-4C67394B8D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939" y="1062424"/>
            <a:ext cx="1937889" cy="386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3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1C879-A9C9-4115-808E-49444546C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Последовательности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444FEC-F67D-4200-B8A8-F34A2A178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71550"/>
            <a:ext cx="2068662" cy="41103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F1EA15-03ED-427C-A747-D59AF1EAD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507" y="950260"/>
            <a:ext cx="2132090" cy="411031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E23550E-D9F9-49EB-9A2F-EF6D65D0E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842" y="950259"/>
            <a:ext cx="2101558" cy="411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6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Основные классы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5B50D4-E576-4190-96F6-B7E2C765B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504950"/>
            <a:ext cx="4722134" cy="31743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DEC87-1FBF-496E-889D-DF2C75C2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06375"/>
            <a:ext cx="6477000" cy="688975"/>
          </a:xfrm>
        </p:spPr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5C604-089F-4D62-B37C-CDA787FAF8B2}"/>
              </a:ext>
            </a:extLst>
          </p:cNvPr>
          <p:cNvSpPr txBox="1"/>
          <p:nvPr/>
        </p:nvSpPr>
        <p:spPr>
          <a:xfrm>
            <a:off x="152400" y="1276350"/>
            <a:ext cx="45820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У меня получилось сделать приложение которое поможет не только детям в освоении устного счёта, но и позволит взрослым поддерживать свою мозговую деятельность в тонусе.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28270D-146C-4422-B2FF-4EB4AD459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7" y="2753678"/>
            <a:ext cx="4030133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D2910C3-54E8-47C0-9182-56CEDAE11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333" y="1581150"/>
            <a:ext cx="3691467" cy="2674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39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3500" y="2227262"/>
            <a:ext cx="6477000" cy="688975"/>
          </a:xfrm>
        </p:spPr>
        <p:txBody>
          <a:bodyPr/>
          <a:lstStyle/>
          <a:p>
            <a:r>
              <a:rPr lang="ru-RU" sz="4000" b="1" dirty="0">
                <a:solidFill>
                  <a:schemeClr val="tx2">
                    <a:lumMod val="75000"/>
                  </a:schemeClr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0278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</TotalTime>
  <Words>137</Words>
  <Application>Microsoft Office PowerPoint</Application>
  <PresentationFormat>Экран (16:9)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Индивидуальный проект   «Считаем в уме»</vt:lpstr>
      <vt:lpstr>Проблема</vt:lpstr>
      <vt:lpstr>Назначение</vt:lpstr>
      <vt:lpstr>О приложении</vt:lpstr>
      <vt:lpstr>Примеры</vt:lpstr>
      <vt:lpstr>Последовательности</vt:lpstr>
      <vt:lpstr>Основные классы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Bortsova</dc:creator>
  <cp:lastModifiedBy>Данил Силин</cp:lastModifiedBy>
  <cp:revision>64</cp:revision>
  <dcterms:created xsi:type="dcterms:W3CDTF">2014-12-12T07:51:53Z</dcterms:created>
  <dcterms:modified xsi:type="dcterms:W3CDTF">2023-05-22T16:01:08Z</dcterms:modified>
</cp:coreProperties>
</file>