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3594ca4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93594ca4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3594ca4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493594ca4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38e12a0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4938e12a0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938e12a0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4938e12a0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38e12a0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4938e12a0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38e12a0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4938e12a0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938e12a0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938e12a0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938e12a0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938e12a0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938e12a02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938e12a02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19" name="Google Shape;19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3" name="Google Shape;23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-2" y="0"/>
            <a:ext cx="1670675" cy="6858003"/>
            <a:chOff x="-2" y="-1"/>
            <a:chExt cx="1670675" cy="685800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0" l="0" r="-2" t="0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3">
              <a:alphaModFix/>
            </a:blip>
            <a:srcRect b="-2763" l="0" r="-2" t="0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-2" t="0"/>
          <a:stretch/>
        </p:blipFill>
        <p:spPr>
          <a:xfrm rot="-5400000">
            <a:off x="9738235" y="4407102"/>
            <a:ext cx="3238008" cy="1663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3"/>
          <p:cNvGrpSpPr/>
          <p:nvPr/>
        </p:nvGrpSpPr>
        <p:grpSpPr>
          <a:xfrm>
            <a:off x="11621299" y="2572948"/>
            <a:ext cx="570701" cy="1712103"/>
            <a:chOff x="11507954" y="2186129"/>
            <a:chExt cx="684046" cy="2052138"/>
          </a:xfrm>
        </p:grpSpPr>
        <p:sp>
          <p:nvSpPr>
            <p:cNvPr id="32" name="Google Shape;32;p3"/>
            <p:cNvSpPr/>
            <p:nvPr/>
          </p:nvSpPr>
          <p:spPr>
            <a:xfrm>
              <a:off x="11507954" y="2186129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1507954" y="2870175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07954" y="3554221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-3" y="0"/>
            <a:ext cx="12192003" cy="2285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838200" y="365125"/>
            <a:ext cx="7490881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3813" y="2213452"/>
            <a:ext cx="6919273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" y="314189"/>
            <a:ext cx="1395739" cy="5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t Title">
  <p:cSld name="1_Hat 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3813" y="2213452"/>
            <a:ext cx="6919273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8712" y="6007853"/>
            <a:ext cx="1395739" cy="54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047" y="332232"/>
            <a:ext cx="1533961" cy="23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-2" y="0"/>
            <a:ext cx="1670675" cy="6858003"/>
            <a:chOff x="-2" y="-1"/>
            <a:chExt cx="1670675" cy="6858003"/>
          </a:xfrm>
        </p:grpSpPr>
        <p:pic>
          <p:nvPicPr>
            <p:cNvPr id="55" name="Google Shape;55;p6"/>
            <p:cNvPicPr preferRelativeResize="0"/>
            <p:nvPr/>
          </p:nvPicPr>
          <p:blipFill rotWithShape="1">
            <a:blip r:embed="rId2">
              <a:alphaModFix/>
            </a:blip>
            <a:srcRect b="0" l="0" r="-2" t="0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3">
              <a:alphaModFix/>
            </a:blip>
            <a:srcRect b="-2763" l="0" r="-2" t="0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6"/>
          <p:cNvGrpSpPr/>
          <p:nvPr/>
        </p:nvGrpSpPr>
        <p:grpSpPr>
          <a:xfrm rot="10800000">
            <a:off x="10518461" y="0"/>
            <a:ext cx="1670675" cy="6858003"/>
            <a:chOff x="-2" y="-1"/>
            <a:chExt cx="1670675" cy="6858003"/>
          </a:xfrm>
        </p:grpSpPr>
        <p:pic>
          <p:nvPicPr>
            <p:cNvPr id="58" name="Google Shape;58;p6"/>
            <p:cNvPicPr preferRelativeResize="0"/>
            <p:nvPr/>
          </p:nvPicPr>
          <p:blipFill rotWithShape="1">
            <a:blip r:embed="rId2">
              <a:alphaModFix/>
            </a:blip>
            <a:srcRect b="0" l="0" r="-2" t="0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b="-2763" l="0" r="-2" t="0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251" y="1874613"/>
            <a:ext cx="8999497" cy="126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53605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2187450" y="1668950"/>
            <a:ext cx="7817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Индивидуальный проект</a:t>
            </a:r>
            <a:endParaRPr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 “SpaceTravel”</a:t>
            </a:r>
            <a:endParaRPr b="1"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7832025" y="4837150"/>
            <a:ext cx="413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Город: Новосибирск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Площадка: Инженерный лицей НГТУ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Учащийся: Бектемиров Владислав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Муль Павел Фридрихович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Дата: 23 мая 2023 г.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53605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2760750" y="2967300"/>
            <a:ext cx="667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b="1"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365050" y="1333225"/>
            <a:ext cx="5274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поставил цель создать игру с использованием класса-наследника от View. Игра представляет собой игру в жанре выживания. Игрок управляет космическим кораблём и уворачивается от метеоритов. 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365050" y="245500"/>
            <a:ext cx="324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Введедение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365050" y="1285275"/>
            <a:ext cx="647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класс View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Продумать логику игры и разработать её прототип  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графического дизайна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365050" y="245500"/>
            <a:ext cx="324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Введедение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365050" y="1333225"/>
            <a:ext cx="5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365050" y="245500"/>
            <a:ext cx="43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Стуктура проекта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4">
            <a:alphaModFix/>
          </a:blip>
          <a:srcRect b="68227" l="1426" r="84216" t="8031"/>
          <a:stretch/>
        </p:blipFill>
        <p:spPr>
          <a:xfrm>
            <a:off x="3726863" y="1160450"/>
            <a:ext cx="4738277" cy="4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65050" y="1333225"/>
            <a:ext cx="5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65050" y="245500"/>
            <a:ext cx="475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игры: Главное меню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50" y="1865313"/>
            <a:ext cx="8405277" cy="3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365050" y="1333225"/>
            <a:ext cx="5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65050" y="245500"/>
            <a:ext cx="475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игры: Настройки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0" y="1646450"/>
            <a:ext cx="8405277" cy="3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365050" y="1333225"/>
            <a:ext cx="5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65050" y="245500"/>
            <a:ext cx="543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игры: 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Меню выбора уровня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9725"/>
            <a:ext cx="8405277" cy="3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65050" y="1333225"/>
            <a:ext cx="5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65050" y="245500"/>
            <a:ext cx="6512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игры: 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 в режиме “выживание”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75" y="2039725"/>
            <a:ext cx="8405277" cy="3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825" y="5974500"/>
            <a:ext cx="3996525" cy="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65050" y="1285275"/>
            <a:ext cx="647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возможность управления наклоном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музыку и звуки, улучшить графику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ru-RU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уникальные уровни</a:t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65050" y="245500"/>
            <a:ext cx="59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Перспективы развития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amsung IT Academy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