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bmp" ContentType="image/bmp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F1AF1-92A3-48C8-BECF-6F43814CBB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13A117-1D9C-4474-BF0E-2D4DE5DD29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905FD-C38A-472A-A1CB-BDAF0F2107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51764-7341-4E14-AEC7-F1FEE4A220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EB5888-DBC9-41E3-8CE8-2D3FA26EC9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5015B9-2DE5-4CC3-A326-D710715ED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FA9E57-AF2B-4489-9B6B-68385CBC22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66FF98-5491-4830-A80E-1FABD0CF97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D3F61A-9408-46CB-8213-8D72AB60DC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D78BB-B896-4BD3-8C06-3039A5D14A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E1296D-F989-4A28-B165-AC1983F59C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DBF772-83C8-4C45-A5C2-5FA078E367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D58C77-E9F7-41D8-873C-C714D1CD8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18379A-F5E4-4C3B-AF3F-9A3D484B20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466D79-AF40-4B2B-9F64-7119288192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662363-0AC5-4E3C-A64B-6537B1ACCC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E6E320-8C32-4B0D-AA2D-C598DB11BC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3404A-BD29-4C01-BA12-6302003C6D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8DDD65-106E-4D5B-9F6E-6B2BFD4E36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8C40A2-0979-4FC7-8237-CB968995FF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C0FCB6-04EA-42D9-90D9-AD682E71AB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8CB851-1279-4C77-809A-B0D0765C7F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733DB7-10D7-4887-B540-245066BE4B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15794-4CAD-4D0C-B382-A03F8EDB96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A26ABD-2600-4970-8752-32A48D4414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27404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138240" indent="-103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276480" indent="-103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414720" indent="-92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552960" indent="-69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691200" indent="-69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829440" indent="-69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967680" indent="-69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947960" y="1604520"/>
            <a:ext cx="127404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2000"/>
          </a:bodyPr>
          <a:p>
            <a:pPr marL="138240" indent="-103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276480" indent="-103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414720" indent="-92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552960" indent="-69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691200" indent="-69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829440" indent="-69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967680" indent="-69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F68EC9-A604-4A69-A360-4131C65124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bmp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Cascadia Mono SemiBold"/>
              </a:rPr>
              <a:t>Android игра</a:t>
            </a:r>
            <a:br>
              <a:rPr sz="6000"/>
            </a:br>
            <a:r>
              <a:rPr b="1" lang="ru-RU" sz="6000" spc="-1" strike="noStrike">
                <a:solidFill>
                  <a:srgbClr val="ffffff"/>
                </a:solidFill>
                <a:latin typeface="Cascadia Mono SemiBold"/>
              </a:rPr>
              <a:t>GreedCity</a:t>
            </a:r>
            <a:endParaRPr b="0" lang="ru-RU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2072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a5eeda"/>
                </a:solidFill>
                <a:latin typeface="Cascadia Mono SemiBold"/>
              </a:rPr>
              <a:t>Выполнил: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Иванов Михаил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a5eeda"/>
                </a:solidFill>
                <a:latin typeface="Cascadia Mono SemiBold"/>
              </a:rPr>
              <a:t>   </a:t>
            </a:r>
            <a:r>
              <a:rPr b="1" lang="ru-RU" sz="1800" spc="-1" strike="noStrike">
                <a:solidFill>
                  <a:srgbClr val="a5eeda"/>
                </a:solidFill>
                <a:latin typeface="Cascadia Mono SemiBold"/>
              </a:rPr>
              <a:t>Учитель: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   </a:t>
            </a: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Шперлинг Владимир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      </a:t>
            </a: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Площадка: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      </a:t>
            </a: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Новосибирск, Инженерный лицей НГТУ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7740000" y="2399040"/>
            <a:ext cx="3900960" cy="390096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7740000" y="180000"/>
            <a:ext cx="433548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7440" y="72000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ffffff"/>
                </a:solidFill>
                <a:latin typeface="Cascadia Mono SemiBold"/>
              </a:rPr>
              <a:t>Идея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980000"/>
            <a:ext cx="5510520" cy="360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Мне пришла идея сделать игру про управление и развитие города в стиле карточного квеста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Каждый ход игроку даётся карточка с предложениями. Игрок должен выбрать одно из них. Каждое решение определенным образом влияет на развитие событий. Иногда в городе могут происходить события независящие от игрока: приезд голливудской звезды или ураган.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</p:txBody>
      </p:sp>
      <p:pic>
        <p:nvPicPr>
          <p:cNvPr id="89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244520" y="5496480"/>
            <a:ext cx="4335480" cy="152352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8"/>
          <p:cNvSpPr txBox="1"/>
          <p:nvPr/>
        </p:nvSpPr>
        <p:spPr>
          <a:xfrm>
            <a:off x="11160000" y="5940000"/>
            <a:ext cx="6825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scadia Mono SemiBold"/>
              </a:rPr>
              <a:t>2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614840" y="232200"/>
            <a:ext cx="3002040" cy="64238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4"/>
          <p:cNvSpPr txBox="1"/>
          <p:nvPr/>
        </p:nvSpPr>
        <p:spPr>
          <a:xfrm>
            <a:off x="397440" y="49392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Cascadia Mono SemiBold"/>
              </a:rPr>
              <a:t>Главное меню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0244880" y="5496480"/>
            <a:ext cx="4335480" cy="15235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9"/>
          <p:cNvSpPr txBox="1"/>
          <p:nvPr/>
        </p:nvSpPr>
        <p:spPr>
          <a:xfrm>
            <a:off x="11160000" y="5940000"/>
            <a:ext cx="6825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scadia Mono SemiBold"/>
              </a:rPr>
              <a:t>3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622760" y="247680"/>
            <a:ext cx="2986920" cy="63932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5"/>
          <p:cNvSpPr txBox="1"/>
          <p:nvPr/>
        </p:nvSpPr>
        <p:spPr>
          <a:xfrm>
            <a:off x="397440" y="49392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Cascadia Mono SemiBold"/>
              </a:rPr>
              <a:t>Игра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 flipH="1" flipV="1">
            <a:off x="6840000" y="1620000"/>
            <a:ext cx="1800000" cy="360000"/>
          </a:xfrm>
          <a:prstGeom prst="line">
            <a:avLst/>
          </a:prstGeom>
          <a:ln w="57240">
            <a:solidFill>
              <a:srgbClr val="ff6d6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6"/>
          <p:cNvSpPr txBox="1"/>
          <p:nvPr/>
        </p:nvSpPr>
        <p:spPr>
          <a:xfrm>
            <a:off x="9180000" y="306000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d7d7"/>
                </a:solidFill>
                <a:latin typeface="Cascadia Mono SemiBold"/>
              </a:rPr>
              <a:t>Вопрос</a:t>
            </a:r>
            <a:endParaRPr b="0" lang="ru-RU" sz="2400" spc="-1" strike="noStrike">
              <a:solidFill>
                <a:srgbClr val="ffd7d7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 flipH="1" flipV="1">
            <a:off x="7200000" y="2880000"/>
            <a:ext cx="1800000" cy="360000"/>
          </a:xfrm>
          <a:prstGeom prst="line">
            <a:avLst/>
          </a:prstGeom>
          <a:ln w="57240">
            <a:solidFill>
              <a:srgbClr val="ff6d6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7"/>
          <p:cNvSpPr txBox="1"/>
          <p:nvPr/>
        </p:nvSpPr>
        <p:spPr>
          <a:xfrm>
            <a:off x="8820000" y="180000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d7d7"/>
                </a:solidFill>
                <a:latin typeface="Cascadia Mono SemiBold"/>
              </a:rPr>
              <a:t>Показатели города</a:t>
            </a:r>
            <a:endParaRPr b="0" lang="ru-RU" sz="2400" spc="-1" strike="noStrike">
              <a:solidFill>
                <a:srgbClr val="ffd7d7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H="1">
            <a:off x="7200000" y="5400000"/>
            <a:ext cx="1800000" cy="360000"/>
          </a:xfrm>
          <a:prstGeom prst="line">
            <a:avLst/>
          </a:prstGeom>
          <a:ln w="57240">
            <a:solidFill>
              <a:srgbClr val="ff6d6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8"/>
          <p:cNvSpPr txBox="1"/>
          <p:nvPr/>
        </p:nvSpPr>
        <p:spPr>
          <a:xfrm>
            <a:off x="9180000" y="517392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ffd7d7"/>
                </a:solidFill>
                <a:latin typeface="Cascadia Mono SemiBold"/>
              </a:rPr>
              <a:t>Варианты ответов</a:t>
            </a:r>
            <a:endParaRPr b="0" lang="ru-RU" sz="2400" spc="-1" strike="noStrike">
              <a:solidFill>
                <a:srgbClr val="ffd7d7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0244880" y="5496480"/>
            <a:ext cx="4335480" cy="152352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20"/>
          <p:cNvSpPr txBox="1"/>
          <p:nvPr/>
        </p:nvSpPr>
        <p:spPr>
          <a:xfrm>
            <a:off x="11160000" y="5940000"/>
            <a:ext cx="6825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scadia Mono SemiBold"/>
              </a:rPr>
              <a:t>4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645440" y="239760"/>
            <a:ext cx="2941200" cy="640836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9"/>
          <p:cNvSpPr txBox="1"/>
          <p:nvPr/>
        </p:nvSpPr>
        <p:spPr>
          <a:xfrm>
            <a:off x="397440" y="49392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Cascadia Mono SemiBold"/>
              </a:rPr>
              <a:t>Конец игры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10244880" y="5496480"/>
            <a:ext cx="4335480" cy="152352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21"/>
          <p:cNvSpPr txBox="1"/>
          <p:nvPr/>
        </p:nvSpPr>
        <p:spPr>
          <a:xfrm>
            <a:off x="11160000" y="5940000"/>
            <a:ext cx="6825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scadia Mono SemiBold"/>
              </a:rPr>
              <a:t>5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244880" y="5496480"/>
            <a:ext cx="4335480" cy="152352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0"/>
          <p:cNvSpPr txBox="1"/>
          <p:nvPr/>
        </p:nvSpPr>
        <p:spPr>
          <a:xfrm>
            <a:off x="397440" y="49392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Cascadia Mono SemiBold"/>
              </a:rPr>
              <a:t>Показатели города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11"/>
          <p:cNvSpPr txBox="1"/>
          <p:nvPr/>
        </p:nvSpPr>
        <p:spPr>
          <a:xfrm>
            <a:off x="609840" y="1764000"/>
            <a:ext cx="551052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👤  </a:t>
            </a: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Население — Количество людей проживающих в городе. Можно увеличить за счет строительства новых кварталов.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😀  </a:t>
            </a: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Счастье — Довольство жителей ситуацией в городе. Растет при строительстве социальных объектов. Если опускается до нуля, жители свергают мэра (вас).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🌿  </a:t>
            </a: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Экология — Чистота города и кол-во зелени. Повышается за счет парков и тесно связан с траффиком. Если все плохо — город утонет в грязи и пыли.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</p:txBody>
      </p:sp>
      <p:sp>
        <p:nvSpPr>
          <p:cNvPr id="112" name="PlaceHolder 12"/>
          <p:cNvSpPr txBox="1"/>
          <p:nvPr/>
        </p:nvSpPr>
        <p:spPr>
          <a:xfrm>
            <a:off x="6189480" y="1751760"/>
            <a:ext cx="5510520" cy="360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  <a:ea typeface="Microsoft YaHei"/>
              </a:rPr>
              <a:t>🛣️  </a:t>
            </a:r>
            <a:r>
              <a:rPr b="0" lang="ru-RU" sz="2000" spc="-1" strike="noStrike">
                <a:solidFill>
                  <a:srgbClr val="a5eeda"/>
                </a:solidFill>
                <a:latin typeface="Cascadia Mono SemiBold"/>
                <a:ea typeface="Microsoft YaHei"/>
              </a:rPr>
              <a:t>Траффик — Ситауция на дороге. Улучшается при </a:t>
            </a: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прокладке метро и трамвая, </a:t>
            </a: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новых дорог. Когда траффик доходит до нуля, город встает в бесконечную пробку.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💰  </a:t>
            </a: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Бюджет — Кол-во средств в казне города. Иногда пополняется из федерального бюджета или при экономии на чем либо.</a:t>
            </a:r>
            <a:br>
              <a:rPr sz="2000"/>
            </a:b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Нет денег — игра заканчивается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</p:txBody>
      </p:sp>
      <p:sp>
        <p:nvSpPr>
          <p:cNvPr id="113" name="PlaceHolder 22"/>
          <p:cNvSpPr txBox="1"/>
          <p:nvPr/>
        </p:nvSpPr>
        <p:spPr>
          <a:xfrm>
            <a:off x="11160000" y="5940000"/>
            <a:ext cx="6825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scadia Mono SemiBold"/>
              </a:rPr>
              <a:t>6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244880" y="5496480"/>
            <a:ext cx="4335480" cy="152352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3"/>
          <p:cNvSpPr txBox="1"/>
          <p:nvPr/>
        </p:nvSpPr>
        <p:spPr>
          <a:xfrm>
            <a:off x="397440" y="49392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Cascadia Mono SemiBold"/>
              </a:rPr>
              <a:t>Реализация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14"/>
          <p:cNvSpPr txBox="1"/>
          <p:nvPr/>
        </p:nvSpPr>
        <p:spPr>
          <a:xfrm>
            <a:off x="613800" y="1440000"/>
            <a:ext cx="551052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SharedPreferences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Базы данных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FragmentView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MotionLayout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P.S. Часть из этого не успел реализовать.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</p:txBody>
      </p:sp>
      <p:sp>
        <p:nvSpPr>
          <p:cNvPr id="117" name="PlaceHolder 23"/>
          <p:cNvSpPr txBox="1"/>
          <p:nvPr/>
        </p:nvSpPr>
        <p:spPr>
          <a:xfrm>
            <a:off x="11160000" y="5940000"/>
            <a:ext cx="6825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scadia Mono SemiBold"/>
              </a:rPr>
              <a:t>7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10244880" y="5496480"/>
            <a:ext cx="4335480" cy="152352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5"/>
          <p:cNvSpPr txBox="1"/>
          <p:nvPr/>
        </p:nvSpPr>
        <p:spPr>
          <a:xfrm>
            <a:off x="397440" y="49392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ffffff"/>
                </a:solidFill>
                <a:latin typeface="Cascadia Mono SemiBold"/>
              </a:rPr>
              <a:t>Структура приложения</a:t>
            </a:r>
            <a:endParaRPr b="0" lang="ru-RU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 txBox="1"/>
          <p:nvPr/>
        </p:nvSpPr>
        <p:spPr>
          <a:xfrm>
            <a:off x="614160" y="1440000"/>
            <a:ext cx="551052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MenuActivity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GameActivity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Game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a5eeda"/>
                </a:solidFill>
                <a:latin typeface="Cascadia Mono SemiBold"/>
              </a:rPr>
              <a:t>RecordManager</a:t>
            </a: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a5eeda"/>
              </a:solidFill>
              <a:latin typeface="Cascadia Mono SemiBold"/>
            </a:endParaRPr>
          </a:p>
        </p:txBody>
      </p:sp>
      <p:sp>
        <p:nvSpPr>
          <p:cNvPr id="121" name="PlaceHolder 24"/>
          <p:cNvSpPr txBox="1"/>
          <p:nvPr/>
        </p:nvSpPr>
        <p:spPr>
          <a:xfrm>
            <a:off x="11160000" y="5940000"/>
            <a:ext cx="68256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latin typeface="Cascadia Mono SemiBold"/>
              </a:rPr>
              <a:t>8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Cascadia Mono SemiBold"/>
              </a:rPr>
              <a:t>Android игра</a:t>
            </a:r>
            <a:br>
              <a:rPr sz="6000"/>
            </a:br>
            <a:r>
              <a:rPr b="1" lang="ru-RU" sz="6000" spc="-1" strike="noStrike">
                <a:solidFill>
                  <a:srgbClr val="ffffff"/>
                </a:solidFill>
                <a:latin typeface="Cascadia Mono SemiBold"/>
              </a:rPr>
              <a:t>GreedCity</a:t>
            </a:r>
            <a:endParaRPr b="0" lang="ru-RU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2072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a5eeda"/>
                </a:solidFill>
                <a:latin typeface="Cascadia Mono SemiBold"/>
              </a:rPr>
              <a:t>Выполнил: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Иванов Михаил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a5eeda"/>
                </a:solidFill>
                <a:latin typeface="Cascadia Mono SemiBold"/>
              </a:rPr>
              <a:t>   </a:t>
            </a:r>
            <a:r>
              <a:rPr b="1" lang="ru-RU" sz="1800" spc="-1" strike="noStrike">
                <a:solidFill>
                  <a:srgbClr val="a5eeda"/>
                </a:solidFill>
                <a:latin typeface="Cascadia Mono SemiBold"/>
              </a:rPr>
              <a:t>Учитель: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   </a:t>
            </a: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Шперлинг Владимир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      </a:t>
            </a: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Площадка: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      </a:t>
            </a:r>
            <a:r>
              <a:rPr b="0" lang="ru-RU" sz="1800" spc="-1" strike="noStrike">
                <a:solidFill>
                  <a:srgbClr val="a5eeda"/>
                </a:solidFill>
                <a:latin typeface="Cascadia Mono SemiBold"/>
              </a:rPr>
              <a:t>Новосибирск, Инженерный лицей НГТУ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7740000" y="2399040"/>
            <a:ext cx="3900960" cy="390096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>
            <a:lum bright="70000" contrast="-70000"/>
          </a:blip>
          <a:stretch/>
        </p:blipFill>
        <p:spPr>
          <a:xfrm>
            <a:off x="7740000" y="180000"/>
            <a:ext cx="433548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Application>LibreOffice/7.5.2.2$Windows_X86_64 LibreOffice_project/53bb9681a964705cf672590721dbc85eb4d0c3a2</Application>
  <AppVersion>15.0000</AppVersion>
  <Words>0</Words>
  <Paragraphs>0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2017-06-21T13:57:27Z</dcterms:created>
  <dc:creator/>
  <dc:description/>
  <dc:language>ru-RU</dc:language>
  <cp:lastModifiedBy/>
  <dcterms:modified xsi:type="dcterms:W3CDTF">2023-05-23T00:29:53Z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