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2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89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83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12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5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01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95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55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98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8FF01-BB3D-4DF7-991E-820956B8168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BDD2-0D87-402A-B9F8-E79054158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0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да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471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</dc:title>
  <dc:creator>Myitschool</dc:creator>
  <cp:lastModifiedBy>Myitschool</cp:lastModifiedBy>
  <cp:revision>1</cp:revision>
  <dcterms:created xsi:type="dcterms:W3CDTF">2023-05-19T10:08:51Z</dcterms:created>
  <dcterms:modified xsi:type="dcterms:W3CDTF">2023-05-19T10:09:00Z</dcterms:modified>
</cp:coreProperties>
</file>