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702B1-CEEC-42BE-A4E5-F69C6DB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E785E-BCD5-45CD-8E68-AAF8A560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DDEA9-FC9E-43E4-9FBB-DCB879F7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1A8B9-42E8-46AD-A0CB-1DDCCA5A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6A269-8C5E-4019-9A47-9251FA2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E2787-6A2A-42BA-B7E0-D0EA4195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31D0A4-F2E2-4030-96F2-208E09BF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CB44E-BDB7-4759-BA2D-2C29FE66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2F545-C535-4F80-9D09-A06DD168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D34B58-BE7B-4A88-916B-E8085E7A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46A921-3205-409F-A447-7C7CA2D16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A20FA1-26D4-4818-8D41-1BD4E84F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679A8-3619-4EB3-B85B-2E1EE23E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98156-C703-4FA6-8B78-0E19E66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846AB-F872-4CCD-818F-B58E543F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CEE06-B166-4629-BE5D-E72462AA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19C38-30F0-4E1A-A924-0A25D984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B2045-92BA-42E7-9444-7DF3713E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5533A-B178-4B81-9EFD-C2480573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4CBC2-E58D-4581-BC1E-7E0290F5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9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A1C9B-33A6-4242-B59B-06E366D3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380C2-3C9A-419A-B320-0481C704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B8DF89-58F5-4BE0-96A9-3ECC2673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B1066-D39E-4362-9131-BC79EF4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F599E-1123-4A74-830D-DB49AC58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4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CCD84-8889-4DCA-BAC5-B7AFBCAC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09006-6D8B-43DA-86C5-9201D3E83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2C82DF-EC29-4F59-88FD-400A6CC64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3244EB-B1EB-44FB-96CC-74D84890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6D926-187A-4139-9882-65280363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F2777-294E-411C-9717-2C9522AB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7517E-CC89-4EB0-8C9C-932A1190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591A27-0452-43F0-A320-0AB16994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D59162-A1CA-4B4D-B888-C890F95B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72F35D-2B0A-4AF7-9DDA-045B2D20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96C89A-BF23-434C-9BE4-52D8F272D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6C5CB9-5062-4186-A340-DDC7D28B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97617F-3992-4FA7-8A6C-A8EC7610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DEF7F6-8623-4EDF-9E63-BFA6584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14951-5B12-4211-B88F-84FBBF2E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7E96FD-6BAB-4F32-B36F-6B9961C6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51DA99-6D54-44F9-98CC-D5B82311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9C21E5-2BCB-48E0-83FE-330EE14E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6EBC46-29C5-44C3-9460-CAB70E5F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C449F9-C6B6-4DE4-9B1F-857193B1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4BE9C8-3A9A-4F54-BAD7-55E98274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7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785C2-BF38-4EA2-A0CF-09046D14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AE769-1024-4963-8DD4-74C88D26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674194-D01B-4FBE-896B-17F2DEB00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6FAF1E-3ABB-48E4-B7B9-DA7F983C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8F6432-29CA-49AB-89A1-9E23DCB5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92EBC0-47A2-4DC2-B318-8AAED35F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2045-B794-4E4B-8FD2-B5560AE1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40A779-D41F-4C6A-BAD1-E13C4CEB7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27EAAA-EFC5-4F74-A07E-A7CAD7D59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6D48F-92CF-4007-9208-E9FA55D2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EDBC9-88C8-4750-AD83-A856F86B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344152-0ABE-4D31-90B4-B15542CB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E2E6A-4FA9-4D9E-9ABD-C790391D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D3DC46-DABA-470D-BF0F-B32BFC34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5D8E33-7406-4AF5-A163-00228054A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07EA-5083-4C1F-ABD7-792B187988F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FBAE39-63EA-4AC3-8DAB-FA17F7D8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20B0F-178E-4415-9059-046B22E1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14DA-D948-4EC4-957A-C248C18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04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7F462-58AE-48BC-B5B3-B75195472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99ECD1-E4E5-4969-953A-CDAC08F30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60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</dc:title>
  <dc:creator>farmiladimas@gmail.com</dc:creator>
  <cp:lastModifiedBy>farmiladimas@gmail.com</cp:lastModifiedBy>
  <cp:revision>1</cp:revision>
  <dcterms:created xsi:type="dcterms:W3CDTF">2023-05-20T17:01:28Z</dcterms:created>
  <dcterms:modified xsi:type="dcterms:W3CDTF">2023-05-20T17:01:43Z</dcterms:modified>
</cp:coreProperties>
</file>