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96A729-2D86-4DF3-9D18-B804DE332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38AD75-428F-42C2-8F36-30C11776A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4500A4-EA11-4911-8537-633D1393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E9A342-E2BC-48B5-B738-1389760F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E2DF23-CE6D-412E-869B-8182FB69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2139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ECCB3-24DF-4DA1-8FC2-3BB0BE0C3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00C558-BC69-4BA0-9CC7-900069DF1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86FC51-18EA-4347-9AA8-BD672F921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DA091E-E07A-4B7E-839A-B0EC2314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71DAE2-47CA-43F2-A4F6-C13E4C2A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3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D9BE7-675F-487A-A9A5-B10960BD3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A3F06-4348-4103-909D-4CCA04E52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950F0A-7DE3-4CDF-910E-CEF257BD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30FC82-6609-40F4-92C5-1DDEC333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6DB4-1D78-4945-9B84-74BB6DD8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0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849C6-B4A0-4D5D-B8D6-02008513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F79A5-D40F-4DB9-B2BB-D4ACF16B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489BEB-B9D5-4335-BB92-DABBE187F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6361D8-BC14-4A61-B2BB-2F5B0277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D11DD-2FA4-49AE-9574-5FD081F3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AF1E7-E929-4D27-89D0-D9CAD6BC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0C1EAC-2B1D-4AC4-BB76-3EDA5BBA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11117-A861-45D2-B659-8B4AB94F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885A85-82E4-4ABC-9903-8245315E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52DB8-9B10-4F7C-8395-D4A50D58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5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2948B3-6BAB-4203-ABB3-1402E1B2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B913D-C942-435B-9389-4320EC601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47CD4A-A114-4CC2-BC58-E1BFEBEFB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5DA627-7A64-4D51-ADCF-479DEFA3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7F9CB-5942-4ABB-8A07-A3CDC106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A10EF0-09BE-4044-B7BF-60BAE990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07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D236C-C743-4823-AED5-CB759CBB2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8DFF12-8CF1-485C-9DD8-8DD28E50D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D2EDF1-F94E-481B-AC67-7BB52CD6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400BE2-EF45-4DA0-AAD9-2B28A7823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804EBE-C43F-42E3-B8B0-E1040066C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13FAFC-2677-44C1-A16D-7D1998C2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9C0AAB8-D4BC-45F6-9C69-45EEADF7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B4648E-1075-455B-853C-C7E39DB5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06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D9F74-5953-4707-B819-D75EC8C2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11B8AF-2253-4BA0-9FCE-5200F0B1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0F8DF3-7629-431F-B4CB-C225AC2D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B09990-421B-4580-8A1C-D0F3A0A3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6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565C4D-94B4-4437-A990-094A077D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7E7AFFD-64DF-47E6-AC8F-0562108E1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3EF03A9-B84C-4A1F-BBAC-B031E14B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1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637D9-FCDA-4AF3-95FF-A575C2AB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A13812-D06D-4905-9665-8DC3A09C2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A13E17-E689-42FF-AF2E-75BC470BA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72D805-D3F3-48EA-8055-7B6F764B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070F65-F9E3-441F-8AFA-66ED7EAE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3306A4-81B6-4654-9079-9BC58361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37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D5687E-FA0B-4C6D-A642-E7F9CA44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399656-5AB4-4DF2-AF44-8C0F3C15C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0ADEB4-AED4-41A9-BDD6-263AF8F0D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8CC69D-1018-4850-96DE-24862769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0EFE7F-EED4-4AFB-9489-3EFED7FA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009FD5-4B2B-4184-9614-667C2545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6CC74-E5A8-4864-A263-212957CF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6F86E6-783C-40EB-BCA9-7AE73DCF5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E35AFB-E818-44B4-A5C5-B99CA23C7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B2001-9545-4D5F-80FE-CFE8DEF6E149}" type="datetimeFigureOut">
              <a:rPr lang="ru-RU" smtClean="0"/>
              <a:t>21.05.2023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BAE78E-1C83-4B6E-9B3B-C6507DEAB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DEAAF3-C19E-4257-AEBA-A701E2D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D2302-66C8-4236-A40C-ADE790EC93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753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451D3B-168C-4FA7-8577-F98FC2334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E2DA21-F7AB-4372-B195-1E1414CE2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2557343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проекта</dc:title>
  <dc:creator>вова маркидонов</dc:creator>
  <cp:lastModifiedBy>вова маркидонов</cp:lastModifiedBy>
  <cp:revision>1</cp:revision>
  <dcterms:created xsi:type="dcterms:W3CDTF">2023-05-21T14:18:41Z</dcterms:created>
  <dcterms:modified xsi:type="dcterms:W3CDTF">2023-05-21T14:18:52Z</dcterms:modified>
</cp:coreProperties>
</file>