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63-AF14-4AF2-90A5-E8885E41BA1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25B7-00C9-4F6C-86DA-2ABE8B346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63-AF14-4AF2-90A5-E8885E41BA1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25B7-00C9-4F6C-86DA-2ABE8B346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63-AF14-4AF2-90A5-E8885E41BA1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25B7-00C9-4F6C-86DA-2ABE8B346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30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63-AF14-4AF2-90A5-E8885E41BA1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25B7-00C9-4F6C-86DA-2ABE8B346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5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63-AF14-4AF2-90A5-E8885E41BA1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25B7-00C9-4F6C-86DA-2ABE8B346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1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63-AF14-4AF2-90A5-E8885E41BA1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25B7-00C9-4F6C-86DA-2ABE8B346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83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63-AF14-4AF2-90A5-E8885E41BA1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25B7-00C9-4F6C-86DA-2ABE8B346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1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63-AF14-4AF2-90A5-E8885E41BA1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25B7-00C9-4F6C-86DA-2ABE8B346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33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63-AF14-4AF2-90A5-E8885E41BA1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25B7-00C9-4F6C-86DA-2ABE8B346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90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63-AF14-4AF2-90A5-E8885E41BA1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25B7-00C9-4F6C-86DA-2ABE8B346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57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63-AF14-4AF2-90A5-E8885E41BA1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25B7-00C9-4F6C-86DA-2ABE8B346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51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4763-AF14-4AF2-90A5-E8885E41BA1B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525B7-00C9-4F6C-86DA-2ABE8B346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39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SpaceTravel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Бектемиров Владислав</a:t>
            </a:r>
          </a:p>
          <a:p>
            <a:r>
              <a:rPr lang="ru-RU" dirty="0" smtClean="0"/>
              <a:t>Преподаватель: </a:t>
            </a:r>
            <a:r>
              <a:rPr lang="ru-RU" dirty="0" err="1" smtClean="0"/>
              <a:t>Муль</a:t>
            </a:r>
            <a:r>
              <a:rPr lang="ru-RU" dirty="0" smtClean="0"/>
              <a:t> Павел </a:t>
            </a:r>
            <a:r>
              <a:rPr lang="ru-RU" dirty="0" err="1" smtClean="0"/>
              <a:t>Фридрихович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804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Игра SpaceTravel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SpaceTravel</dc:title>
  <dc:creator>Влад</dc:creator>
  <cp:lastModifiedBy>Влад</cp:lastModifiedBy>
  <cp:revision>2</cp:revision>
  <dcterms:created xsi:type="dcterms:W3CDTF">2023-05-22T11:33:38Z</dcterms:created>
  <dcterms:modified xsi:type="dcterms:W3CDTF">2023-05-22T11:51:15Z</dcterms:modified>
</cp:coreProperties>
</file>