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ibP9ULSYrQQwhVEZIg7vpfu7qF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d7e7129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d7e712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1275" y="-19050"/>
            <a:ext cx="9261475" cy="52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/>
          <p:nvPr>
            <p:ph type="ctrTitle"/>
          </p:nvPr>
        </p:nvSpPr>
        <p:spPr>
          <a:xfrm>
            <a:off x="990600" y="1733550"/>
            <a:ext cx="7467600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457200" y="1123950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648200" y="1123950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0638" y="0"/>
            <a:ext cx="9164638" cy="51958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6"/>
          <p:cNvSpPr txBox="1"/>
          <p:nvPr>
            <p:ph type="title"/>
          </p:nvPr>
        </p:nvSpPr>
        <p:spPr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990600" y="1733550"/>
            <a:ext cx="7467600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2"/>
                </a:solidFill>
              </a:rPr>
              <a:t>Индивидуальный проект </a:t>
            </a:r>
            <a:br>
              <a:rPr b="1" lang="ru-RU">
                <a:solidFill>
                  <a:schemeClr val="dk2"/>
                </a:solidFill>
              </a:rPr>
            </a:br>
            <a:r>
              <a:rPr b="1" lang="ru-RU">
                <a:solidFill>
                  <a:srgbClr val="FFC000"/>
                </a:solidFill>
              </a:rPr>
              <a:t> </a:t>
            </a:r>
            <a:r>
              <a:rPr b="1" lang="ru-RU"/>
              <a:t>«</a:t>
            </a:r>
            <a:r>
              <a:rPr lang="ru-RU" sz="4200">
                <a:latin typeface="Roboto"/>
                <a:ea typeface="Roboto"/>
                <a:cs typeface="Roboto"/>
                <a:sym typeface="Roboto"/>
              </a:rPr>
              <a:t>Breaking Ball</a:t>
            </a:r>
            <a:r>
              <a:rPr b="1" lang="ru-RU"/>
              <a:t>»</a:t>
            </a:r>
            <a:endParaRPr b="1"/>
          </a:p>
        </p:txBody>
      </p:sp>
      <p:sp>
        <p:nvSpPr>
          <p:cNvPr id="87" name="Google Shape;87;p1"/>
          <p:cNvSpPr txBox="1"/>
          <p:nvPr/>
        </p:nvSpPr>
        <p:spPr>
          <a:xfrm>
            <a:off x="1012500" y="3019250"/>
            <a:ext cx="7119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Город: Новосибирск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Площадка: Инженерный лицей НГТУ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Учебное заведение: МБОУ “гимназия №16 “Французская”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Выполнила: Звездина Анастасия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Преподаватель: Муль Павел Фридрихович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333500" y="2227262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17365D"/>
                </a:solidFill>
              </a:rPr>
              <a:t>Спасибо за внимание!</a:t>
            </a:r>
            <a:endParaRPr b="1" sz="4000">
              <a:solidFill>
                <a:srgbClr val="17365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2014-12-12T07:51:53Z</dcterms:created>
  <dc:creator>Yulia Bortsova</dc:creator>
</cp:coreProperties>
</file>