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2A1A-DF97-458F-ACFD-A0A10343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525BE-FBD1-487C-978B-4F4AFAB56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CCBAD-9E07-4689-AC2A-98443B55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AE1F-E57F-485E-83CE-97A3C8B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675D-2922-4BC4-8E32-56B5270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E0945-3D0B-46FF-BCDF-794C1008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D28F28-FBF4-4457-ADCA-1D2FC4F8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58B5E-D07B-46D4-BAD7-473B8C4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E257A-6858-41FC-A66E-6E51CB1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C6AE3-E58A-4909-9DD7-460390F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07B0CF-BC20-4E00-B35D-D4A3AFB9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18780-153E-4A48-A954-3AE031AF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E4298-E47B-46C3-872E-DD79177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39BFB-EF85-48EE-9C94-8067D38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7E0D6-D909-40C4-9365-BA57B621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F935F-47FE-459C-8192-E64922EB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687D9-560F-46D5-95DF-74BCE663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491D-DAD6-4BBF-808C-B3D741C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3CA44-28EB-4703-95F8-DED1626E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94D16-168D-460F-8D14-1E60517F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9D57C-3E15-4827-A296-EE7F596B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FDECD-F48F-4DB5-995A-3F066CE1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BF32D-107B-4A91-906B-6E54B01F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CD84C-7AB7-411F-B530-44E6C9A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4F3EC-D001-4A84-AE14-D5A3724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FA52-3B5A-460A-BA32-26D216A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A8DF7-02BB-41FD-892F-0664C646F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DE1BC-DD38-4C9E-8C97-21EBA6D62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F87F6C-E2F1-4141-9725-ED2CE385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94F8D-D29D-46AB-A556-82710A1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8AC59-F219-47C1-B404-F5D69C3A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BA52-6EC5-4D0D-BF37-ADE49870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2FCF7-DC81-4D22-AC39-D8C2D3187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F60C19-C201-43F3-B2D4-19490E81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A5786C-69FB-421D-91D7-E1BB1857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285986-DFF3-446D-916F-37623493A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55EAD1-538A-4D69-ADE7-C3F925DF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A7C0B9-A4DD-462F-881B-647016FB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BC3B65-4980-4D73-A81E-814053CC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71A0-9DE6-4342-BEB1-E41A59A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09754B-91ED-46D8-9AEC-BD9EF7D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B7B2E1-2733-4A61-B53C-3386A177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71B62-92FD-4C46-9D67-56AD6B7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6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105534-2AEE-4226-A20E-7BC045D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9DCEA8-E526-4120-BB85-398D8773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E0921-7D70-435E-901C-40FED7D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3843-B1BD-48FE-A8EF-F4375003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6F8F0-BD97-453C-8424-9436F0E9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FAA1E-70A7-4873-9DB6-3D4C5226F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B96B56-115E-455D-8D72-8C4C0FF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05B0D-4BB4-4CFD-A7BF-5D0B29F0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39671-8911-471E-9A05-6DCDC43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A6D3-68E7-4103-869C-5EF5E94D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B73C36-F6D7-42F4-9438-97FE64CA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72DE33-BC28-46A9-9932-213F1F68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C4FCD-EE28-4CC7-A4D3-934BFAE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AA3FFD-6E94-4F2E-BA38-F21F355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B17563-63F9-45C3-96EE-8A8FAEA4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6C2D3-5736-41E0-8A14-27EDDCD5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C337AB-A3CA-45CB-8454-00833F3F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58315-7F97-4111-8ED0-7D545ADC5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454F-6B64-4242-9296-4FA3078B7D0F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84465-9285-498C-8CBB-BE5E812C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5E172-C772-457C-8D30-A7CAEDD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54794-BD65-4F56-B1CF-8B8BD03C0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Tracker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443AA2-D878-4F71-ABB8-F94C2F006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Свирский Богдан</a:t>
            </a:r>
          </a:p>
          <a:p>
            <a:r>
              <a:rPr lang="ru-RU" dirty="0" err="1"/>
              <a:t>Шперлинг</a:t>
            </a:r>
            <a:r>
              <a:rPr lang="ru-RU" dirty="0"/>
              <a:t>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9291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84EB-9018-44D1-A3F8-AAA95440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F54CD-7C54-44DE-BBA8-948DAAB9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не </a:t>
            </a:r>
            <a:r>
              <a:rPr lang="ru-RU" dirty="0" err="1"/>
              <a:t>зодят</a:t>
            </a:r>
            <a:endParaRPr lang="ru-RU" dirty="0"/>
          </a:p>
          <a:p>
            <a:r>
              <a:rPr lang="ru-RU" dirty="0"/>
              <a:t>Не уделяют внимание калория</a:t>
            </a:r>
          </a:p>
          <a:p>
            <a:r>
              <a:rPr lang="ru-RU" dirty="0"/>
              <a:t>Не уделяют внимание воде</a:t>
            </a:r>
          </a:p>
        </p:txBody>
      </p:sp>
    </p:spTree>
    <p:extLst>
      <p:ext uri="{BB962C8B-B14F-4D97-AF65-F5344CB8AC3E}">
        <p14:creationId xmlns:p14="http://schemas.microsoft.com/office/powerpoint/2010/main" val="185506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C5429-5FAE-4170-BAB3-86378EB4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77F49-B27E-4A20-86AF-8B7FB9C3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Шаред</a:t>
            </a:r>
            <a:r>
              <a:rPr lang="ru-RU" dirty="0"/>
              <a:t> </a:t>
            </a:r>
            <a:r>
              <a:rPr lang="ru-RU" dirty="0" err="1"/>
              <a:t>префс</a:t>
            </a:r>
            <a:endParaRPr lang="ru-RU" dirty="0"/>
          </a:p>
          <a:p>
            <a:r>
              <a:rPr lang="en-US" dirty="0"/>
              <a:t>Activity Result API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Spring web</a:t>
            </a:r>
          </a:p>
          <a:p>
            <a:r>
              <a:rPr lang="en-US" dirty="0"/>
              <a:t>Spring JPA + H2 databases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6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5E0A1-5818-433B-B8CA-B71C320A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F2B9F-E30B-4AAB-9EAF-18DCDCFE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Блин, да  если бы </a:t>
            </a:r>
            <a:r>
              <a:rPr lang="en-US" dirty="0"/>
              <a:t>GSON </a:t>
            </a:r>
            <a:r>
              <a:rPr lang="ru-RU" dirty="0"/>
              <a:t>нормально </a:t>
            </a:r>
            <a:r>
              <a:rPr lang="ru-RU" dirty="0" err="1"/>
              <a:t>парсил</a:t>
            </a:r>
            <a:r>
              <a:rPr lang="ru-RU" dirty="0"/>
              <a:t>, то там написать взаимодействие доктор-пользователь – 5 минут</a:t>
            </a:r>
          </a:p>
          <a:p>
            <a:r>
              <a:rPr lang="ru-RU" dirty="0"/>
              <a:t>Договорился с дизайнером, он пишет вёрстку на </a:t>
            </a:r>
            <a:r>
              <a:rPr lang="en-US" dirty="0"/>
              <a:t>Material 2 </a:t>
            </a:r>
            <a:r>
              <a:rPr lang="ru-RU" dirty="0"/>
              <a:t>и я её добавляю в приложение</a:t>
            </a:r>
          </a:p>
          <a:p>
            <a:r>
              <a:rPr lang="ru-RU" dirty="0"/>
              <a:t>Да классное приложение будет, только времени мало на </a:t>
            </a:r>
            <a:r>
              <a:rPr lang="ru-RU"/>
              <a:t>его реализацию(</a:t>
            </a:r>
          </a:p>
        </p:txBody>
      </p:sp>
    </p:spTree>
    <p:extLst>
      <p:ext uri="{BB962C8B-B14F-4D97-AF65-F5344CB8AC3E}">
        <p14:creationId xmlns:p14="http://schemas.microsoft.com/office/powerpoint/2010/main" val="276716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Широкоэкранный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Health Tracker</vt:lpstr>
      <vt:lpstr>Актуальность</vt:lpstr>
      <vt:lpstr>Технологии</vt:lpstr>
      <vt:lpstr>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</dc:title>
  <dc:creator>User</dc:creator>
  <cp:lastModifiedBy>User</cp:lastModifiedBy>
  <cp:revision>1</cp:revision>
  <dcterms:created xsi:type="dcterms:W3CDTF">2023-05-20T16:51:44Z</dcterms:created>
  <dcterms:modified xsi:type="dcterms:W3CDTF">2023-05-20T16:56:17Z</dcterms:modified>
</cp:coreProperties>
</file>