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0" r:id="rId5"/>
    <p:sldId id="265" r:id="rId6"/>
    <p:sldId id="276" r:id="rId7"/>
    <p:sldId id="275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2" d="100"/>
          <a:sy n="142" d="100"/>
        </p:scale>
        <p:origin x="71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19050"/>
            <a:ext cx="9261475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266871-9CEE-4714-A7D1-AE43B95ED692}" type="datetimeFigureOut">
              <a:rPr lang="en-US"/>
              <a:pPr>
                <a:defRPr/>
              </a:pPr>
              <a:t>5/20/2023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46702B-5C7D-4D2F-88DA-57B7E5C8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3BA8-DB49-41FF-9810-46ECE38956D1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8BAA-5D29-4A55-8C0A-AADB463A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F8685-ADE0-4A60-959A-0C9A25A52CF1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3093C-6613-4D7E-9FDF-C8437D7A9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A895-F6D9-4C41-A833-1773916FC63E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E016-1623-4B75-BD03-27A465FEF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79F4-B8D6-40C4-8D1B-4C654D2EF128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9CE6-C745-4911-AF8B-80A16595E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6AA53-A98B-4BA1-BB80-6343FB3AF0DA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B446-DBF5-4FB3-A1D3-FBBB28C85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073D-DA68-4351-A5EF-F0E23DBA20C6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C893-CA22-4210-A9A0-2ECD21FC0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CE8F-3853-4DE2-BD16-1594FA9A5608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056F-9FF9-4C1A-AC31-7FA99E332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04A7-5D3A-4846-8293-179B68A54B2D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FE42-CF98-44E4-BCA3-7F8D6AE4D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B5CA8-6C00-4264-A7C5-0D7E5EB69B38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FCE34-5D97-430E-91A3-3CDBADFE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CFA9-CE55-4F3B-BEA1-17E08A195BC4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7F37-629B-48C9-BEA1-2CECD1C5B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0"/>
            <a:ext cx="9164638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C28ABD-14AC-46B9-9D73-DBA32D8ECECE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A336A1-9321-40B7-AC5F-BBBD7F844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b="1" dirty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>
                <a:solidFill>
                  <a:schemeClr val="tx2"/>
                </a:solidFill>
              </a:rPr>
            </a:br>
            <a:r>
              <a:rPr lang="ru-RU" b="1" dirty="0">
                <a:solidFill>
                  <a:srgbClr val="FFC000"/>
                </a:solidFill>
              </a:rPr>
              <a:t>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«Считаем в уме»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685800" y="3028950"/>
            <a:ext cx="2133600" cy="1816100"/>
          </a:xfrm>
        </p:spPr>
        <p:txBody>
          <a:bodyPr>
            <a:spAutoFit/>
          </a:bodyPr>
          <a:lstStyle/>
          <a:p>
            <a:pPr algn="r" eaLnBrk="1" hangingPunct="1"/>
            <a:r>
              <a:rPr lang="ru-RU" sz="1600" dirty="0"/>
              <a:t>Город:</a:t>
            </a:r>
          </a:p>
          <a:p>
            <a:pPr algn="r" eaLnBrk="1" hangingPunct="1"/>
            <a:r>
              <a:rPr lang="ru-RU" sz="1600" dirty="0"/>
              <a:t>Площадка: </a:t>
            </a:r>
          </a:p>
          <a:p>
            <a:pPr algn="r" eaLnBrk="1" hangingPunct="1"/>
            <a:r>
              <a:rPr lang="ru-RU" sz="1600" dirty="0"/>
              <a:t>Учащийся:</a:t>
            </a:r>
          </a:p>
          <a:p>
            <a:pPr algn="r" eaLnBrk="1" hangingPunct="1"/>
            <a:r>
              <a:rPr lang="ru-RU" sz="1600" dirty="0"/>
              <a:t>Преподаватель:</a:t>
            </a:r>
          </a:p>
          <a:p>
            <a:pPr algn="r" eaLnBrk="1" hangingPunct="1"/>
            <a:r>
              <a:rPr lang="ru-RU" sz="1600" dirty="0"/>
              <a:t>Учебное заведение</a:t>
            </a:r>
          </a:p>
          <a:p>
            <a:pPr algn="r" eaLnBrk="1" hangingPunct="1"/>
            <a:r>
              <a:rPr lang="ru-RU" sz="1600" dirty="0"/>
              <a:t>Дата:</a:t>
            </a:r>
            <a:endParaRPr lang="en-US" sz="1600" dirty="0"/>
          </a:p>
        </p:txBody>
      </p:sp>
      <p:sp>
        <p:nvSpPr>
          <p:cNvPr id="3076" name="Subtitle 4"/>
          <p:cNvSpPr txBox="1">
            <a:spLocks/>
          </p:cNvSpPr>
          <p:nvPr/>
        </p:nvSpPr>
        <p:spPr bwMode="auto">
          <a:xfrm>
            <a:off x="2895600" y="3028950"/>
            <a:ext cx="365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>
                <a:solidFill>
                  <a:schemeClr val="bg1"/>
                </a:solidFill>
              </a:rPr>
              <a:t>Новосибирск</a:t>
            </a:r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</a:rPr>
              <a:t>Инженерный лицей при НГТУ</a:t>
            </a:r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</a:rPr>
              <a:t>Силин Данил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 err="1">
                <a:solidFill>
                  <a:schemeClr val="bg1"/>
                </a:solidFill>
              </a:rPr>
              <a:t>Муль</a:t>
            </a:r>
            <a:r>
              <a:rPr lang="ru-RU" sz="1600" dirty="0">
                <a:solidFill>
                  <a:schemeClr val="bg1"/>
                </a:solidFill>
              </a:rPr>
              <a:t> Павел Фридрихович</a:t>
            </a:r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</a:rPr>
              <a:t>Инженерный лицей при НГТУ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>
                <a:solidFill>
                  <a:schemeClr val="bg1"/>
                </a:solidFill>
              </a:rPr>
              <a:t>23 мая 202</a:t>
            </a: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ru-RU" sz="1600" dirty="0">
                <a:solidFill>
                  <a:schemeClr val="bg1"/>
                </a:solidFill>
              </a:rPr>
              <a:t> г.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158115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Незнание приёмов быстрого счёта ведёт к уменьшению скорости вычислений, что влечёт к понижению ресурса мыслительной деятельности.</a:t>
            </a:r>
            <a:endParaRPr lang="ru-RU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08A69-FE50-4876-A710-DB106C53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5021"/>
            <a:ext cx="5384800" cy="358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81149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 поставил цель создать приложение, которое позволит ребёнку повысить качество и скорость устного счёта.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078A004-49B7-45F6-9B91-25B25032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3950"/>
            <a:ext cx="5616246" cy="37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3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Основные классы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5B50D4-E576-4190-96F6-B7E2C765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04950"/>
            <a:ext cx="4722134" cy="3174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Требования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514600" y="1671638"/>
            <a:ext cx="4114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000" dirty="0"/>
              <a:t>Версия </a:t>
            </a:r>
            <a:r>
              <a:rPr lang="en-US" sz="2000" dirty="0"/>
              <a:t>Android: </a:t>
            </a:r>
            <a:r>
              <a:rPr lang="ru-RU" sz="2000" dirty="0"/>
              <a:t>5 и выше</a:t>
            </a:r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/>
              <a:t>Занимаемая память: 6,5</a:t>
            </a:r>
            <a:r>
              <a:rPr lang="en-US" sz="2000" dirty="0"/>
              <a:t> </a:t>
            </a:r>
            <a:r>
              <a:rPr lang="ru-RU" sz="2000" dirty="0"/>
              <a:t>Мб</a:t>
            </a:r>
          </a:p>
          <a:p>
            <a:pPr eaLnBrk="1" hangingPunct="1"/>
            <a:endParaRPr lang="ru-RU" sz="2000" dirty="0"/>
          </a:p>
          <a:p>
            <a:pPr eaLnBrk="1" hangingPunct="1"/>
            <a:endParaRPr lang="ru-RU" sz="2000" dirty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3840">
            <a:off x="1843088" y="1457325"/>
            <a:ext cx="709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7211" r="26099" b="11057"/>
          <a:stretch>
            <a:fillRect/>
          </a:stretch>
        </p:blipFill>
        <p:spPr bwMode="auto">
          <a:xfrm>
            <a:off x="1892300" y="2173288"/>
            <a:ext cx="7096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DEC87-1FBF-496E-889D-DF2C75C2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06375"/>
            <a:ext cx="6477000" cy="688975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5C604-089F-4D62-B37C-CDA787FAF8B2}"/>
              </a:ext>
            </a:extLst>
          </p:cNvPr>
          <p:cNvSpPr txBox="1"/>
          <p:nvPr/>
        </p:nvSpPr>
        <p:spPr>
          <a:xfrm>
            <a:off x="152400" y="1276350"/>
            <a:ext cx="45820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 меня получилось сделать приложение которое поможет не только детям в освоении устного счёта, но и позволит взрослым поддерживать свою мозговую деятельность в тонусе.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28270D-146C-4422-B2FF-4EB4AD45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2753678"/>
            <a:ext cx="4030133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2910C3-54E8-47C0-9182-56CEDAE1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33" y="1581150"/>
            <a:ext cx="3691467" cy="267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9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3500" y="2227262"/>
            <a:ext cx="6477000" cy="688975"/>
          </a:xfrm>
        </p:spPr>
        <p:txBody>
          <a:bodyPr/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278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122</Words>
  <Application>Microsoft Office PowerPoint</Application>
  <PresentationFormat>Экран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Индивидуальный проект   «Считаем в уме»</vt:lpstr>
      <vt:lpstr>Проблема</vt:lpstr>
      <vt:lpstr>Назначение</vt:lpstr>
      <vt:lpstr>Основные классы</vt:lpstr>
      <vt:lpstr>Требования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Данил Силин</cp:lastModifiedBy>
  <cp:revision>61</cp:revision>
  <dcterms:created xsi:type="dcterms:W3CDTF">2014-12-12T07:51:53Z</dcterms:created>
  <dcterms:modified xsi:type="dcterms:W3CDTF">2023-05-20T20:17:10Z</dcterms:modified>
</cp:coreProperties>
</file>